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307" r:id="rId7"/>
    <p:sldId id="309" r:id="rId8"/>
    <p:sldId id="310" r:id="rId9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1"/>
    </p:embeddedFon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Condensed" panose="00000506000000000000" pitchFamily="2" charset="0"/>
      <p:regular r:id="rId16"/>
      <p:bold r:id="rId17"/>
      <p:italic r:id="rId18"/>
      <p:boldItalic r:id="rId19"/>
    </p:embeddedFont>
    <p:embeddedFont>
      <p:font typeface="Barlow Condensed ExtraLight" panose="00000306000000000000" pitchFamily="2" charset="0"/>
      <p:regular r:id="rId20"/>
      <p:bold r:id="rId21"/>
      <p:italic r:id="rId22"/>
      <p:boldItalic r:id="rId23"/>
    </p:embeddedFont>
    <p:embeddedFont>
      <p:font typeface="Barlow Condensed Medium" panose="00000606000000000000" pitchFamily="2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413C7-54D1-420A-8677-17687284BE69}">
  <a:tblStyle styleId="{C27413C7-54D1-420A-8677-17687284BE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428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f6f6f201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f6f6f201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f6f6f201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f6f6f201e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f6f6f201e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f6f6f201e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38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96900" y="-167000"/>
            <a:ext cx="9737797" cy="54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7"/>
          <p:cNvGrpSpPr/>
          <p:nvPr/>
        </p:nvGrpSpPr>
        <p:grpSpPr>
          <a:xfrm>
            <a:off x="-326575" y="-183700"/>
            <a:ext cx="9797145" cy="5510896"/>
            <a:chOff x="-326575" y="-183700"/>
            <a:chExt cx="9797145" cy="5510896"/>
          </a:xfrm>
        </p:grpSpPr>
        <p:pic>
          <p:nvPicPr>
            <p:cNvPr id="272" name="Google Shape;272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7"/>
            <p:cNvPicPr preferRelativeResize="0"/>
            <p:nvPr/>
          </p:nvPicPr>
          <p:blipFill>
            <a:blip r:embed="rId3">
              <a:alphaModFix amt="52000"/>
            </a:blip>
            <a:stretch>
              <a:fillRect/>
            </a:stretch>
          </p:blipFill>
          <p:spPr>
            <a:xfrm>
              <a:off x="-326575" y="-183700"/>
              <a:ext cx="9797145" cy="5510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27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81100" y="-167000"/>
            <a:ext cx="9706198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860200" y="2709877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3">
            <a:alphaModFix amt="60000"/>
          </a:blip>
          <a:srcRect t="10543" b="10535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57900" y="1660548"/>
            <a:ext cx="41721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 amt="58000"/>
          </a:blip>
          <a:srcRect t="11520" b="11520"/>
          <a:stretch/>
        </p:blipFill>
        <p:spPr>
          <a:xfrm rot="10800000"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 amt="57000"/>
          </a:blip>
          <a:srcRect t="11539" b="11531"/>
          <a:stretch/>
        </p:blipFill>
        <p:spPr>
          <a:xfrm>
            <a:off x="-408200" y="-147800"/>
            <a:ext cx="9803430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idx="2"/>
          </p:nvPr>
        </p:nvSpPr>
        <p:spPr>
          <a:xfrm>
            <a:off x="1603200" y="14328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1613925" y="179799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3"/>
          </p:nvPr>
        </p:nvSpPr>
        <p:spPr>
          <a:xfrm>
            <a:off x="1603125" y="30969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1613330" y="3462753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5"/>
          </p:nvPr>
        </p:nvSpPr>
        <p:spPr>
          <a:xfrm>
            <a:off x="5029850" y="14328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6"/>
          </p:nvPr>
        </p:nvSpPr>
        <p:spPr>
          <a:xfrm>
            <a:off x="5032825" y="1798058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 idx="7"/>
          </p:nvPr>
        </p:nvSpPr>
        <p:spPr>
          <a:xfrm>
            <a:off x="5022125" y="309711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8"/>
          </p:nvPr>
        </p:nvSpPr>
        <p:spPr>
          <a:xfrm>
            <a:off x="5032825" y="3462308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5"/>
          <p:cNvGrpSpPr/>
          <p:nvPr/>
        </p:nvGrpSpPr>
        <p:grpSpPr>
          <a:xfrm>
            <a:off x="-385950" y="-217100"/>
            <a:ext cx="9915906" cy="5577702"/>
            <a:chOff x="-385950" y="-217100"/>
            <a:chExt cx="9915906" cy="5577702"/>
          </a:xfrm>
        </p:grpSpPr>
        <p:pic>
          <p:nvPicPr>
            <p:cNvPr id="264" name="Google Shape;264;p3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5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85950" y="-217100"/>
              <a:ext cx="9915906" cy="5577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6"/>
          <p:cNvGrpSpPr/>
          <p:nvPr/>
        </p:nvGrpSpPr>
        <p:grpSpPr>
          <a:xfrm>
            <a:off x="-356275" y="-200400"/>
            <a:ext cx="9856545" cy="5544304"/>
            <a:chOff x="-356275" y="-200400"/>
            <a:chExt cx="9856545" cy="5544304"/>
          </a:xfrm>
        </p:grpSpPr>
        <p:pic>
          <p:nvPicPr>
            <p:cNvPr id="268" name="Google Shape;268;p3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6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56275" y="-200400"/>
              <a:ext cx="9856545" cy="55443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1" r:id="rId7"/>
    <p:sldLayoutId id="2147483681" r:id="rId8"/>
    <p:sldLayoutId id="2147483682" r:id="rId9"/>
    <p:sldLayoutId id="2147483683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ctrTitle"/>
          </p:nvPr>
        </p:nvSpPr>
        <p:spPr>
          <a:xfrm>
            <a:off x="1946377" y="1641576"/>
            <a:ext cx="5228544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/>
              <a:t>B</a:t>
            </a:r>
            <a:r>
              <a:rPr lang="id-ID" sz="3800" b="1" dirty="0"/>
              <a:t>AB I</a:t>
            </a:r>
            <a:endParaRPr sz="3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800" b="1" dirty="0"/>
              <a:t>DASAR-DASAR METODE NUMERIK</a:t>
            </a:r>
            <a:endParaRPr sz="3800" b="1" dirty="0"/>
          </a:p>
        </p:txBody>
      </p:sp>
      <p:cxnSp>
        <p:nvCxnSpPr>
          <p:cNvPr id="285" name="Google Shape;285;p40"/>
          <p:cNvCxnSpPr/>
          <p:nvPr/>
        </p:nvCxnSpPr>
        <p:spPr>
          <a:xfrm>
            <a:off x="1659775" y="1431016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0"/>
          <p:cNvCxnSpPr/>
          <p:nvPr/>
        </p:nvCxnSpPr>
        <p:spPr>
          <a:xfrm>
            <a:off x="1659775" y="4220741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" name="Google Shape;2766;p56"/>
          <p:cNvGrpSpPr/>
          <p:nvPr/>
        </p:nvGrpSpPr>
        <p:grpSpPr>
          <a:xfrm>
            <a:off x="7123929" y="3719818"/>
            <a:ext cx="976905" cy="557360"/>
            <a:chOff x="3506624" y="1487050"/>
            <a:chExt cx="1633793" cy="989447"/>
          </a:xfrm>
        </p:grpSpPr>
        <p:sp>
          <p:nvSpPr>
            <p:cNvPr id="132" name="Google Shape;2767;p56"/>
            <p:cNvSpPr/>
            <p:nvPr/>
          </p:nvSpPr>
          <p:spPr>
            <a:xfrm>
              <a:off x="3522921" y="1505820"/>
              <a:ext cx="243848" cy="327279"/>
            </a:xfrm>
            <a:custGeom>
              <a:avLst/>
              <a:gdLst/>
              <a:ahLst/>
              <a:cxnLst/>
              <a:rect l="l" t="t" r="r" b="b"/>
              <a:pathLst>
                <a:path w="6015" h="8073" extrusionOk="0">
                  <a:moveTo>
                    <a:pt x="4325" y="1"/>
                  </a:moveTo>
                  <a:cubicBezTo>
                    <a:pt x="4320" y="1"/>
                    <a:pt x="4314" y="3"/>
                    <a:pt x="4310" y="3"/>
                  </a:cubicBezTo>
                  <a:cubicBezTo>
                    <a:pt x="4228" y="16"/>
                    <a:pt x="4147" y="26"/>
                    <a:pt x="4062" y="43"/>
                  </a:cubicBezTo>
                  <a:cubicBezTo>
                    <a:pt x="4024" y="47"/>
                    <a:pt x="3987" y="53"/>
                    <a:pt x="3949" y="60"/>
                  </a:cubicBezTo>
                  <a:cubicBezTo>
                    <a:pt x="3820" y="77"/>
                    <a:pt x="3691" y="94"/>
                    <a:pt x="3565" y="111"/>
                  </a:cubicBezTo>
                  <a:cubicBezTo>
                    <a:pt x="3337" y="135"/>
                    <a:pt x="3102" y="162"/>
                    <a:pt x="2878" y="207"/>
                  </a:cubicBezTo>
                  <a:cubicBezTo>
                    <a:pt x="2589" y="268"/>
                    <a:pt x="2316" y="370"/>
                    <a:pt x="2044" y="479"/>
                  </a:cubicBezTo>
                  <a:cubicBezTo>
                    <a:pt x="1840" y="560"/>
                    <a:pt x="1639" y="639"/>
                    <a:pt x="1443" y="730"/>
                  </a:cubicBezTo>
                  <a:cubicBezTo>
                    <a:pt x="1255" y="819"/>
                    <a:pt x="1099" y="962"/>
                    <a:pt x="953" y="1101"/>
                  </a:cubicBezTo>
                  <a:cubicBezTo>
                    <a:pt x="851" y="1199"/>
                    <a:pt x="755" y="1301"/>
                    <a:pt x="667" y="1411"/>
                  </a:cubicBezTo>
                  <a:cubicBezTo>
                    <a:pt x="545" y="1570"/>
                    <a:pt x="422" y="1733"/>
                    <a:pt x="340" y="1917"/>
                  </a:cubicBezTo>
                  <a:cubicBezTo>
                    <a:pt x="262" y="2101"/>
                    <a:pt x="184" y="2292"/>
                    <a:pt x="140" y="2489"/>
                  </a:cubicBezTo>
                  <a:cubicBezTo>
                    <a:pt x="105" y="2639"/>
                    <a:pt x="75" y="2788"/>
                    <a:pt x="51" y="2938"/>
                  </a:cubicBezTo>
                  <a:cubicBezTo>
                    <a:pt x="17" y="3146"/>
                    <a:pt x="0" y="3350"/>
                    <a:pt x="14" y="3554"/>
                  </a:cubicBezTo>
                  <a:lnTo>
                    <a:pt x="14" y="3570"/>
                  </a:lnTo>
                  <a:cubicBezTo>
                    <a:pt x="24" y="3720"/>
                    <a:pt x="44" y="3867"/>
                    <a:pt x="61" y="4013"/>
                  </a:cubicBezTo>
                  <a:cubicBezTo>
                    <a:pt x="96" y="4272"/>
                    <a:pt x="136" y="4543"/>
                    <a:pt x="231" y="4788"/>
                  </a:cubicBezTo>
                  <a:cubicBezTo>
                    <a:pt x="309" y="4975"/>
                    <a:pt x="398" y="5162"/>
                    <a:pt x="490" y="5346"/>
                  </a:cubicBezTo>
                  <a:cubicBezTo>
                    <a:pt x="643" y="5663"/>
                    <a:pt x="874" y="5931"/>
                    <a:pt x="1129" y="6170"/>
                  </a:cubicBezTo>
                  <a:cubicBezTo>
                    <a:pt x="1313" y="6340"/>
                    <a:pt x="1479" y="6526"/>
                    <a:pt x="1670" y="6686"/>
                  </a:cubicBezTo>
                  <a:cubicBezTo>
                    <a:pt x="1912" y="6887"/>
                    <a:pt x="2184" y="7030"/>
                    <a:pt x="2459" y="7176"/>
                  </a:cubicBezTo>
                  <a:cubicBezTo>
                    <a:pt x="2752" y="7336"/>
                    <a:pt x="3044" y="7476"/>
                    <a:pt x="3364" y="7575"/>
                  </a:cubicBezTo>
                  <a:cubicBezTo>
                    <a:pt x="3476" y="7608"/>
                    <a:pt x="3592" y="7622"/>
                    <a:pt x="3704" y="7649"/>
                  </a:cubicBezTo>
                  <a:cubicBezTo>
                    <a:pt x="3786" y="7666"/>
                    <a:pt x="3867" y="7687"/>
                    <a:pt x="3946" y="7714"/>
                  </a:cubicBezTo>
                  <a:cubicBezTo>
                    <a:pt x="4048" y="7762"/>
                    <a:pt x="4147" y="7812"/>
                    <a:pt x="4252" y="7860"/>
                  </a:cubicBezTo>
                  <a:cubicBezTo>
                    <a:pt x="4382" y="7918"/>
                    <a:pt x="4514" y="7969"/>
                    <a:pt x="4647" y="8020"/>
                  </a:cubicBezTo>
                  <a:cubicBezTo>
                    <a:pt x="4756" y="8057"/>
                    <a:pt x="4878" y="8060"/>
                    <a:pt x="4990" y="8071"/>
                  </a:cubicBezTo>
                  <a:cubicBezTo>
                    <a:pt x="5002" y="8072"/>
                    <a:pt x="5014" y="8072"/>
                    <a:pt x="5026" y="8072"/>
                  </a:cubicBezTo>
                  <a:cubicBezTo>
                    <a:pt x="5120" y="8072"/>
                    <a:pt x="5225" y="8051"/>
                    <a:pt x="5307" y="8030"/>
                  </a:cubicBezTo>
                  <a:cubicBezTo>
                    <a:pt x="5470" y="7993"/>
                    <a:pt x="5636" y="7905"/>
                    <a:pt x="5749" y="7782"/>
                  </a:cubicBezTo>
                  <a:cubicBezTo>
                    <a:pt x="5806" y="7721"/>
                    <a:pt x="5858" y="7652"/>
                    <a:pt x="5899" y="7578"/>
                  </a:cubicBezTo>
                  <a:cubicBezTo>
                    <a:pt x="5983" y="7432"/>
                    <a:pt x="5990" y="7316"/>
                    <a:pt x="6004" y="7153"/>
                  </a:cubicBezTo>
                  <a:cubicBezTo>
                    <a:pt x="6014" y="7040"/>
                    <a:pt x="5980" y="6925"/>
                    <a:pt x="5960" y="6812"/>
                  </a:cubicBezTo>
                  <a:cubicBezTo>
                    <a:pt x="5956" y="6779"/>
                    <a:pt x="5949" y="6744"/>
                    <a:pt x="5943" y="6710"/>
                  </a:cubicBezTo>
                  <a:cubicBezTo>
                    <a:pt x="5919" y="6595"/>
                    <a:pt x="5872" y="6482"/>
                    <a:pt x="5837" y="6371"/>
                  </a:cubicBezTo>
                  <a:cubicBezTo>
                    <a:pt x="5684" y="5853"/>
                    <a:pt x="5569" y="5326"/>
                    <a:pt x="5446" y="4802"/>
                  </a:cubicBezTo>
                  <a:cubicBezTo>
                    <a:pt x="5392" y="4574"/>
                    <a:pt x="5337" y="4350"/>
                    <a:pt x="5296" y="4121"/>
                  </a:cubicBezTo>
                  <a:cubicBezTo>
                    <a:pt x="5283" y="4030"/>
                    <a:pt x="5269" y="3938"/>
                    <a:pt x="5255" y="3846"/>
                  </a:cubicBezTo>
                  <a:cubicBezTo>
                    <a:pt x="5242" y="3441"/>
                    <a:pt x="5191" y="3036"/>
                    <a:pt x="5126" y="2642"/>
                  </a:cubicBezTo>
                  <a:cubicBezTo>
                    <a:pt x="5120" y="2604"/>
                    <a:pt x="5116" y="2567"/>
                    <a:pt x="5116" y="2533"/>
                  </a:cubicBezTo>
                  <a:cubicBezTo>
                    <a:pt x="5089" y="2257"/>
                    <a:pt x="5062" y="1982"/>
                    <a:pt x="5035" y="1706"/>
                  </a:cubicBezTo>
                  <a:cubicBezTo>
                    <a:pt x="5300" y="1455"/>
                    <a:pt x="5405" y="1053"/>
                    <a:pt x="5300" y="703"/>
                  </a:cubicBezTo>
                  <a:cubicBezTo>
                    <a:pt x="5249" y="537"/>
                    <a:pt x="5160" y="394"/>
                    <a:pt x="5038" y="274"/>
                  </a:cubicBezTo>
                  <a:cubicBezTo>
                    <a:pt x="4969" y="223"/>
                    <a:pt x="4902" y="172"/>
                    <a:pt x="4834" y="125"/>
                  </a:cubicBezTo>
                  <a:cubicBezTo>
                    <a:pt x="4684" y="43"/>
                    <a:pt x="4526" y="2"/>
                    <a:pt x="4355" y="2"/>
                  </a:cubicBezTo>
                  <a:cubicBezTo>
                    <a:pt x="4347" y="2"/>
                    <a:pt x="4338" y="2"/>
                    <a:pt x="4330" y="3"/>
                  </a:cubicBezTo>
                  <a:cubicBezTo>
                    <a:pt x="4329" y="1"/>
                    <a:pt x="4327" y="1"/>
                    <a:pt x="432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68;p56"/>
            <p:cNvSpPr/>
            <p:nvPr/>
          </p:nvSpPr>
          <p:spPr>
            <a:xfrm>
              <a:off x="3843382" y="1507806"/>
              <a:ext cx="761828" cy="338225"/>
            </a:xfrm>
            <a:custGeom>
              <a:avLst/>
              <a:gdLst/>
              <a:ahLst/>
              <a:cxnLst/>
              <a:rect l="l" t="t" r="r" b="b"/>
              <a:pathLst>
                <a:path w="18792" h="8343" extrusionOk="0">
                  <a:moveTo>
                    <a:pt x="751" y="1"/>
                  </a:moveTo>
                  <a:cubicBezTo>
                    <a:pt x="747" y="1"/>
                    <a:pt x="742" y="1"/>
                    <a:pt x="738" y="1"/>
                  </a:cubicBezTo>
                  <a:cubicBezTo>
                    <a:pt x="555" y="4"/>
                    <a:pt x="378" y="83"/>
                    <a:pt x="248" y="215"/>
                  </a:cubicBezTo>
                  <a:cubicBezTo>
                    <a:pt x="126" y="345"/>
                    <a:pt x="69" y="497"/>
                    <a:pt x="58" y="712"/>
                  </a:cubicBezTo>
                  <a:cubicBezTo>
                    <a:pt x="21" y="1450"/>
                    <a:pt x="11" y="2117"/>
                    <a:pt x="31" y="2746"/>
                  </a:cubicBezTo>
                  <a:lnTo>
                    <a:pt x="35" y="2906"/>
                  </a:lnTo>
                  <a:cubicBezTo>
                    <a:pt x="41" y="3164"/>
                    <a:pt x="52" y="3433"/>
                    <a:pt x="48" y="3698"/>
                  </a:cubicBezTo>
                  <a:cubicBezTo>
                    <a:pt x="44" y="3831"/>
                    <a:pt x="44" y="3964"/>
                    <a:pt x="44" y="4097"/>
                  </a:cubicBezTo>
                  <a:cubicBezTo>
                    <a:pt x="41" y="4273"/>
                    <a:pt x="41" y="4457"/>
                    <a:pt x="38" y="4637"/>
                  </a:cubicBezTo>
                  <a:cubicBezTo>
                    <a:pt x="35" y="4760"/>
                    <a:pt x="28" y="4882"/>
                    <a:pt x="21" y="5001"/>
                  </a:cubicBezTo>
                  <a:lnTo>
                    <a:pt x="17" y="5090"/>
                  </a:lnTo>
                  <a:cubicBezTo>
                    <a:pt x="11" y="5195"/>
                    <a:pt x="14" y="5301"/>
                    <a:pt x="14" y="5406"/>
                  </a:cubicBezTo>
                  <a:cubicBezTo>
                    <a:pt x="17" y="5444"/>
                    <a:pt x="17" y="5477"/>
                    <a:pt x="17" y="5515"/>
                  </a:cubicBezTo>
                  <a:cubicBezTo>
                    <a:pt x="21" y="5774"/>
                    <a:pt x="14" y="6036"/>
                    <a:pt x="11" y="6291"/>
                  </a:cubicBezTo>
                  <a:lnTo>
                    <a:pt x="8" y="6369"/>
                  </a:lnTo>
                  <a:lnTo>
                    <a:pt x="8" y="6440"/>
                  </a:lnTo>
                  <a:cubicBezTo>
                    <a:pt x="3" y="6549"/>
                    <a:pt x="0" y="6664"/>
                    <a:pt x="0" y="6774"/>
                  </a:cubicBezTo>
                  <a:cubicBezTo>
                    <a:pt x="0" y="6801"/>
                    <a:pt x="0" y="6828"/>
                    <a:pt x="3" y="6855"/>
                  </a:cubicBezTo>
                  <a:cubicBezTo>
                    <a:pt x="11" y="6978"/>
                    <a:pt x="31" y="7097"/>
                    <a:pt x="55" y="7209"/>
                  </a:cubicBezTo>
                  <a:cubicBezTo>
                    <a:pt x="75" y="7325"/>
                    <a:pt x="126" y="7430"/>
                    <a:pt x="177" y="7536"/>
                  </a:cubicBezTo>
                  <a:cubicBezTo>
                    <a:pt x="191" y="7562"/>
                    <a:pt x="204" y="7593"/>
                    <a:pt x="218" y="7620"/>
                  </a:cubicBezTo>
                  <a:cubicBezTo>
                    <a:pt x="232" y="7651"/>
                    <a:pt x="248" y="7682"/>
                    <a:pt x="266" y="7709"/>
                  </a:cubicBezTo>
                  <a:cubicBezTo>
                    <a:pt x="408" y="7914"/>
                    <a:pt x="542" y="8022"/>
                    <a:pt x="725" y="8141"/>
                  </a:cubicBezTo>
                  <a:cubicBezTo>
                    <a:pt x="807" y="8192"/>
                    <a:pt x="922" y="8236"/>
                    <a:pt x="1082" y="8274"/>
                  </a:cubicBezTo>
                  <a:cubicBezTo>
                    <a:pt x="1120" y="8284"/>
                    <a:pt x="1160" y="8291"/>
                    <a:pt x="1198" y="8297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1" y="8342"/>
                    <a:pt x="1851" y="8342"/>
                  </a:cubicBezTo>
                  <a:cubicBezTo>
                    <a:pt x="2289" y="8335"/>
                    <a:pt x="2732" y="8322"/>
                    <a:pt x="3161" y="8308"/>
                  </a:cubicBezTo>
                  <a:cubicBezTo>
                    <a:pt x="3327" y="8305"/>
                    <a:pt x="3494" y="8301"/>
                    <a:pt x="3661" y="8294"/>
                  </a:cubicBezTo>
                  <a:lnTo>
                    <a:pt x="4222" y="8281"/>
                  </a:lnTo>
                  <a:cubicBezTo>
                    <a:pt x="4647" y="8267"/>
                    <a:pt x="5069" y="8253"/>
                    <a:pt x="5491" y="8243"/>
                  </a:cubicBezTo>
                  <a:cubicBezTo>
                    <a:pt x="6433" y="8220"/>
                    <a:pt x="7392" y="8199"/>
                    <a:pt x="8318" y="8182"/>
                  </a:cubicBezTo>
                  <a:lnTo>
                    <a:pt x="9175" y="8162"/>
                  </a:lnTo>
                  <a:cubicBezTo>
                    <a:pt x="9470" y="8154"/>
                    <a:pt x="9770" y="8148"/>
                    <a:pt x="10066" y="8145"/>
                  </a:cubicBezTo>
                  <a:cubicBezTo>
                    <a:pt x="10195" y="8141"/>
                    <a:pt x="10324" y="8134"/>
                    <a:pt x="10453" y="8127"/>
                  </a:cubicBezTo>
                  <a:cubicBezTo>
                    <a:pt x="10458" y="8118"/>
                    <a:pt x="10464" y="8110"/>
                    <a:pt x="10467" y="8100"/>
                  </a:cubicBezTo>
                  <a:cubicBezTo>
                    <a:pt x="10573" y="7917"/>
                    <a:pt x="10715" y="7763"/>
                    <a:pt x="10896" y="7651"/>
                  </a:cubicBezTo>
                  <a:cubicBezTo>
                    <a:pt x="11090" y="7498"/>
                    <a:pt x="11338" y="7474"/>
                    <a:pt x="11573" y="7440"/>
                  </a:cubicBezTo>
                  <a:cubicBezTo>
                    <a:pt x="11580" y="7440"/>
                    <a:pt x="11587" y="7440"/>
                    <a:pt x="11593" y="7437"/>
                  </a:cubicBezTo>
                  <a:cubicBezTo>
                    <a:pt x="11913" y="7386"/>
                    <a:pt x="12233" y="7335"/>
                    <a:pt x="12560" y="7314"/>
                  </a:cubicBezTo>
                  <a:cubicBezTo>
                    <a:pt x="12654" y="7309"/>
                    <a:pt x="12748" y="7304"/>
                    <a:pt x="12843" y="7304"/>
                  </a:cubicBezTo>
                  <a:cubicBezTo>
                    <a:pt x="12864" y="7304"/>
                    <a:pt x="12885" y="7304"/>
                    <a:pt x="12907" y="7304"/>
                  </a:cubicBezTo>
                  <a:cubicBezTo>
                    <a:pt x="13039" y="7311"/>
                    <a:pt x="13168" y="7325"/>
                    <a:pt x="13301" y="7335"/>
                  </a:cubicBezTo>
                  <a:cubicBezTo>
                    <a:pt x="13432" y="7343"/>
                    <a:pt x="13561" y="7348"/>
                    <a:pt x="13691" y="7348"/>
                  </a:cubicBezTo>
                  <a:cubicBezTo>
                    <a:pt x="13862" y="7348"/>
                    <a:pt x="14032" y="7340"/>
                    <a:pt x="14202" y="7325"/>
                  </a:cubicBezTo>
                  <a:cubicBezTo>
                    <a:pt x="14515" y="7294"/>
                    <a:pt x="14829" y="7270"/>
                    <a:pt x="15141" y="7256"/>
                  </a:cubicBezTo>
                  <a:cubicBezTo>
                    <a:pt x="15441" y="7243"/>
                    <a:pt x="15740" y="7220"/>
                    <a:pt x="16036" y="7195"/>
                  </a:cubicBezTo>
                  <a:cubicBezTo>
                    <a:pt x="16206" y="7182"/>
                    <a:pt x="16372" y="7162"/>
                    <a:pt x="16540" y="7138"/>
                  </a:cubicBezTo>
                  <a:cubicBezTo>
                    <a:pt x="16647" y="7102"/>
                    <a:pt x="16761" y="7085"/>
                    <a:pt x="16876" y="7085"/>
                  </a:cubicBezTo>
                  <a:cubicBezTo>
                    <a:pt x="16970" y="7085"/>
                    <a:pt x="17064" y="7096"/>
                    <a:pt x="17155" y="7118"/>
                  </a:cubicBezTo>
                  <a:cubicBezTo>
                    <a:pt x="17237" y="7077"/>
                    <a:pt x="17322" y="7036"/>
                    <a:pt x="17407" y="6998"/>
                  </a:cubicBezTo>
                  <a:lnTo>
                    <a:pt x="17448" y="6981"/>
                  </a:lnTo>
                  <a:cubicBezTo>
                    <a:pt x="17553" y="6937"/>
                    <a:pt x="17662" y="6889"/>
                    <a:pt x="17771" y="6842"/>
                  </a:cubicBezTo>
                  <a:lnTo>
                    <a:pt x="17781" y="6838"/>
                  </a:lnTo>
                  <a:lnTo>
                    <a:pt x="17826" y="6821"/>
                  </a:lnTo>
                  <a:cubicBezTo>
                    <a:pt x="17981" y="6757"/>
                    <a:pt x="18053" y="6713"/>
                    <a:pt x="18182" y="6597"/>
                  </a:cubicBezTo>
                  <a:cubicBezTo>
                    <a:pt x="18230" y="6556"/>
                    <a:pt x="18291" y="6460"/>
                    <a:pt x="18325" y="6389"/>
                  </a:cubicBezTo>
                  <a:cubicBezTo>
                    <a:pt x="18373" y="6297"/>
                    <a:pt x="18410" y="6199"/>
                    <a:pt x="18438" y="6117"/>
                  </a:cubicBezTo>
                  <a:cubicBezTo>
                    <a:pt x="18475" y="5998"/>
                    <a:pt x="18485" y="5868"/>
                    <a:pt x="18488" y="5739"/>
                  </a:cubicBezTo>
                  <a:cubicBezTo>
                    <a:pt x="18492" y="5675"/>
                    <a:pt x="18495" y="5614"/>
                    <a:pt x="18495" y="5549"/>
                  </a:cubicBezTo>
                  <a:cubicBezTo>
                    <a:pt x="18499" y="5477"/>
                    <a:pt x="18502" y="5406"/>
                    <a:pt x="18506" y="5335"/>
                  </a:cubicBezTo>
                  <a:cubicBezTo>
                    <a:pt x="18512" y="5192"/>
                    <a:pt x="18519" y="5042"/>
                    <a:pt x="18512" y="4893"/>
                  </a:cubicBezTo>
                  <a:lnTo>
                    <a:pt x="18509" y="4876"/>
                  </a:lnTo>
                  <a:cubicBezTo>
                    <a:pt x="18502" y="4783"/>
                    <a:pt x="18495" y="4692"/>
                    <a:pt x="18488" y="4600"/>
                  </a:cubicBezTo>
                  <a:lnTo>
                    <a:pt x="18482" y="4559"/>
                  </a:lnTo>
                  <a:cubicBezTo>
                    <a:pt x="18482" y="4539"/>
                    <a:pt x="18479" y="4515"/>
                    <a:pt x="18479" y="4494"/>
                  </a:cubicBezTo>
                  <a:cubicBezTo>
                    <a:pt x="18475" y="4436"/>
                    <a:pt x="18475" y="4375"/>
                    <a:pt x="18471" y="4317"/>
                  </a:cubicBezTo>
                  <a:lnTo>
                    <a:pt x="18471" y="4229"/>
                  </a:lnTo>
                  <a:cubicBezTo>
                    <a:pt x="18468" y="4059"/>
                    <a:pt x="18471" y="3879"/>
                    <a:pt x="18485" y="3681"/>
                  </a:cubicBezTo>
                  <a:cubicBezTo>
                    <a:pt x="18499" y="3603"/>
                    <a:pt x="18515" y="3529"/>
                    <a:pt x="18540" y="3457"/>
                  </a:cubicBezTo>
                  <a:cubicBezTo>
                    <a:pt x="18577" y="3372"/>
                    <a:pt x="18614" y="3284"/>
                    <a:pt x="18645" y="3195"/>
                  </a:cubicBezTo>
                  <a:cubicBezTo>
                    <a:pt x="18655" y="3168"/>
                    <a:pt x="18666" y="3138"/>
                    <a:pt x="18675" y="3107"/>
                  </a:cubicBezTo>
                  <a:cubicBezTo>
                    <a:pt x="18683" y="3086"/>
                    <a:pt x="18693" y="3062"/>
                    <a:pt x="18699" y="3039"/>
                  </a:cubicBezTo>
                  <a:cubicBezTo>
                    <a:pt x="18727" y="2974"/>
                    <a:pt x="18757" y="2909"/>
                    <a:pt x="18771" y="2844"/>
                  </a:cubicBezTo>
                  <a:cubicBezTo>
                    <a:pt x="18785" y="2770"/>
                    <a:pt x="18791" y="2712"/>
                    <a:pt x="18788" y="2651"/>
                  </a:cubicBezTo>
                  <a:cubicBezTo>
                    <a:pt x="18785" y="2596"/>
                    <a:pt x="18774" y="2542"/>
                    <a:pt x="18764" y="2477"/>
                  </a:cubicBezTo>
                  <a:cubicBezTo>
                    <a:pt x="18751" y="2409"/>
                    <a:pt x="18719" y="2348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4" y="2089"/>
                    <a:pt x="18495" y="2018"/>
                  </a:cubicBezTo>
                  <a:lnTo>
                    <a:pt x="18482" y="2001"/>
                  </a:lnTo>
                  <a:cubicBezTo>
                    <a:pt x="18471" y="1987"/>
                    <a:pt x="18462" y="1970"/>
                    <a:pt x="18451" y="1954"/>
                  </a:cubicBezTo>
                  <a:cubicBezTo>
                    <a:pt x="18444" y="1937"/>
                    <a:pt x="18438" y="1916"/>
                    <a:pt x="18434" y="1899"/>
                  </a:cubicBezTo>
                  <a:cubicBezTo>
                    <a:pt x="18434" y="1885"/>
                    <a:pt x="18430" y="1875"/>
                    <a:pt x="18430" y="1862"/>
                  </a:cubicBezTo>
                  <a:cubicBezTo>
                    <a:pt x="18427" y="1759"/>
                    <a:pt x="18430" y="1651"/>
                    <a:pt x="18444" y="1521"/>
                  </a:cubicBezTo>
                  <a:lnTo>
                    <a:pt x="18444" y="1521"/>
                  </a:lnTo>
                  <a:lnTo>
                    <a:pt x="18438" y="1552"/>
                  </a:lnTo>
                  <a:cubicBezTo>
                    <a:pt x="18448" y="1474"/>
                    <a:pt x="18451" y="1406"/>
                    <a:pt x="18448" y="1337"/>
                  </a:cubicBezTo>
                  <a:cubicBezTo>
                    <a:pt x="18444" y="1273"/>
                    <a:pt x="18434" y="1215"/>
                    <a:pt x="18417" y="1154"/>
                  </a:cubicBezTo>
                  <a:cubicBezTo>
                    <a:pt x="18363" y="954"/>
                    <a:pt x="18182" y="763"/>
                    <a:pt x="17934" y="648"/>
                  </a:cubicBezTo>
                  <a:cubicBezTo>
                    <a:pt x="17768" y="569"/>
                    <a:pt x="17587" y="511"/>
                    <a:pt x="17383" y="464"/>
                  </a:cubicBezTo>
                  <a:cubicBezTo>
                    <a:pt x="17070" y="392"/>
                    <a:pt x="16740" y="362"/>
                    <a:pt x="16424" y="327"/>
                  </a:cubicBezTo>
                  <a:lnTo>
                    <a:pt x="16291" y="317"/>
                  </a:lnTo>
                  <a:cubicBezTo>
                    <a:pt x="15989" y="287"/>
                    <a:pt x="15689" y="263"/>
                    <a:pt x="15393" y="252"/>
                  </a:cubicBezTo>
                  <a:cubicBezTo>
                    <a:pt x="15229" y="246"/>
                    <a:pt x="15063" y="243"/>
                    <a:pt x="14903" y="239"/>
                  </a:cubicBezTo>
                  <a:cubicBezTo>
                    <a:pt x="14760" y="235"/>
                    <a:pt x="14617" y="232"/>
                    <a:pt x="14478" y="229"/>
                  </a:cubicBezTo>
                  <a:cubicBezTo>
                    <a:pt x="13777" y="202"/>
                    <a:pt x="13083" y="191"/>
                    <a:pt x="12552" y="188"/>
                  </a:cubicBezTo>
                  <a:cubicBezTo>
                    <a:pt x="12111" y="185"/>
                    <a:pt x="11665" y="167"/>
                    <a:pt x="11229" y="150"/>
                  </a:cubicBezTo>
                  <a:cubicBezTo>
                    <a:pt x="11049" y="144"/>
                    <a:pt x="10866" y="137"/>
                    <a:pt x="10685" y="130"/>
                  </a:cubicBezTo>
                  <a:lnTo>
                    <a:pt x="10648" y="130"/>
                  </a:lnTo>
                  <a:cubicBezTo>
                    <a:pt x="10331" y="120"/>
                    <a:pt x="10004" y="110"/>
                    <a:pt x="9685" y="103"/>
                  </a:cubicBezTo>
                  <a:cubicBezTo>
                    <a:pt x="9597" y="102"/>
                    <a:pt x="9508" y="102"/>
                    <a:pt x="9420" y="102"/>
                  </a:cubicBezTo>
                  <a:cubicBezTo>
                    <a:pt x="9243" y="102"/>
                    <a:pt x="9067" y="103"/>
                    <a:pt x="8892" y="103"/>
                  </a:cubicBezTo>
                  <a:lnTo>
                    <a:pt x="8709" y="106"/>
                  </a:lnTo>
                  <a:cubicBezTo>
                    <a:pt x="8525" y="106"/>
                    <a:pt x="8338" y="100"/>
                    <a:pt x="8154" y="96"/>
                  </a:cubicBezTo>
                  <a:cubicBezTo>
                    <a:pt x="8045" y="92"/>
                    <a:pt x="7940" y="89"/>
                    <a:pt x="7831" y="86"/>
                  </a:cubicBezTo>
                  <a:cubicBezTo>
                    <a:pt x="7619" y="83"/>
                    <a:pt x="7352" y="78"/>
                    <a:pt x="7073" y="78"/>
                  </a:cubicBezTo>
                  <a:cubicBezTo>
                    <a:pt x="7008" y="78"/>
                    <a:pt x="6941" y="79"/>
                    <a:pt x="6875" y="79"/>
                  </a:cubicBezTo>
                  <a:cubicBezTo>
                    <a:pt x="6678" y="83"/>
                    <a:pt x="6478" y="86"/>
                    <a:pt x="6280" y="89"/>
                  </a:cubicBezTo>
                  <a:lnTo>
                    <a:pt x="5980" y="92"/>
                  </a:lnTo>
                  <a:cubicBezTo>
                    <a:pt x="5920" y="94"/>
                    <a:pt x="5860" y="94"/>
                    <a:pt x="5800" y="94"/>
                  </a:cubicBezTo>
                  <a:cubicBezTo>
                    <a:pt x="5680" y="94"/>
                    <a:pt x="5561" y="92"/>
                    <a:pt x="5443" y="92"/>
                  </a:cubicBezTo>
                  <a:cubicBezTo>
                    <a:pt x="5351" y="89"/>
                    <a:pt x="5263" y="89"/>
                    <a:pt x="5171" y="89"/>
                  </a:cubicBezTo>
                  <a:cubicBezTo>
                    <a:pt x="4865" y="86"/>
                    <a:pt x="4555" y="86"/>
                    <a:pt x="4249" y="83"/>
                  </a:cubicBezTo>
                  <a:cubicBezTo>
                    <a:pt x="4024" y="79"/>
                    <a:pt x="3766" y="76"/>
                    <a:pt x="3507" y="56"/>
                  </a:cubicBezTo>
                  <a:cubicBezTo>
                    <a:pt x="3487" y="52"/>
                    <a:pt x="3467" y="48"/>
                    <a:pt x="3446" y="48"/>
                  </a:cubicBezTo>
                  <a:lnTo>
                    <a:pt x="3371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45" y="25"/>
                  </a:lnTo>
                  <a:lnTo>
                    <a:pt x="3195" y="18"/>
                  </a:lnTo>
                  <a:lnTo>
                    <a:pt x="3140" y="18"/>
                  </a:lnTo>
                  <a:cubicBezTo>
                    <a:pt x="3093" y="15"/>
                    <a:pt x="3045" y="14"/>
                    <a:pt x="2998" y="14"/>
                  </a:cubicBezTo>
                  <a:cubicBezTo>
                    <a:pt x="2884" y="14"/>
                    <a:pt x="2771" y="21"/>
                    <a:pt x="2661" y="28"/>
                  </a:cubicBezTo>
                  <a:cubicBezTo>
                    <a:pt x="2627" y="31"/>
                    <a:pt x="2589" y="35"/>
                    <a:pt x="2551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40" y="38"/>
                  </a:cubicBezTo>
                  <a:cubicBezTo>
                    <a:pt x="2085" y="38"/>
                    <a:pt x="2035" y="35"/>
                    <a:pt x="1980" y="35"/>
                  </a:cubicBezTo>
                  <a:cubicBezTo>
                    <a:pt x="1881" y="35"/>
                    <a:pt x="1793" y="35"/>
                    <a:pt x="1708" y="42"/>
                  </a:cubicBezTo>
                  <a:cubicBezTo>
                    <a:pt x="1511" y="52"/>
                    <a:pt x="1347" y="100"/>
                    <a:pt x="1218" y="181"/>
                  </a:cubicBezTo>
                  <a:cubicBezTo>
                    <a:pt x="1092" y="65"/>
                    <a:pt x="921" y="1"/>
                    <a:pt x="75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69;p56"/>
            <p:cNvSpPr/>
            <p:nvPr/>
          </p:nvSpPr>
          <p:spPr>
            <a:xfrm>
              <a:off x="3728494" y="1500914"/>
              <a:ext cx="137268" cy="338590"/>
            </a:xfrm>
            <a:custGeom>
              <a:avLst/>
              <a:gdLst/>
              <a:ahLst/>
              <a:cxnLst/>
              <a:rect l="l" t="t" r="r" b="b"/>
              <a:pathLst>
                <a:path w="3386" h="8352" extrusionOk="0">
                  <a:moveTo>
                    <a:pt x="646" y="1"/>
                  </a:moveTo>
                  <a:cubicBezTo>
                    <a:pt x="642" y="1"/>
                    <a:pt x="637" y="1"/>
                    <a:pt x="633" y="1"/>
                  </a:cubicBezTo>
                  <a:cubicBezTo>
                    <a:pt x="273" y="11"/>
                    <a:pt x="0" y="311"/>
                    <a:pt x="0" y="664"/>
                  </a:cubicBezTo>
                  <a:cubicBezTo>
                    <a:pt x="0" y="882"/>
                    <a:pt x="5" y="1096"/>
                    <a:pt x="8" y="1311"/>
                  </a:cubicBezTo>
                  <a:cubicBezTo>
                    <a:pt x="11" y="1460"/>
                    <a:pt x="25" y="1614"/>
                    <a:pt x="35" y="1763"/>
                  </a:cubicBezTo>
                  <a:cubicBezTo>
                    <a:pt x="55" y="2066"/>
                    <a:pt x="72" y="2365"/>
                    <a:pt x="79" y="2667"/>
                  </a:cubicBezTo>
                  <a:cubicBezTo>
                    <a:pt x="82" y="2824"/>
                    <a:pt x="86" y="2981"/>
                    <a:pt x="93" y="3137"/>
                  </a:cubicBezTo>
                  <a:lnTo>
                    <a:pt x="93" y="3171"/>
                  </a:lnTo>
                  <a:cubicBezTo>
                    <a:pt x="99" y="3303"/>
                    <a:pt x="120" y="3433"/>
                    <a:pt x="134" y="3562"/>
                  </a:cubicBezTo>
                  <a:cubicBezTo>
                    <a:pt x="171" y="3879"/>
                    <a:pt x="192" y="4195"/>
                    <a:pt x="209" y="4515"/>
                  </a:cubicBezTo>
                  <a:cubicBezTo>
                    <a:pt x="229" y="4814"/>
                    <a:pt x="273" y="5113"/>
                    <a:pt x="286" y="5416"/>
                  </a:cubicBezTo>
                  <a:cubicBezTo>
                    <a:pt x="300" y="5722"/>
                    <a:pt x="307" y="6029"/>
                    <a:pt x="347" y="6332"/>
                  </a:cubicBezTo>
                  <a:cubicBezTo>
                    <a:pt x="365" y="6481"/>
                    <a:pt x="375" y="6630"/>
                    <a:pt x="392" y="6781"/>
                  </a:cubicBezTo>
                  <a:cubicBezTo>
                    <a:pt x="416" y="6974"/>
                    <a:pt x="436" y="7172"/>
                    <a:pt x="504" y="7355"/>
                  </a:cubicBezTo>
                  <a:cubicBezTo>
                    <a:pt x="545" y="7464"/>
                    <a:pt x="596" y="7577"/>
                    <a:pt x="644" y="7679"/>
                  </a:cubicBezTo>
                  <a:cubicBezTo>
                    <a:pt x="782" y="7956"/>
                    <a:pt x="1073" y="8147"/>
                    <a:pt x="1380" y="8147"/>
                  </a:cubicBezTo>
                  <a:cubicBezTo>
                    <a:pt x="1450" y="8147"/>
                    <a:pt x="1520" y="8138"/>
                    <a:pt x="1589" y="8117"/>
                  </a:cubicBezTo>
                  <a:cubicBezTo>
                    <a:pt x="1637" y="8104"/>
                    <a:pt x="1678" y="8084"/>
                    <a:pt x="1715" y="8063"/>
                  </a:cubicBezTo>
                  <a:cubicBezTo>
                    <a:pt x="1824" y="8189"/>
                    <a:pt x="1970" y="8284"/>
                    <a:pt x="2130" y="8324"/>
                  </a:cubicBezTo>
                  <a:cubicBezTo>
                    <a:pt x="2199" y="8343"/>
                    <a:pt x="2267" y="8351"/>
                    <a:pt x="2334" y="8351"/>
                  </a:cubicBezTo>
                  <a:cubicBezTo>
                    <a:pt x="2665" y="8351"/>
                    <a:pt x="2962" y="8140"/>
                    <a:pt x="3123" y="7848"/>
                  </a:cubicBezTo>
                  <a:cubicBezTo>
                    <a:pt x="3189" y="7732"/>
                    <a:pt x="3236" y="7603"/>
                    <a:pt x="3270" y="7474"/>
                  </a:cubicBezTo>
                  <a:cubicBezTo>
                    <a:pt x="3327" y="7277"/>
                    <a:pt x="3348" y="7066"/>
                    <a:pt x="3365" y="6862"/>
                  </a:cubicBezTo>
                  <a:cubicBezTo>
                    <a:pt x="3385" y="6556"/>
                    <a:pt x="3385" y="6250"/>
                    <a:pt x="3382" y="5947"/>
                  </a:cubicBezTo>
                  <a:cubicBezTo>
                    <a:pt x="3382" y="5627"/>
                    <a:pt x="3355" y="5308"/>
                    <a:pt x="3324" y="4991"/>
                  </a:cubicBezTo>
                  <a:cubicBezTo>
                    <a:pt x="3291" y="4678"/>
                    <a:pt x="3229" y="4369"/>
                    <a:pt x="3175" y="4059"/>
                  </a:cubicBezTo>
                  <a:cubicBezTo>
                    <a:pt x="3137" y="3763"/>
                    <a:pt x="3100" y="3471"/>
                    <a:pt x="3059" y="3178"/>
                  </a:cubicBezTo>
                  <a:cubicBezTo>
                    <a:pt x="3015" y="2854"/>
                    <a:pt x="2964" y="2532"/>
                    <a:pt x="2916" y="2212"/>
                  </a:cubicBezTo>
                  <a:cubicBezTo>
                    <a:pt x="2858" y="1845"/>
                    <a:pt x="2804" y="1474"/>
                    <a:pt x="2729" y="1110"/>
                  </a:cubicBezTo>
                  <a:cubicBezTo>
                    <a:pt x="2715" y="1038"/>
                    <a:pt x="2695" y="967"/>
                    <a:pt x="2674" y="899"/>
                  </a:cubicBezTo>
                  <a:cubicBezTo>
                    <a:pt x="2644" y="790"/>
                    <a:pt x="2593" y="681"/>
                    <a:pt x="2545" y="579"/>
                  </a:cubicBezTo>
                  <a:cubicBezTo>
                    <a:pt x="2484" y="450"/>
                    <a:pt x="2406" y="355"/>
                    <a:pt x="2314" y="242"/>
                  </a:cubicBezTo>
                  <a:cubicBezTo>
                    <a:pt x="2304" y="235"/>
                    <a:pt x="2294" y="229"/>
                    <a:pt x="2283" y="222"/>
                  </a:cubicBezTo>
                  <a:cubicBezTo>
                    <a:pt x="2233" y="164"/>
                    <a:pt x="2175" y="124"/>
                    <a:pt x="2107" y="99"/>
                  </a:cubicBezTo>
                  <a:cubicBezTo>
                    <a:pt x="1957" y="38"/>
                    <a:pt x="1875" y="8"/>
                    <a:pt x="1708" y="8"/>
                  </a:cubicBezTo>
                  <a:cubicBezTo>
                    <a:pt x="1539" y="8"/>
                    <a:pt x="1385" y="79"/>
                    <a:pt x="1239" y="160"/>
                  </a:cubicBezTo>
                  <a:cubicBezTo>
                    <a:pt x="1201" y="177"/>
                    <a:pt x="1168" y="198"/>
                    <a:pt x="1137" y="222"/>
                  </a:cubicBezTo>
                  <a:cubicBezTo>
                    <a:pt x="1014" y="89"/>
                    <a:pt x="836" y="1"/>
                    <a:pt x="6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70;p56"/>
            <p:cNvSpPr/>
            <p:nvPr/>
          </p:nvSpPr>
          <p:spPr>
            <a:xfrm>
              <a:off x="3767371" y="1499131"/>
              <a:ext cx="59918" cy="334739"/>
            </a:xfrm>
            <a:custGeom>
              <a:avLst/>
              <a:gdLst/>
              <a:ahLst/>
              <a:cxnLst/>
              <a:rect l="l" t="t" r="r" b="b"/>
              <a:pathLst>
                <a:path w="1478" h="8257" extrusionOk="0">
                  <a:moveTo>
                    <a:pt x="219" y="0"/>
                  </a:moveTo>
                  <a:cubicBezTo>
                    <a:pt x="161" y="4"/>
                    <a:pt x="107" y="28"/>
                    <a:pt x="66" y="69"/>
                  </a:cubicBezTo>
                  <a:cubicBezTo>
                    <a:pt x="32" y="106"/>
                    <a:pt x="1" y="163"/>
                    <a:pt x="5" y="215"/>
                  </a:cubicBezTo>
                  <a:lnTo>
                    <a:pt x="5" y="225"/>
                  </a:lnTo>
                  <a:cubicBezTo>
                    <a:pt x="29" y="385"/>
                    <a:pt x="49" y="548"/>
                    <a:pt x="66" y="711"/>
                  </a:cubicBezTo>
                  <a:cubicBezTo>
                    <a:pt x="79" y="862"/>
                    <a:pt x="103" y="1011"/>
                    <a:pt x="117" y="1164"/>
                  </a:cubicBezTo>
                  <a:cubicBezTo>
                    <a:pt x="131" y="1306"/>
                    <a:pt x="140" y="1453"/>
                    <a:pt x="151" y="1600"/>
                  </a:cubicBezTo>
                  <a:cubicBezTo>
                    <a:pt x="161" y="1746"/>
                    <a:pt x="161" y="1892"/>
                    <a:pt x="161" y="2035"/>
                  </a:cubicBezTo>
                  <a:cubicBezTo>
                    <a:pt x="164" y="2171"/>
                    <a:pt x="164" y="2307"/>
                    <a:pt x="181" y="2443"/>
                  </a:cubicBezTo>
                  <a:cubicBezTo>
                    <a:pt x="202" y="2600"/>
                    <a:pt x="222" y="2756"/>
                    <a:pt x="233" y="2916"/>
                  </a:cubicBezTo>
                  <a:cubicBezTo>
                    <a:pt x="246" y="3062"/>
                    <a:pt x="250" y="3212"/>
                    <a:pt x="256" y="3358"/>
                  </a:cubicBezTo>
                  <a:cubicBezTo>
                    <a:pt x="263" y="3511"/>
                    <a:pt x="283" y="3661"/>
                    <a:pt x="294" y="3814"/>
                  </a:cubicBezTo>
                  <a:cubicBezTo>
                    <a:pt x="304" y="3939"/>
                    <a:pt x="307" y="4062"/>
                    <a:pt x="311" y="4188"/>
                  </a:cubicBezTo>
                  <a:cubicBezTo>
                    <a:pt x="314" y="4324"/>
                    <a:pt x="321" y="4460"/>
                    <a:pt x="331" y="4600"/>
                  </a:cubicBezTo>
                  <a:cubicBezTo>
                    <a:pt x="348" y="4878"/>
                    <a:pt x="352" y="5161"/>
                    <a:pt x="362" y="5440"/>
                  </a:cubicBezTo>
                  <a:cubicBezTo>
                    <a:pt x="368" y="5576"/>
                    <a:pt x="375" y="5712"/>
                    <a:pt x="393" y="5848"/>
                  </a:cubicBezTo>
                  <a:cubicBezTo>
                    <a:pt x="409" y="5974"/>
                    <a:pt x="429" y="6103"/>
                    <a:pt x="447" y="6229"/>
                  </a:cubicBezTo>
                  <a:cubicBezTo>
                    <a:pt x="460" y="6355"/>
                    <a:pt x="470" y="6481"/>
                    <a:pt x="487" y="6607"/>
                  </a:cubicBezTo>
                  <a:cubicBezTo>
                    <a:pt x="508" y="6760"/>
                    <a:pt x="536" y="6906"/>
                    <a:pt x="559" y="7056"/>
                  </a:cubicBezTo>
                  <a:cubicBezTo>
                    <a:pt x="583" y="7219"/>
                    <a:pt x="610" y="7382"/>
                    <a:pt x="641" y="7542"/>
                  </a:cubicBezTo>
                  <a:cubicBezTo>
                    <a:pt x="678" y="7732"/>
                    <a:pt x="705" y="7919"/>
                    <a:pt x="807" y="8087"/>
                  </a:cubicBezTo>
                  <a:cubicBezTo>
                    <a:pt x="871" y="8196"/>
                    <a:pt x="992" y="8257"/>
                    <a:pt x="1113" y="8257"/>
                  </a:cubicBezTo>
                  <a:cubicBezTo>
                    <a:pt x="1147" y="8257"/>
                    <a:pt x="1180" y="8252"/>
                    <a:pt x="1212" y="8243"/>
                  </a:cubicBezTo>
                  <a:cubicBezTo>
                    <a:pt x="1274" y="8222"/>
                    <a:pt x="1324" y="8192"/>
                    <a:pt x="1368" y="8148"/>
                  </a:cubicBezTo>
                  <a:cubicBezTo>
                    <a:pt x="1437" y="8073"/>
                    <a:pt x="1460" y="7991"/>
                    <a:pt x="1467" y="7892"/>
                  </a:cubicBezTo>
                  <a:cubicBezTo>
                    <a:pt x="1478" y="7688"/>
                    <a:pt x="1464" y="7481"/>
                    <a:pt x="1443" y="7277"/>
                  </a:cubicBezTo>
                  <a:cubicBezTo>
                    <a:pt x="1437" y="7175"/>
                    <a:pt x="1426" y="7073"/>
                    <a:pt x="1420" y="6971"/>
                  </a:cubicBezTo>
                  <a:cubicBezTo>
                    <a:pt x="1406" y="6855"/>
                    <a:pt x="1385" y="6743"/>
                    <a:pt x="1365" y="6627"/>
                  </a:cubicBezTo>
                  <a:cubicBezTo>
                    <a:pt x="1348" y="6487"/>
                    <a:pt x="1332" y="6348"/>
                    <a:pt x="1311" y="6209"/>
                  </a:cubicBezTo>
                  <a:cubicBezTo>
                    <a:pt x="1291" y="6052"/>
                    <a:pt x="1260" y="5899"/>
                    <a:pt x="1233" y="5743"/>
                  </a:cubicBezTo>
                  <a:cubicBezTo>
                    <a:pt x="1212" y="5572"/>
                    <a:pt x="1202" y="5402"/>
                    <a:pt x="1195" y="5233"/>
                  </a:cubicBezTo>
                  <a:cubicBezTo>
                    <a:pt x="1192" y="5198"/>
                    <a:pt x="1189" y="5164"/>
                    <a:pt x="1189" y="5131"/>
                  </a:cubicBezTo>
                  <a:cubicBezTo>
                    <a:pt x="1175" y="4916"/>
                    <a:pt x="1161" y="4699"/>
                    <a:pt x="1134" y="4484"/>
                  </a:cubicBezTo>
                  <a:cubicBezTo>
                    <a:pt x="1107" y="4263"/>
                    <a:pt x="1087" y="4045"/>
                    <a:pt x="1062" y="3824"/>
                  </a:cubicBezTo>
                  <a:cubicBezTo>
                    <a:pt x="1038" y="3613"/>
                    <a:pt x="991" y="3405"/>
                    <a:pt x="954" y="3198"/>
                  </a:cubicBezTo>
                  <a:cubicBezTo>
                    <a:pt x="923" y="2977"/>
                    <a:pt x="892" y="2752"/>
                    <a:pt x="855" y="2531"/>
                  </a:cubicBezTo>
                  <a:cubicBezTo>
                    <a:pt x="838" y="2429"/>
                    <a:pt x="807" y="2331"/>
                    <a:pt x="787" y="2229"/>
                  </a:cubicBezTo>
                  <a:cubicBezTo>
                    <a:pt x="770" y="2143"/>
                    <a:pt x="756" y="2062"/>
                    <a:pt x="740" y="1977"/>
                  </a:cubicBezTo>
                  <a:cubicBezTo>
                    <a:pt x="705" y="1739"/>
                    <a:pt x="674" y="1504"/>
                    <a:pt x="624" y="1270"/>
                  </a:cubicBezTo>
                  <a:cubicBezTo>
                    <a:pt x="576" y="1058"/>
                    <a:pt x="536" y="848"/>
                    <a:pt x="501" y="637"/>
                  </a:cubicBezTo>
                  <a:cubicBezTo>
                    <a:pt x="481" y="497"/>
                    <a:pt x="460" y="355"/>
                    <a:pt x="440" y="215"/>
                  </a:cubicBezTo>
                  <a:cubicBezTo>
                    <a:pt x="433" y="154"/>
                    <a:pt x="420" y="106"/>
                    <a:pt x="372" y="61"/>
                  </a:cubicBezTo>
                  <a:cubicBezTo>
                    <a:pt x="331" y="25"/>
                    <a:pt x="277" y="0"/>
                    <a:pt x="21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71;p56"/>
            <p:cNvSpPr/>
            <p:nvPr/>
          </p:nvSpPr>
          <p:spPr>
            <a:xfrm>
              <a:off x="3506624" y="1487050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23412" y="1142"/>
                  </a:moveTo>
                  <a:lnTo>
                    <a:pt x="23412" y="1142"/>
                  </a:lnTo>
                  <a:cubicBezTo>
                    <a:pt x="23427" y="1144"/>
                    <a:pt x="23441" y="1145"/>
                    <a:pt x="23456" y="1145"/>
                  </a:cubicBezTo>
                  <a:lnTo>
                    <a:pt x="23456" y="1145"/>
                  </a:lnTo>
                  <a:cubicBezTo>
                    <a:pt x="23448" y="1145"/>
                    <a:pt x="23440" y="1144"/>
                    <a:pt x="23432" y="1143"/>
                  </a:cubicBezTo>
                  <a:lnTo>
                    <a:pt x="23432" y="1143"/>
                  </a:lnTo>
                  <a:cubicBezTo>
                    <a:pt x="23425" y="1143"/>
                    <a:pt x="23419" y="1143"/>
                    <a:pt x="23412" y="1142"/>
                  </a:cubicBezTo>
                  <a:close/>
                  <a:moveTo>
                    <a:pt x="6913" y="863"/>
                  </a:moveTo>
                  <a:cubicBezTo>
                    <a:pt x="7070" y="863"/>
                    <a:pt x="7225" y="863"/>
                    <a:pt x="7382" y="866"/>
                  </a:cubicBezTo>
                  <a:cubicBezTo>
                    <a:pt x="7528" y="874"/>
                    <a:pt x="7675" y="884"/>
                    <a:pt x="7817" y="890"/>
                  </a:cubicBezTo>
                  <a:cubicBezTo>
                    <a:pt x="8106" y="901"/>
                    <a:pt x="8396" y="907"/>
                    <a:pt x="8685" y="907"/>
                  </a:cubicBezTo>
                  <a:cubicBezTo>
                    <a:pt x="8825" y="904"/>
                    <a:pt x="8968" y="907"/>
                    <a:pt x="9106" y="901"/>
                  </a:cubicBezTo>
                  <a:cubicBezTo>
                    <a:pt x="9260" y="894"/>
                    <a:pt x="9413" y="890"/>
                    <a:pt x="9566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80" y="885"/>
                    <a:pt x="10222" y="894"/>
                    <a:pt x="10464" y="894"/>
                  </a:cubicBezTo>
                  <a:cubicBezTo>
                    <a:pt x="10770" y="897"/>
                    <a:pt x="11073" y="897"/>
                    <a:pt x="11379" y="897"/>
                  </a:cubicBezTo>
                  <a:cubicBezTo>
                    <a:pt x="11481" y="897"/>
                    <a:pt x="11583" y="897"/>
                    <a:pt x="11685" y="897"/>
                  </a:cubicBezTo>
                  <a:cubicBezTo>
                    <a:pt x="11890" y="897"/>
                    <a:pt x="12094" y="899"/>
                    <a:pt x="12298" y="907"/>
                  </a:cubicBezTo>
                  <a:cubicBezTo>
                    <a:pt x="12461" y="911"/>
                    <a:pt x="12624" y="918"/>
                    <a:pt x="12791" y="924"/>
                  </a:cubicBezTo>
                  <a:cubicBezTo>
                    <a:pt x="12948" y="928"/>
                    <a:pt x="13104" y="942"/>
                    <a:pt x="13260" y="948"/>
                  </a:cubicBezTo>
                  <a:cubicBezTo>
                    <a:pt x="13573" y="959"/>
                    <a:pt x="13890" y="968"/>
                    <a:pt x="14206" y="976"/>
                  </a:cubicBezTo>
                  <a:cubicBezTo>
                    <a:pt x="14399" y="980"/>
                    <a:pt x="14591" y="981"/>
                    <a:pt x="14783" y="981"/>
                  </a:cubicBezTo>
                  <a:cubicBezTo>
                    <a:pt x="14920" y="981"/>
                    <a:pt x="15056" y="980"/>
                    <a:pt x="15193" y="979"/>
                  </a:cubicBezTo>
                  <a:cubicBezTo>
                    <a:pt x="15846" y="979"/>
                    <a:pt x="16495" y="1003"/>
                    <a:pt x="17148" y="1003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3" y="1033"/>
                  </a:cubicBezTo>
                  <a:cubicBezTo>
                    <a:pt x="19829" y="1050"/>
                    <a:pt x="20482" y="1064"/>
                    <a:pt x="21139" y="1081"/>
                  </a:cubicBezTo>
                  <a:cubicBezTo>
                    <a:pt x="21520" y="1091"/>
                    <a:pt x="21900" y="1102"/>
                    <a:pt x="22285" y="1108"/>
                  </a:cubicBezTo>
                  <a:cubicBezTo>
                    <a:pt x="22475" y="1115"/>
                    <a:pt x="22666" y="1119"/>
                    <a:pt x="22856" y="1122"/>
                  </a:cubicBezTo>
                  <a:cubicBezTo>
                    <a:pt x="23043" y="1125"/>
                    <a:pt x="23226" y="1133"/>
                    <a:pt x="23412" y="1142"/>
                  </a:cubicBezTo>
                  <a:lnTo>
                    <a:pt x="23412" y="1142"/>
                  </a:lnTo>
                  <a:cubicBezTo>
                    <a:pt x="23401" y="1141"/>
                    <a:pt x="23389" y="1140"/>
                    <a:pt x="23377" y="1139"/>
                  </a:cubicBezTo>
                  <a:lnTo>
                    <a:pt x="23377" y="1139"/>
                  </a:lnTo>
                  <a:cubicBezTo>
                    <a:pt x="23395" y="1141"/>
                    <a:pt x="23414" y="1142"/>
                    <a:pt x="23432" y="1143"/>
                  </a:cubicBezTo>
                  <a:lnTo>
                    <a:pt x="23432" y="1143"/>
                  </a:lnTo>
                  <a:cubicBezTo>
                    <a:pt x="23446" y="1144"/>
                    <a:pt x="23461" y="1145"/>
                    <a:pt x="23475" y="1146"/>
                  </a:cubicBezTo>
                  <a:cubicBezTo>
                    <a:pt x="23469" y="1146"/>
                    <a:pt x="23462" y="1146"/>
                    <a:pt x="23456" y="1145"/>
                  </a:cubicBezTo>
                  <a:lnTo>
                    <a:pt x="23456" y="1145"/>
                  </a:lnTo>
                  <a:cubicBezTo>
                    <a:pt x="24103" y="1195"/>
                    <a:pt x="24750" y="1226"/>
                    <a:pt x="25394" y="1271"/>
                  </a:cubicBezTo>
                  <a:cubicBezTo>
                    <a:pt x="25768" y="1309"/>
                    <a:pt x="26136" y="1360"/>
                    <a:pt x="26506" y="1404"/>
                  </a:cubicBezTo>
                  <a:cubicBezTo>
                    <a:pt x="26687" y="1425"/>
                    <a:pt x="26867" y="1455"/>
                    <a:pt x="27047" y="1489"/>
                  </a:cubicBezTo>
                  <a:cubicBezTo>
                    <a:pt x="27197" y="1516"/>
                    <a:pt x="27350" y="1547"/>
                    <a:pt x="27496" y="1588"/>
                  </a:cubicBezTo>
                  <a:cubicBezTo>
                    <a:pt x="27533" y="1604"/>
                    <a:pt x="27568" y="1622"/>
                    <a:pt x="27605" y="1645"/>
                  </a:cubicBezTo>
                  <a:cubicBezTo>
                    <a:pt x="27789" y="1778"/>
                    <a:pt x="27959" y="1935"/>
                    <a:pt x="28116" y="2102"/>
                  </a:cubicBezTo>
                  <a:cubicBezTo>
                    <a:pt x="28323" y="2312"/>
                    <a:pt x="28513" y="2540"/>
                    <a:pt x="28707" y="2765"/>
                  </a:cubicBezTo>
                  <a:cubicBezTo>
                    <a:pt x="28898" y="2983"/>
                    <a:pt x="29102" y="3190"/>
                    <a:pt x="29312" y="3391"/>
                  </a:cubicBezTo>
                  <a:cubicBezTo>
                    <a:pt x="29408" y="3479"/>
                    <a:pt x="29507" y="3568"/>
                    <a:pt x="29598" y="3659"/>
                  </a:cubicBezTo>
                  <a:cubicBezTo>
                    <a:pt x="29687" y="3744"/>
                    <a:pt x="29772" y="3833"/>
                    <a:pt x="29854" y="3925"/>
                  </a:cubicBezTo>
                  <a:cubicBezTo>
                    <a:pt x="29945" y="4037"/>
                    <a:pt x="30027" y="4156"/>
                    <a:pt x="30095" y="4286"/>
                  </a:cubicBezTo>
                  <a:cubicBezTo>
                    <a:pt x="30099" y="4289"/>
                    <a:pt x="30099" y="4292"/>
                    <a:pt x="30099" y="4295"/>
                  </a:cubicBezTo>
                  <a:cubicBezTo>
                    <a:pt x="30099" y="4299"/>
                    <a:pt x="30095" y="4303"/>
                    <a:pt x="30092" y="4303"/>
                  </a:cubicBezTo>
                  <a:cubicBezTo>
                    <a:pt x="30017" y="4364"/>
                    <a:pt x="29939" y="4418"/>
                    <a:pt x="29857" y="4469"/>
                  </a:cubicBezTo>
                  <a:cubicBezTo>
                    <a:pt x="29745" y="4544"/>
                    <a:pt x="29636" y="4629"/>
                    <a:pt x="29521" y="4700"/>
                  </a:cubicBezTo>
                  <a:cubicBezTo>
                    <a:pt x="29268" y="4860"/>
                    <a:pt x="29027" y="5027"/>
                    <a:pt x="28789" y="5204"/>
                  </a:cubicBezTo>
                  <a:cubicBezTo>
                    <a:pt x="28667" y="5295"/>
                    <a:pt x="28544" y="5380"/>
                    <a:pt x="28418" y="5462"/>
                  </a:cubicBezTo>
                  <a:cubicBezTo>
                    <a:pt x="28289" y="5544"/>
                    <a:pt x="28160" y="5619"/>
                    <a:pt x="28027" y="5694"/>
                  </a:cubicBezTo>
                  <a:cubicBezTo>
                    <a:pt x="27898" y="5768"/>
                    <a:pt x="27769" y="5843"/>
                    <a:pt x="27643" y="5928"/>
                  </a:cubicBezTo>
                  <a:cubicBezTo>
                    <a:pt x="27513" y="6017"/>
                    <a:pt x="27391" y="6109"/>
                    <a:pt x="27265" y="6197"/>
                  </a:cubicBezTo>
                  <a:cubicBezTo>
                    <a:pt x="27092" y="6323"/>
                    <a:pt x="26918" y="6452"/>
                    <a:pt x="26728" y="6554"/>
                  </a:cubicBezTo>
                  <a:cubicBezTo>
                    <a:pt x="26643" y="6595"/>
                    <a:pt x="26557" y="6636"/>
                    <a:pt x="26469" y="6663"/>
                  </a:cubicBezTo>
                  <a:cubicBezTo>
                    <a:pt x="26340" y="6707"/>
                    <a:pt x="26210" y="6748"/>
                    <a:pt x="26078" y="6779"/>
                  </a:cubicBezTo>
                  <a:cubicBezTo>
                    <a:pt x="25935" y="6813"/>
                    <a:pt x="25792" y="6850"/>
                    <a:pt x="25652" y="6884"/>
                  </a:cubicBezTo>
                  <a:cubicBezTo>
                    <a:pt x="25516" y="6918"/>
                    <a:pt x="25381" y="6949"/>
                    <a:pt x="25241" y="6976"/>
                  </a:cubicBezTo>
                  <a:cubicBezTo>
                    <a:pt x="24945" y="7030"/>
                    <a:pt x="24646" y="7085"/>
                    <a:pt x="24343" y="7136"/>
                  </a:cubicBezTo>
                  <a:cubicBezTo>
                    <a:pt x="24020" y="7187"/>
                    <a:pt x="23696" y="7234"/>
                    <a:pt x="23373" y="7292"/>
                  </a:cubicBezTo>
                  <a:cubicBezTo>
                    <a:pt x="23200" y="7319"/>
                    <a:pt x="23030" y="7347"/>
                    <a:pt x="22853" y="7371"/>
                  </a:cubicBezTo>
                  <a:cubicBezTo>
                    <a:pt x="22690" y="7394"/>
                    <a:pt x="22523" y="7412"/>
                    <a:pt x="22357" y="7429"/>
                  </a:cubicBezTo>
                  <a:cubicBezTo>
                    <a:pt x="22037" y="7466"/>
                    <a:pt x="21717" y="7493"/>
                    <a:pt x="21401" y="7523"/>
                  </a:cubicBezTo>
                  <a:cubicBezTo>
                    <a:pt x="20727" y="7592"/>
                    <a:pt x="20057" y="7666"/>
                    <a:pt x="19387" y="7738"/>
                  </a:cubicBezTo>
                  <a:cubicBezTo>
                    <a:pt x="18724" y="7809"/>
                    <a:pt x="18057" y="7840"/>
                    <a:pt x="17393" y="7881"/>
                  </a:cubicBezTo>
                  <a:cubicBezTo>
                    <a:pt x="17104" y="7901"/>
                    <a:pt x="16818" y="7922"/>
                    <a:pt x="16532" y="7949"/>
                  </a:cubicBezTo>
                  <a:cubicBezTo>
                    <a:pt x="16162" y="7983"/>
                    <a:pt x="15791" y="8013"/>
                    <a:pt x="15421" y="8041"/>
                  </a:cubicBezTo>
                  <a:cubicBezTo>
                    <a:pt x="15132" y="8061"/>
                    <a:pt x="14838" y="8074"/>
                    <a:pt x="14546" y="8079"/>
                  </a:cubicBezTo>
                  <a:cubicBezTo>
                    <a:pt x="14176" y="8088"/>
                    <a:pt x="13805" y="8092"/>
                    <a:pt x="13433" y="8095"/>
                  </a:cubicBezTo>
                  <a:cubicBezTo>
                    <a:pt x="12777" y="8099"/>
                    <a:pt x="12124" y="8119"/>
                    <a:pt x="11468" y="8129"/>
                  </a:cubicBezTo>
                  <a:cubicBezTo>
                    <a:pt x="11152" y="8136"/>
                    <a:pt x="10835" y="8132"/>
                    <a:pt x="10519" y="8136"/>
                  </a:cubicBezTo>
                  <a:cubicBezTo>
                    <a:pt x="10202" y="8136"/>
                    <a:pt x="9886" y="8126"/>
                    <a:pt x="9566" y="8123"/>
                  </a:cubicBezTo>
                  <a:cubicBezTo>
                    <a:pt x="8784" y="8109"/>
                    <a:pt x="8001" y="8109"/>
                    <a:pt x="7222" y="8065"/>
                  </a:cubicBezTo>
                  <a:cubicBezTo>
                    <a:pt x="6882" y="8038"/>
                    <a:pt x="6539" y="8017"/>
                    <a:pt x="6195" y="7993"/>
                  </a:cubicBezTo>
                  <a:cubicBezTo>
                    <a:pt x="6127" y="7986"/>
                    <a:pt x="6059" y="7983"/>
                    <a:pt x="5988" y="7977"/>
                  </a:cubicBezTo>
                  <a:cubicBezTo>
                    <a:pt x="5746" y="7956"/>
                    <a:pt x="5508" y="7925"/>
                    <a:pt x="5269" y="7895"/>
                  </a:cubicBezTo>
                  <a:cubicBezTo>
                    <a:pt x="5032" y="7861"/>
                    <a:pt x="4790" y="7830"/>
                    <a:pt x="4555" y="7789"/>
                  </a:cubicBezTo>
                  <a:cubicBezTo>
                    <a:pt x="4307" y="7745"/>
                    <a:pt x="4065" y="7694"/>
                    <a:pt x="3824" y="7633"/>
                  </a:cubicBezTo>
                  <a:cubicBezTo>
                    <a:pt x="3712" y="7605"/>
                    <a:pt x="3603" y="7568"/>
                    <a:pt x="3494" y="7537"/>
                  </a:cubicBezTo>
                  <a:cubicBezTo>
                    <a:pt x="3392" y="7507"/>
                    <a:pt x="3290" y="7473"/>
                    <a:pt x="3188" y="7438"/>
                  </a:cubicBezTo>
                  <a:cubicBezTo>
                    <a:pt x="2831" y="7306"/>
                    <a:pt x="2481" y="7153"/>
                    <a:pt x="2157" y="6945"/>
                  </a:cubicBezTo>
                  <a:cubicBezTo>
                    <a:pt x="2093" y="6898"/>
                    <a:pt x="2028" y="6850"/>
                    <a:pt x="1967" y="6796"/>
                  </a:cubicBezTo>
                  <a:cubicBezTo>
                    <a:pt x="1898" y="6745"/>
                    <a:pt x="1841" y="6683"/>
                    <a:pt x="1783" y="6622"/>
                  </a:cubicBezTo>
                  <a:cubicBezTo>
                    <a:pt x="1636" y="6442"/>
                    <a:pt x="1511" y="6245"/>
                    <a:pt x="1391" y="6047"/>
                  </a:cubicBezTo>
                  <a:cubicBezTo>
                    <a:pt x="1276" y="5850"/>
                    <a:pt x="1160" y="5650"/>
                    <a:pt x="1055" y="5446"/>
                  </a:cubicBezTo>
                  <a:cubicBezTo>
                    <a:pt x="991" y="5306"/>
                    <a:pt x="929" y="5163"/>
                    <a:pt x="871" y="5020"/>
                  </a:cubicBezTo>
                  <a:cubicBezTo>
                    <a:pt x="810" y="4860"/>
                    <a:pt x="763" y="4697"/>
                    <a:pt x="718" y="4534"/>
                  </a:cubicBezTo>
                  <a:cubicBezTo>
                    <a:pt x="688" y="4408"/>
                    <a:pt x="657" y="4286"/>
                    <a:pt x="630" y="4160"/>
                  </a:cubicBezTo>
                  <a:cubicBezTo>
                    <a:pt x="633" y="4126"/>
                    <a:pt x="633" y="4094"/>
                    <a:pt x="636" y="4061"/>
                  </a:cubicBezTo>
                  <a:cubicBezTo>
                    <a:pt x="640" y="3966"/>
                    <a:pt x="636" y="3874"/>
                    <a:pt x="633" y="3779"/>
                  </a:cubicBezTo>
                  <a:cubicBezTo>
                    <a:pt x="623" y="3499"/>
                    <a:pt x="609" y="3217"/>
                    <a:pt x="623" y="2938"/>
                  </a:cubicBezTo>
                  <a:cubicBezTo>
                    <a:pt x="636" y="2833"/>
                    <a:pt x="657" y="2734"/>
                    <a:pt x="671" y="2632"/>
                  </a:cubicBezTo>
                  <a:cubicBezTo>
                    <a:pt x="681" y="2537"/>
                    <a:pt x="705" y="2441"/>
                    <a:pt x="729" y="2350"/>
                  </a:cubicBezTo>
                  <a:cubicBezTo>
                    <a:pt x="746" y="2268"/>
                    <a:pt x="752" y="2190"/>
                    <a:pt x="773" y="2111"/>
                  </a:cubicBezTo>
                  <a:cubicBezTo>
                    <a:pt x="790" y="2040"/>
                    <a:pt x="810" y="1972"/>
                    <a:pt x="831" y="1904"/>
                  </a:cubicBezTo>
                  <a:cubicBezTo>
                    <a:pt x="845" y="1877"/>
                    <a:pt x="858" y="1846"/>
                    <a:pt x="871" y="1822"/>
                  </a:cubicBezTo>
                  <a:cubicBezTo>
                    <a:pt x="892" y="1795"/>
                    <a:pt x="912" y="1768"/>
                    <a:pt x="936" y="1744"/>
                  </a:cubicBezTo>
                  <a:cubicBezTo>
                    <a:pt x="1000" y="1690"/>
                    <a:pt x="1069" y="1639"/>
                    <a:pt x="1140" y="1595"/>
                  </a:cubicBezTo>
                  <a:cubicBezTo>
                    <a:pt x="1181" y="1571"/>
                    <a:pt x="1218" y="1543"/>
                    <a:pt x="1253" y="1513"/>
                  </a:cubicBezTo>
                  <a:cubicBezTo>
                    <a:pt x="1289" y="1482"/>
                    <a:pt x="1334" y="1458"/>
                    <a:pt x="1378" y="1435"/>
                  </a:cubicBezTo>
                  <a:lnTo>
                    <a:pt x="1378" y="1435"/>
                  </a:lnTo>
                  <a:cubicBezTo>
                    <a:pt x="1351" y="1449"/>
                    <a:pt x="1324" y="1462"/>
                    <a:pt x="1300" y="1472"/>
                  </a:cubicBezTo>
                  <a:cubicBezTo>
                    <a:pt x="1338" y="1455"/>
                    <a:pt x="1378" y="1435"/>
                    <a:pt x="1416" y="1414"/>
                  </a:cubicBezTo>
                  <a:cubicBezTo>
                    <a:pt x="1446" y="1400"/>
                    <a:pt x="1477" y="1387"/>
                    <a:pt x="1507" y="1370"/>
                  </a:cubicBezTo>
                  <a:cubicBezTo>
                    <a:pt x="1650" y="1306"/>
                    <a:pt x="1800" y="1254"/>
                    <a:pt x="1947" y="1204"/>
                  </a:cubicBezTo>
                  <a:cubicBezTo>
                    <a:pt x="2110" y="1149"/>
                    <a:pt x="2276" y="1108"/>
                    <a:pt x="2446" y="1074"/>
                  </a:cubicBezTo>
                  <a:cubicBezTo>
                    <a:pt x="2579" y="1053"/>
                    <a:pt x="2715" y="1030"/>
                    <a:pt x="2851" y="1009"/>
                  </a:cubicBezTo>
                  <a:cubicBezTo>
                    <a:pt x="2916" y="1003"/>
                    <a:pt x="2983" y="989"/>
                    <a:pt x="3049" y="982"/>
                  </a:cubicBezTo>
                  <a:cubicBezTo>
                    <a:pt x="3130" y="972"/>
                    <a:pt x="3208" y="965"/>
                    <a:pt x="3286" y="959"/>
                  </a:cubicBezTo>
                  <a:cubicBezTo>
                    <a:pt x="3426" y="945"/>
                    <a:pt x="3566" y="928"/>
                    <a:pt x="3708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3" y="880"/>
                    <a:pt x="5042" y="877"/>
                  </a:cubicBezTo>
                  <a:cubicBezTo>
                    <a:pt x="5085" y="877"/>
                    <a:pt x="5128" y="876"/>
                    <a:pt x="5171" y="876"/>
                  </a:cubicBezTo>
                  <a:cubicBezTo>
                    <a:pt x="5437" y="876"/>
                    <a:pt x="5700" y="884"/>
                    <a:pt x="5963" y="887"/>
                  </a:cubicBezTo>
                  <a:cubicBezTo>
                    <a:pt x="6127" y="887"/>
                    <a:pt x="6287" y="887"/>
                    <a:pt x="6447" y="880"/>
                  </a:cubicBezTo>
                  <a:cubicBezTo>
                    <a:pt x="6603" y="874"/>
                    <a:pt x="6759" y="866"/>
                    <a:pt x="6913" y="863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43" y="9"/>
                    <a:pt x="6283" y="17"/>
                  </a:cubicBezTo>
                  <a:cubicBezTo>
                    <a:pt x="6231" y="19"/>
                    <a:pt x="6179" y="19"/>
                    <a:pt x="6127" y="19"/>
                  </a:cubicBezTo>
                  <a:cubicBezTo>
                    <a:pt x="6023" y="19"/>
                    <a:pt x="5920" y="17"/>
                    <a:pt x="5817" y="17"/>
                  </a:cubicBezTo>
                  <a:cubicBezTo>
                    <a:pt x="5796" y="17"/>
                    <a:pt x="5776" y="17"/>
                    <a:pt x="5755" y="17"/>
                  </a:cubicBezTo>
                  <a:cubicBezTo>
                    <a:pt x="5619" y="17"/>
                    <a:pt x="5484" y="9"/>
                    <a:pt x="5348" y="9"/>
                  </a:cubicBezTo>
                  <a:cubicBezTo>
                    <a:pt x="5195" y="9"/>
                    <a:pt x="5038" y="12"/>
                    <a:pt x="4886" y="20"/>
                  </a:cubicBezTo>
                  <a:cubicBezTo>
                    <a:pt x="4542" y="33"/>
                    <a:pt x="4198" y="57"/>
                    <a:pt x="3858" y="81"/>
                  </a:cubicBezTo>
                  <a:cubicBezTo>
                    <a:pt x="3518" y="105"/>
                    <a:pt x="3178" y="149"/>
                    <a:pt x="2845" y="213"/>
                  </a:cubicBezTo>
                  <a:cubicBezTo>
                    <a:pt x="2861" y="210"/>
                    <a:pt x="2878" y="207"/>
                    <a:pt x="2895" y="204"/>
                  </a:cubicBezTo>
                  <a:lnTo>
                    <a:pt x="2895" y="204"/>
                  </a:lnTo>
                  <a:cubicBezTo>
                    <a:pt x="2766" y="227"/>
                    <a:pt x="2637" y="251"/>
                    <a:pt x="2511" y="278"/>
                  </a:cubicBezTo>
                  <a:cubicBezTo>
                    <a:pt x="2416" y="298"/>
                    <a:pt x="2321" y="315"/>
                    <a:pt x="2228" y="339"/>
                  </a:cubicBezTo>
                  <a:cubicBezTo>
                    <a:pt x="2134" y="364"/>
                    <a:pt x="2038" y="387"/>
                    <a:pt x="1943" y="421"/>
                  </a:cubicBezTo>
                  <a:cubicBezTo>
                    <a:pt x="1851" y="452"/>
                    <a:pt x="1756" y="489"/>
                    <a:pt x="1664" y="527"/>
                  </a:cubicBezTo>
                  <a:cubicBezTo>
                    <a:pt x="1586" y="560"/>
                    <a:pt x="1507" y="598"/>
                    <a:pt x="1429" y="635"/>
                  </a:cubicBezTo>
                  <a:cubicBezTo>
                    <a:pt x="1338" y="679"/>
                    <a:pt x="1245" y="727"/>
                    <a:pt x="1160" y="782"/>
                  </a:cubicBezTo>
                  <a:cubicBezTo>
                    <a:pt x="1106" y="816"/>
                    <a:pt x="1052" y="849"/>
                    <a:pt x="1000" y="884"/>
                  </a:cubicBezTo>
                  <a:cubicBezTo>
                    <a:pt x="936" y="928"/>
                    <a:pt x="878" y="979"/>
                    <a:pt x="824" y="1030"/>
                  </a:cubicBezTo>
                  <a:cubicBezTo>
                    <a:pt x="783" y="1061"/>
                    <a:pt x="742" y="1091"/>
                    <a:pt x="705" y="1122"/>
                  </a:cubicBezTo>
                  <a:cubicBezTo>
                    <a:pt x="633" y="1183"/>
                    <a:pt x="565" y="1248"/>
                    <a:pt x="493" y="1309"/>
                  </a:cubicBezTo>
                  <a:cubicBezTo>
                    <a:pt x="449" y="1350"/>
                    <a:pt x="416" y="1394"/>
                    <a:pt x="382" y="1438"/>
                  </a:cubicBezTo>
                  <a:cubicBezTo>
                    <a:pt x="334" y="1499"/>
                    <a:pt x="293" y="1564"/>
                    <a:pt x="262" y="1632"/>
                  </a:cubicBezTo>
                  <a:cubicBezTo>
                    <a:pt x="228" y="1711"/>
                    <a:pt x="204" y="1792"/>
                    <a:pt x="187" y="1874"/>
                  </a:cubicBezTo>
                  <a:cubicBezTo>
                    <a:pt x="171" y="1948"/>
                    <a:pt x="151" y="2020"/>
                    <a:pt x="140" y="2098"/>
                  </a:cubicBezTo>
                  <a:cubicBezTo>
                    <a:pt x="120" y="2251"/>
                    <a:pt x="93" y="2405"/>
                    <a:pt x="82" y="2557"/>
                  </a:cubicBezTo>
                  <a:cubicBezTo>
                    <a:pt x="58" y="2659"/>
                    <a:pt x="44" y="2758"/>
                    <a:pt x="31" y="2860"/>
                  </a:cubicBezTo>
                  <a:cubicBezTo>
                    <a:pt x="14" y="3030"/>
                    <a:pt x="0" y="3201"/>
                    <a:pt x="4" y="3374"/>
                  </a:cubicBezTo>
                  <a:cubicBezTo>
                    <a:pt x="4" y="3428"/>
                    <a:pt x="4" y="3486"/>
                    <a:pt x="8" y="3543"/>
                  </a:cubicBezTo>
                  <a:cubicBezTo>
                    <a:pt x="24" y="3796"/>
                    <a:pt x="58" y="4044"/>
                    <a:pt x="93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7" y="5561"/>
                    <a:pt x="449" y="5840"/>
                    <a:pt x="579" y="6115"/>
                  </a:cubicBezTo>
                  <a:cubicBezTo>
                    <a:pt x="715" y="6411"/>
                    <a:pt x="854" y="6707"/>
                    <a:pt x="1018" y="6989"/>
                  </a:cubicBezTo>
                  <a:cubicBezTo>
                    <a:pt x="1052" y="7051"/>
                    <a:pt x="1093" y="7105"/>
                    <a:pt x="1137" y="7160"/>
                  </a:cubicBezTo>
                  <a:cubicBezTo>
                    <a:pt x="1205" y="7252"/>
                    <a:pt x="1276" y="7336"/>
                    <a:pt x="1355" y="7421"/>
                  </a:cubicBezTo>
                  <a:cubicBezTo>
                    <a:pt x="1457" y="7531"/>
                    <a:pt x="1569" y="7633"/>
                    <a:pt x="1688" y="7721"/>
                  </a:cubicBezTo>
                  <a:cubicBezTo>
                    <a:pt x="1950" y="7919"/>
                    <a:pt x="2242" y="8074"/>
                    <a:pt x="2534" y="8217"/>
                  </a:cubicBezTo>
                  <a:cubicBezTo>
                    <a:pt x="2837" y="8360"/>
                    <a:pt x="3157" y="8470"/>
                    <a:pt x="3473" y="8572"/>
                  </a:cubicBezTo>
                  <a:cubicBezTo>
                    <a:pt x="3770" y="8670"/>
                    <a:pt x="4073" y="8745"/>
                    <a:pt x="4379" y="8799"/>
                  </a:cubicBezTo>
                  <a:cubicBezTo>
                    <a:pt x="4685" y="8854"/>
                    <a:pt x="4991" y="8898"/>
                    <a:pt x="5300" y="8946"/>
                  </a:cubicBezTo>
                  <a:cubicBezTo>
                    <a:pt x="5647" y="8997"/>
                    <a:pt x="6004" y="9017"/>
                    <a:pt x="6355" y="9038"/>
                  </a:cubicBezTo>
                  <a:cubicBezTo>
                    <a:pt x="6657" y="9058"/>
                    <a:pt x="6963" y="9085"/>
                    <a:pt x="7266" y="9099"/>
                  </a:cubicBezTo>
                  <a:cubicBezTo>
                    <a:pt x="7610" y="9115"/>
                    <a:pt x="7950" y="9129"/>
                    <a:pt x="8290" y="9129"/>
                  </a:cubicBezTo>
                  <a:cubicBezTo>
                    <a:pt x="8937" y="9136"/>
                    <a:pt x="9580" y="9133"/>
                    <a:pt x="10223" y="9136"/>
                  </a:cubicBezTo>
                  <a:cubicBezTo>
                    <a:pt x="10278" y="9136"/>
                    <a:pt x="10333" y="9136"/>
                    <a:pt x="10388" y="9136"/>
                  </a:cubicBezTo>
                  <a:cubicBezTo>
                    <a:pt x="10973" y="9136"/>
                    <a:pt x="11560" y="9117"/>
                    <a:pt x="12144" y="9095"/>
                  </a:cubicBezTo>
                  <a:cubicBezTo>
                    <a:pt x="12505" y="9079"/>
                    <a:pt x="12866" y="9068"/>
                    <a:pt x="13226" y="9058"/>
                  </a:cubicBezTo>
                  <a:cubicBezTo>
                    <a:pt x="13515" y="9051"/>
                    <a:pt x="13805" y="9051"/>
                    <a:pt x="14091" y="9038"/>
                  </a:cubicBezTo>
                  <a:cubicBezTo>
                    <a:pt x="14291" y="9030"/>
                    <a:pt x="14488" y="9024"/>
                    <a:pt x="14689" y="9017"/>
                  </a:cubicBezTo>
                  <a:cubicBezTo>
                    <a:pt x="14862" y="9010"/>
                    <a:pt x="15036" y="8993"/>
                    <a:pt x="15209" y="8983"/>
                  </a:cubicBezTo>
                  <a:cubicBezTo>
                    <a:pt x="15505" y="8966"/>
                    <a:pt x="15798" y="8939"/>
                    <a:pt x="16091" y="8908"/>
                  </a:cubicBezTo>
                  <a:cubicBezTo>
                    <a:pt x="16454" y="8867"/>
                    <a:pt x="16815" y="8830"/>
                    <a:pt x="17182" y="8796"/>
                  </a:cubicBezTo>
                  <a:cubicBezTo>
                    <a:pt x="17482" y="8768"/>
                    <a:pt x="17781" y="8748"/>
                    <a:pt x="18080" y="8724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31" y="8609"/>
                    <a:pt x="19737" y="8572"/>
                    <a:pt x="20043" y="8537"/>
                  </a:cubicBezTo>
                  <a:cubicBezTo>
                    <a:pt x="20720" y="8456"/>
                    <a:pt x="21401" y="8381"/>
                    <a:pt x="22077" y="8313"/>
                  </a:cubicBezTo>
                  <a:cubicBezTo>
                    <a:pt x="22411" y="8279"/>
                    <a:pt x="22744" y="8245"/>
                    <a:pt x="23078" y="8194"/>
                  </a:cubicBezTo>
                  <a:cubicBezTo>
                    <a:pt x="23394" y="8150"/>
                    <a:pt x="23710" y="8088"/>
                    <a:pt x="24030" y="8041"/>
                  </a:cubicBezTo>
                  <a:cubicBezTo>
                    <a:pt x="24687" y="7936"/>
                    <a:pt x="25346" y="7837"/>
                    <a:pt x="25993" y="7670"/>
                  </a:cubicBezTo>
                  <a:cubicBezTo>
                    <a:pt x="26136" y="7633"/>
                    <a:pt x="26282" y="7595"/>
                    <a:pt x="26425" y="7551"/>
                  </a:cubicBezTo>
                  <a:cubicBezTo>
                    <a:pt x="26547" y="7514"/>
                    <a:pt x="26663" y="7456"/>
                    <a:pt x="26789" y="7421"/>
                  </a:cubicBezTo>
                  <a:cubicBezTo>
                    <a:pt x="26908" y="7388"/>
                    <a:pt x="27026" y="7350"/>
                    <a:pt x="27136" y="7299"/>
                  </a:cubicBezTo>
                  <a:cubicBezTo>
                    <a:pt x="27306" y="7221"/>
                    <a:pt x="27459" y="7119"/>
                    <a:pt x="27612" y="7013"/>
                  </a:cubicBezTo>
                  <a:cubicBezTo>
                    <a:pt x="27863" y="6840"/>
                    <a:pt x="28102" y="6653"/>
                    <a:pt x="28360" y="6490"/>
                  </a:cubicBezTo>
                  <a:cubicBezTo>
                    <a:pt x="28618" y="6330"/>
                    <a:pt x="28884" y="6184"/>
                    <a:pt x="29129" y="6003"/>
                  </a:cubicBezTo>
                  <a:cubicBezTo>
                    <a:pt x="29251" y="5915"/>
                    <a:pt x="29370" y="5816"/>
                    <a:pt x="29490" y="5727"/>
                  </a:cubicBezTo>
                  <a:cubicBezTo>
                    <a:pt x="29609" y="5639"/>
                    <a:pt x="29728" y="5557"/>
                    <a:pt x="29850" y="5476"/>
                  </a:cubicBezTo>
                  <a:cubicBezTo>
                    <a:pt x="29962" y="5397"/>
                    <a:pt x="30072" y="5323"/>
                    <a:pt x="30180" y="5242"/>
                  </a:cubicBezTo>
                  <a:cubicBezTo>
                    <a:pt x="30309" y="5139"/>
                    <a:pt x="30435" y="5044"/>
                    <a:pt x="30557" y="4939"/>
                  </a:cubicBezTo>
                  <a:cubicBezTo>
                    <a:pt x="30595" y="4904"/>
                    <a:pt x="30629" y="4870"/>
                    <a:pt x="30659" y="4829"/>
                  </a:cubicBezTo>
                  <a:cubicBezTo>
                    <a:pt x="30700" y="4779"/>
                    <a:pt x="30752" y="4711"/>
                    <a:pt x="30782" y="4650"/>
                  </a:cubicBezTo>
                  <a:cubicBezTo>
                    <a:pt x="30830" y="4554"/>
                    <a:pt x="30837" y="4469"/>
                    <a:pt x="30840" y="4364"/>
                  </a:cubicBezTo>
                  <a:cubicBezTo>
                    <a:pt x="30843" y="4333"/>
                    <a:pt x="30840" y="4303"/>
                    <a:pt x="30837" y="4275"/>
                  </a:cubicBezTo>
                  <a:cubicBezTo>
                    <a:pt x="30827" y="4197"/>
                    <a:pt x="30813" y="4122"/>
                    <a:pt x="30779" y="4050"/>
                  </a:cubicBezTo>
                  <a:cubicBezTo>
                    <a:pt x="30714" y="3908"/>
                    <a:pt x="30629" y="3768"/>
                    <a:pt x="30534" y="3639"/>
                  </a:cubicBezTo>
                  <a:cubicBezTo>
                    <a:pt x="30435" y="3503"/>
                    <a:pt x="30320" y="3377"/>
                    <a:pt x="30201" y="3254"/>
                  </a:cubicBezTo>
                  <a:cubicBezTo>
                    <a:pt x="29986" y="3030"/>
                    <a:pt x="29745" y="2833"/>
                    <a:pt x="29524" y="2612"/>
                  </a:cubicBezTo>
                  <a:cubicBezTo>
                    <a:pt x="29299" y="2384"/>
                    <a:pt x="29085" y="2135"/>
                    <a:pt x="28871" y="1898"/>
                  </a:cubicBezTo>
                  <a:cubicBezTo>
                    <a:pt x="28769" y="1785"/>
                    <a:pt x="28670" y="1673"/>
                    <a:pt x="28561" y="1568"/>
                  </a:cubicBezTo>
                  <a:cubicBezTo>
                    <a:pt x="28459" y="1469"/>
                    <a:pt x="28353" y="1373"/>
                    <a:pt x="28245" y="1282"/>
                  </a:cubicBezTo>
                  <a:cubicBezTo>
                    <a:pt x="28125" y="1180"/>
                    <a:pt x="28006" y="1078"/>
                    <a:pt x="27867" y="992"/>
                  </a:cubicBezTo>
                  <a:cubicBezTo>
                    <a:pt x="27734" y="911"/>
                    <a:pt x="27578" y="874"/>
                    <a:pt x="27428" y="839"/>
                  </a:cubicBezTo>
                  <a:cubicBezTo>
                    <a:pt x="27299" y="808"/>
                    <a:pt x="27173" y="782"/>
                    <a:pt x="27044" y="758"/>
                  </a:cubicBezTo>
                  <a:cubicBezTo>
                    <a:pt x="26898" y="731"/>
                    <a:pt x="26751" y="710"/>
                    <a:pt x="26602" y="693"/>
                  </a:cubicBezTo>
                  <a:cubicBezTo>
                    <a:pt x="26326" y="659"/>
                    <a:pt x="26051" y="615"/>
                    <a:pt x="25772" y="591"/>
                  </a:cubicBezTo>
                  <a:cubicBezTo>
                    <a:pt x="25163" y="533"/>
                    <a:pt x="24554" y="499"/>
                    <a:pt x="23945" y="455"/>
                  </a:cubicBezTo>
                  <a:cubicBezTo>
                    <a:pt x="23608" y="428"/>
                    <a:pt x="23271" y="394"/>
                    <a:pt x="22931" y="384"/>
                  </a:cubicBezTo>
                  <a:cubicBezTo>
                    <a:pt x="22584" y="370"/>
                    <a:pt x="22241" y="359"/>
                    <a:pt x="21894" y="350"/>
                  </a:cubicBezTo>
                  <a:cubicBezTo>
                    <a:pt x="21250" y="326"/>
                    <a:pt x="20605" y="306"/>
                    <a:pt x="19961" y="282"/>
                  </a:cubicBezTo>
                  <a:cubicBezTo>
                    <a:pt x="19312" y="257"/>
                    <a:pt x="18658" y="224"/>
                    <a:pt x="18009" y="217"/>
                  </a:cubicBezTo>
                  <a:cubicBezTo>
                    <a:pt x="17342" y="207"/>
                    <a:pt x="16675" y="200"/>
                    <a:pt x="16009" y="183"/>
                  </a:cubicBezTo>
                  <a:cubicBezTo>
                    <a:pt x="15672" y="172"/>
                    <a:pt x="15332" y="169"/>
                    <a:pt x="14995" y="169"/>
                  </a:cubicBezTo>
                  <a:cubicBezTo>
                    <a:pt x="14689" y="169"/>
                    <a:pt x="14383" y="169"/>
                    <a:pt x="14077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1"/>
                  </a:cubicBezTo>
                  <a:cubicBezTo>
                    <a:pt x="12461" y="94"/>
                    <a:pt x="12304" y="91"/>
                    <a:pt x="12148" y="84"/>
                  </a:cubicBezTo>
                  <a:cubicBezTo>
                    <a:pt x="11838" y="74"/>
                    <a:pt x="11532" y="78"/>
                    <a:pt x="11223" y="74"/>
                  </a:cubicBezTo>
                  <a:cubicBezTo>
                    <a:pt x="11071" y="72"/>
                    <a:pt x="10920" y="72"/>
                    <a:pt x="10768" y="72"/>
                  </a:cubicBezTo>
                  <a:cubicBezTo>
                    <a:pt x="10617" y="72"/>
                    <a:pt x="10466" y="72"/>
                    <a:pt x="10315" y="70"/>
                  </a:cubicBezTo>
                  <a:cubicBezTo>
                    <a:pt x="10050" y="68"/>
                    <a:pt x="9788" y="57"/>
                    <a:pt x="9526" y="57"/>
                  </a:cubicBezTo>
                  <a:cubicBezTo>
                    <a:pt x="9488" y="57"/>
                    <a:pt x="9450" y="57"/>
                    <a:pt x="9413" y="57"/>
                  </a:cubicBezTo>
                  <a:cubicBezTo>
                    <a:pt x="9263" y="57"/>
                    <a:pt x="9114" y="61"/>
                    <a:pt x="8960" y="61"/>
                  </a:cubicBezTo>
                  <a:cubicBezTo>
                    <a:pt x="8821" y="61"/>
                    <a:pt x="8682" y="57"/>
                    <a:pt x="8542" y="57"/>
                  </a:cubicBezTo>
                  <a:cubicBezTo>
                    <a:pt x="8253" y="57"/>
                    <a:pt x="7960" y="43"/>
                    <a:pt x="7671" y="26"/>
                  </a:cubicBezTo>
                  <a:cubicBezTo>
                    <a:pt x="7429" y="10"/>
                    <a:pt x="7188" y="1"/>
                    <a:pt x="69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72;p56"/>
            <p:cNvSpPr/>
            <p:nvPr/>
          </p:nvSpPr>
          <p:spPr>
            <a:xfrm>
              <a:off x="3714022" y="1511779"/>
              <a:ext cx="58540" cy="326955"/>
            </a:xfrm>
            <a:custGeom>
              <a:avLst/>
              <a:gdLst/>
              <a:ahLst/>
              <a:cxnLst/>
              <a:rect l="l" t="t" r="r" b="b"/>
              <a:pathLst>
                <a:path w="1444" h="8065" extrusionOk="0">
                  <a:moveTo>
                    <a:pt x="397" y="0"/>
                  </a:moveTo>
                  <a:cubicBezTo>
                    <a:pt x="288" y="0"/>
                    <a:pt x="172" y="46"/>
                    <a:pt x="113" y="127"/>
                  </a:cubicBezTo>
                  <a:cubicBezTo>
                    <a:pt x="89" y="158"/>
                    <a:pt x="59" y="192"/>
                    <a:pt x="45" y="226"/>
                  </a:cubicBezTo>
                  <a:cubicBezTo>
                    <a:pt x="7" y="297"/>
                    <a:pt x="1" y="366"/>
                    <a:pt x="1" y="443"/>
                  </a:cubicBezTo>
                  <a:lnTo>
                    <a:pt x="1" y="454"/>
                  </a:lnTo>
                  <a:cubicBezTo>
                    <a:pt x="4" y="481"/>
                    <a:pt x="11" y="509"/>
                    <a:pt x="15" y="539"/>
                  </a:cubicBezTo>
                  <a:cubicBezTo>
                    <a:pt x="24" y="611"/>
                    <a:pt x="28" y="682"/>
                    <a:pt x="31" y="754"/>
                  </a:cubicBezTo>
                  <a:cubicBezTo>
                    <a:pt x="38" y="892"/>
                    <a:pt x="45" y="1032"/>
                    <a:pt x="55" y="1168"/>
                  </a:cubicBezTo>
                  <a:cubicBezTo>
                    <a:pt x="76" y="1457"/>
                    <a:pt x="103" y="1743"/>
                    <a:pt x="144" y="2029"/>
                  </a:cubicBezTo>
                  <a:cubicBezTo>
                    <a:pt x="161" y="2178"/>
                    <a:pt x="188" y="2325"/>
                    <a:pt x="205" y="2471"/>
                  </a:cubicBezTo>
                  <a:cubicBezTo>
                    <a:pt x="222" y="2617"/>
                    <a:pt x="235" y="2760"/>
                    <a:pt x="246" y="2906"/>
                  </a:cubicBezTo>
                  <a:cubicBezTo>
                    <a:pt x="266" y="3206"/>
                    <a:pt x="290" y="3502"/>
                    <a:pt x="324" y="3801"/>
                  </a:cubicBezTo>
                  <a:cubicBezTo>
                    <a:pt x="337" y="3941"/>
                    <a:pt x="357" y="4080"/>
                    <a:pt x="375" y="4219"/>
                  </a:cubicBezTo>
                  <a:cubicBezTo>
                    <a:pt x="389" y="4373"/>
                    <a:pt x="402" y="4529"/>
                    <a:pt x="415" y="4682"/>
                  </a:cubicBezTo>
                  <a:cubicBezTo>
                    <a:pt x="443" y="4988"/>
                    <a:pt x="470" y="5298"/>
                    <a:pt x="508" y="5604"/>
                  </a:cubicBezTo>
                  <a:cubicBezTo>
                    <a:pt x="549" y="5927"/>
                    <a:pt x="589" y="6254"/>
                    <a:pt x="623" y="6580"/>
                  </a:cubicBezTo>
                  <a:cubicBezTo>
                    <a:pt x="657" y="6907"/>
                    <a:pt x="678" y="7233"/>
                    <a:pt x="698" y="7560"/>
                  </a:cubicBezTo>
                  <a:cubicBezTo>
                    <a:pt x="701" y="7615"/>
                    <a:pt x="704" y="7669"/>
                    <a:pt x="709" y="7723"/>
                  </a:cubicBezTo>
                  <a:cubicBezTo>
                    <a:pt x="721" y="7913"/>
                    <a:pt x="879" y="8064"/>
                    <a:pt x="1066" y="8064"/>
                  </a:cubicBezTo>
                  <a:cubicBezTo>
                    <a:pt x="1074" y="8064"/>
                    <a:pt x="1081" y="8064"/>
                    <a:pt x="1089" y="8064"/>
                  </a:cubicBezTo>
                  <a:cubicBezTo>
                    <a:pt x="1287" y="8053"/>
                    <a:pt x="1443" y="7880"/>
                    <a:pt x="1433" y="7682"/>
                  </a:cubicBezTo>
                  <a:cubicBezTo>
                    <a:pt x="1412" y="7353"/>
                    <a:pt x="1395" y="7020"/>
                    <a:pt x="1365" y="6689"/>
                  </a:cubicBezTo>
                  <a:cubicBezTo>
                    <a:pt x="1337" y="6349"/>
                    <a:pt x="1304" y="6012"/>
                    <a:pt x="1269" y="5672"/>
                  </a:cubicBezTo>
                  <a:cubicBezTo>
                    <a:pt x="1211" y="5070"/>
                    <a:pt x="1198" y="4464"/>
                    <a:pt x="1137" y="3862"/>
                  </a:cubicBezTo>
                  <a:cubicBezTo>
                    <a:pt x="1106" y="3563"/>
                    <a:pt x="1082" y="3264"/>
                    <a:pt x="1065" y="2964"/>
                  </a:cubicBezTo>
                  <a:cubicBezTo>
                    <a:pt x="1045" y="2672"/>
                    <a:pt x="1015" y="2379"/>
                    <a:pt x="970" y="2087"/>
                  </a:cubicBezTo>
                  <a:cubicBezTo>
                    <a:pt x="926" y="1804"/>
                    <a:pt x="899" y="1519"/>
                    <a:pt x="878" y="1233"/>
                  </a:cubicBezTo>
                  <a:cubicBezTo>
                    <a:pt x="868" y="1093"/>
                    <a:pt x="858" y="950"/>
                    <a:pt x="847" y="808"/>
                  </a:cubicBezTo>
                  <a:cubicBezTo>
                    <a:pt x="841" y="740"/>
                    <a:pt x="838" y="672"/>
                    <a:pt x="834" y="600"/>
                  </a:cubicBezTo>
                  <a:cubicBezTo>
                    <a:pt x="831" y="570"/>
                    <a:pt x="824" y="536"/>
                    <a:pt x="820" y="505"/>
                  </a:cubicBezTo>
                  <a:cubicBezTo>
                    <a:pt x="811" y="443"/>
                    <a:pt x="803" y="362"/>
                    <a:pt x="783" y="311"/>
                  </a:cubicBezTo>
                  <a:cubicBezTo>
                    <a:pt x="770" y="267"/>
                    <a:pt x="756" y="226"/>
                    <a:pt x="729" y="185"/>
                  </a:cubicBezTo>
                  <a:cubicBezTo>
                    <a:pt x="684" y="121"/>
                    <a:pt x="630" y="83"/>
                    <a:pt x="562" y="43"/>
                  </a:cubicBezTo>
                  <a:cubicBezTo>
                    <a:pt x="515" y="14"/>
                    <a:pt x="457" y="0"/>
                    <a:pt x="39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73;p56"/>
            <p:cNvSpPr/>
            <p:nvPr/>
          </p:nvSpPr>
          <p:spPr>
            <a:xfrm>
              <a:off x="3825017" y="1507644"/>
              <a:ext cx="45689" cy="338266"/>
            </a:xfrm>
            <a:custGeom>
              <a:avLst/>
              <a:gdLst/>
              <a:ahLst/>
              <a:cxnLst/>
              <a:rect l="l" t="t" r="r" b="b"/>
              <a:pathLst>
                <a:path w="1127" h="8344" extrusionOk="0">
                  <a:moveTo>
                    <a:pt x="376" y="1"/>
                  </a:moveTo>
                  <a:cubicBezTo>
                    <a:pt x="368" y="1"/>
                    <a:pt x="359" y="1"/>
                    <a:pt x="351" y="2"/>
                  </a:cubicBezTo>
                  <a:cubicBezTo>
                    <a:pt x="229" y="8"/>
                    <a:pt x="130" y="80"/>
                    <a:pt x="73" y="185"/>
                  </a:cubicBezTo>
                  <a:cubicBezTo>
                    <a:pt x="12" y="294"/>
                    <a:pt x="1" y="413"/>
                    <a:pt x="15" y="532"/>
                  </a:cubicBezTo>
                  <a:cubicBezTo>
                    <a:pt x="21" y="603"/>
                    <a:pt x="28" y="678"/>
                    <a:pt x="32" y="749"/>
                  </a:cubicBezTo>
                  <a:cubicBezTo>
                    <a:pt x="42" y="896"/>
                    <a:pt x="59" y="1043"/>
                    <a:pt x="76" y="1192"/>
                  </a:cubicBezTo>
                  <a:cubicBezTo>
                    <a:pt x="114" y="1505"/>
                    <a:pt x="130" y="1825"/>
                    <a:pt x="154" y="2137"/>
                  </a:cubicBezTo>
                  <a:cubicBezTo>
                    <a:pt x="202" y="2770"/>
                    <a:pt x="270" y="3400"/>
                    <a:pt x="314" y="4032"/>
                  </a:cubicBezTo>
                  <a:cubicBezTo>
                    <a:pt x="354" y="4662"/>
                    <a:pt x="375" y="5291"/>
                    <a:pt x="385" y="5924"/>
                  </a:cubicBezTo>
                  <a:cubicBezTo>
                    <a:pt x="389" y="6244"/>
                    <a:pt x="392" y="6563"/>
                    <a:pt x="392" y="6883"/>
                  </a:cubicBezTo>
                  <a:cubicBezTo>
                    <a:pt x="389" y="7254"/>
                    <a:pt x="368" y="7624"/>
                    <a:pt x="348" y="7995"/>
                  </a:cubicBezTo>
                  <a:cubicBezTo>
                    <a:pt x="345" y="8002"/>
                    <a:pt x="345" y="8012"/>
                    <a:pt x="348" y="8020"/>
                  </a:cubicBezTo>
                  <a:cubicBezTo>
                    <a:pt x="351" y="8104"/>
                    <a:pt x="409" y="8196"/>
                    <a:pt x="470" y="8251"/>
                  </a:cubicBezTo>
                  <a:cubicBezTo>
                    <a:pt x="536" y="8309"/>
                    <a:pt x="620" y="8343"/>
                    <a:pt x="709" y="8343"/>
                  </a:cubicBezTo>
                  <a:cubicBezTo>
                    <a:pt x="718" y="8343"/>
                    <a:pt x="727" y="8343"/>
                    <a:pt x="736" y="8342"/>
                  </a:cubicBezTo>
                  <a:cubicBezTo>
                    <a:pt x="831" y="8336"/>
                    <a:pt x="923" y="8291"/>
                    <a:pt x="987" y="8220"/>
                  </a:cubicBezTo>
                  <a:cubicBezTo>
                    <a:pt x="1008" y="8193"/>
                    <a:pt x="1025" y="8169"/>
                    <a:pt x="1042" y="8142"/>
                  </a:cubicBezTo>
                  <a:cubicBezTo>
                    <a:pt x="1073" y="8084"/>
                    <a:pt x="1086" y="8020"/>
                    <a:pt x="1083" y="7954"/>
                  </a:cubicBezTo>
                  <a:cubicBezTo>
                    <a:pt x="1103" y="7584"/>
                    <a:pt x="1123" y="7210"/>
                    <a:pt x="1127" y="6839"/>
                  </a:cubicBezTo>
                  <a:cubicBezTo>
                    <a:pt x="1127" y="6519"/>
                    <a:pt x="1123" y="6199"/>
                    <a:pt x="1120" y="5880"/>
                  </a:cubicBezTo>
                  <a:cubicBezTo>
                    <a:pt x="1117" y="5240"/>
                    <a:pt x="1103" y="4600"/>
                    <a:pt x="1069" y="3961"/>
                  </a:cubicBezTo>
                  <a:cubicBezTo>
                    <a:pt x="1052" y="3624"/>
                    <a:pt x="1028" y="3291"/>
                    <a:pt x="1001" y="2954"/>
                  </a:cubicBezTo>
                  <a:cubicBezTo>
                    <a:pt x="981" y="2662"/>
                    <a:pt x="957" y="2366"/>
                    <a:pt x="943" y="2070"/>
                  </a:cubicBezTo>
                  <a:cubicBezTo>
                    <a:pt x="923" y="1760"/>
                    <a:pt x="919" y="1448"/>
                    <a:pt x="885" y="1137"/>
                  </a:cubicBezTo>
                  <a:cubicBezTo>
                    <a:pt x="869" y="985"/>
                    <a:pt x="848" y="831"/>
                    <a:pt x="824" y="682"/>
                  </a:cubicBezTo>
                  <a:cubicBezTo>
                    <a:pt x="811" y="586"/>
                    <a:pt x="790" y="495"/>
                    <a:pt x="773" y="399"/>
                  </a:cubicBezTo>
                  <a:cubicBezTo>
                    <a:pt x="746" y="277"/>
                    <a:pt x="692" y="168"/>
                    <a:pt x="593" y="87"/>
                  </a:cubicBezTo>
                  <a:cubicBezTo>
                    <a:pt x="531" y="34"/>
                    <a:pt x="458" y="1"/>
                    <a:pt x="37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74;p56"/>
            <p:cNvSpPr/>
            <p:nvPr/>
          </p:nvSpPr>
          <p:spPr>
            <a:xfrm>
              <a:off x="3516961" y="1499374"/>
              <a:ext cx="211051" cy="281875"/>
            </a:xfrm>
            <a:custGeom>
              <a:avLst/>
              <a:gdLst/>
              <a:ahLst/>
              <a:cxnLst/>
              <a:rect l="l" t="t" r="r" b="b"/>
              <a:pathLst>
                <a:path w="5206" h="6953" extrusionOk="0">
                  <a:moveTo>
                    <a:pt x="3883" y="0"/>
                  </a:moveTo>
                  <a:cubicBezTo>
                    <a:pt x="3726" y="0"/>
                    <a:pt x="3568" y="7"/>
                    <a:pt x="3413" y="28"/>
                  </a:cubicBezTo>
                  <a:cubicBezTo>
                    <a:pt x="3273" y="52"/>
                    <a:pt x="3130" y="76"/>
                    <a:pt x="2994" y="104"/>
                  </a:cubicBezTo>
                  <a:cubicBezTo>
                    <a:pt x="2875" y="127"/>
                    <a:pt x="2756" y="157"/>
                    <a:pt x="2640" y="185"/>
                  </a:cubicBezTo>
                  <a:cubicBezTo>
                    <a:pt x="2409" y="243"/>
                    <a:pt x="2185" y="304"/>
                    <a:pt x="1964" y="386"/>
                  </a:cubicBezTo>
                  <a:cubicBezTo>
                    <a:pt x="1858" y="427"/>
                    <a:pt x="1756" y="471"/>
                    <a:pt x="1651" y="515"/>
                  </a:cubicBezTo>
                  <a:cubicBezTo>
                    <a:pt x="1535" y="562"/>
                    <a:pt x="1422" y="614"/>
                    <a:pt x="1310" y="672"/>
                  </a:cubicBezTo>
                  <a:cubicBezTo>
                    <a:pt x="1123" y="770"/>
                    <a:pt x="932" y="886"/>
                    <a:pt x="790" y="1046"/>
                  </a:cubicBezTo>
                  <a:cubicBezTo>
                    <a:pt x="692" y="1154"/>
                    <a:pt x="596" y="1267"/>
                    <a:pt x="514" y="1386"/>
                  </a:cubicBezTo>
                  <a:cubicBezTo>
                    <a:pt x="453" y="1471"/>
                    <a:pt x="392" y="1559"/>
                    <a:pt x="348" y="1655"/>
                  </a:cubicBezTo>
                  <a:cubicBezTo>
                    <a:pt x="296" y="1763"/>
                    <a:pt x="256" y="1879"/>
                    <a:pt x="215" y="1991"/>
                  </a:cubicBezTo>
                  <a:cubicBezTo>
                    <a:pt x="171" y="2107"/>
                    <a:pt x="144" y="2226"/>
                    <a:pt x="116" y="2349"/>
                  </a:cubicBezTo>
                  <a:cubicBezTo>
                    <a:pt x="89" y="2464"/>
                    <a:pt x="59" y="2583"/>
                    <a:pt x="38" y="2702"/>
                  </a:cubicBezTo>
                  <a:cubicBezTo>
                    <a:pt x="18" y="2831"/>
                    <a:pt x="7" y="2964"/>
                    <a:pt x="4" y="3101"/>
                  </a:cubicBezTo>
                  <a:cubicBezTo>
                    <a:pt x="1" y="3219"/>
                    <a:pt x="1" y="3341"/>
                    <a:pt x="1" y="3461"/>
                  </a:cubicBezTo>
                  <a:cubicBezTo>
                    <a:pt x="1" y="3586"/>
                    <a:pt x="1" y="3709"/>
                    <a:pt x="4" y="3831"/>
                  </a:cubicBezTo>
                  <a:cubicBezTo>
                    <a:pt x="7" y="3862"/>
                    <a:pt x="7" y="3889"/>
                    <a:pt x="7" y="3917"/>
                  </a:cubicBezTo>
                  <a:cubicBezTo>
                    <a:pt x="11" y="3951"/>
                    <a:pt x="14" y="3985"/>
                    <a:pt x="18" y="4022"/>
                  </a:cubicBezTo>
                  <a:cubicBezTo>
                    <a:pt x="25" y="4104"/>
                    <a:pt x="38" y="4182"/>
                    <a:pt x="51" y="4260"/>
                  </a:cubicBezTo>
                  <a:cubicBezTo>
                    <a:pt x="72" y="4376"/>
                    <a:pt x="96" y="4489"/>
                    <a:pt x="127" y="4600"/>
                  </a:cubicBezTo>
                  <a:cubicBezTo>
                    <a:pt x="157" y="4713"/>
                    <a:pt x="181" y="4825"/>
                    <a:pt x="212" y="4938"/>
                  </a:cubicBezTo>
                  <a:cubicBezTo>
                    <a:pt x="243" y="5046"/>
                    <a:pt x="283" y="5148"/>
                    <a:pt x="324" y="5250"/>
                  </a:cubicBezTo>
                  <a:cubicBezTo>
                    <a:pt x="351" y="5318"/>
                    <a:pt x="372" y="5387"/>
                    <a:pt x="395" y="5451"/>
                  </a:cubicBezTo>
                  <a:cubicBezTo>
                    <a:pt x="422" y="5525"/>
                    <a:pt x="453" y="5597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40" y="5982"/>
                    <a:pt x="674" y="6053"/>
                    <a:pt x="712" y="6121"/>
                  </a:cubicBezTo>
                  <a:cubicBezTo>
                    <a:pt x="749" y="6183"/>
                    <a:pt x="783" y="6244"/>
                    <a:pt x="821" y="6305"/>
                  </a:cubicBezTo>
                  <a:cubicBezTo>
                    <a:pt x="861" y="6373"/>
                    <a:pt x="899" y="6441"/>
                    <a:pt x="940" y="6509"/>
                  </a:cubicBezTo>
                  <a:cubicBezTo>
                    <a:pt x="987" y="6591"/>
                    <a:pt x="1048" y="6665"/>
                    <a:pt x="1110" y="6737"/>
                  </a:cubicBezTo>
                  <a:cubicBezTo>
                    <a:pt x="1133" y="6767"/>
                    <a:pt x="1161" y="6795"/>
                    <a:pt x="1185" y="6825"/>
                  </a:cubicBezTo>
                  <a:cubicBezTo>
                    <a:pt x="1222" y="6866"/>
                    <a:pt x="1263" y="6900"/>
                    <a:pt x="1307" y="6927"/>
                  </a:cubicBezTo>
                  <a:cubicBezTo>
                    <a:pt x="1334" y="6944"/>
                    <a:pt x="1366" y="6952"/>
                    <a:pt x="1397" y="6952"/>
                  </a:cubicBezTo>
                  <a:cubicBezTo>
                    <a:pt x="1452" y="6952"/>
                    <a:pt x="1508" y="6928"/>
                    <a:pt x="1545" y="6890"/>
                  </a:cubicBezTo>
                  <a:cubicBezTo>
                    <a:pt x="1606" y="6828"/>
                    <a:pt x="1620" y="6726"/>
                    <a:pt x="1572" y="6652"/>
                  </a:cubicBezTo>
                  <a:cubicBezTo>
                    <a:pt x="1532" y="6587"/>
                    <a:pt x="1488" y="6525"/>
                    <a:pt x="1443" y="6468"/>
                  </a:cubicBezTo>
                  <a:cubicBezTo>
                    <a:pt x="1395" y="6407"/>
                    <a:pt x="1351" y="6342"/>
                    <a:pt x="1317" y="6274"/>
                  </a:cubicBezTo>
                  <a:cubicBezTo>
                    <a:pt x="1252" y="6152"/>
                    <a:pt x="1188" y="6026"/>
                    <a:pt x="1127" y="5897"/>
                  </a:cubicBezTo>
                  <a:cubicBezTo>
                    <a:pt x="1096" y="5825"/>
                    <a:pt x="1069" y="5750"/>
                    <a:pt x="1039" y="5679"/>
                  </a:cubicBezTo>
                  <a:cubicBezTo>
                    <a:pt x="1011" y="5624"/>
                    <a:pt x="984" y="5570"/>
                    <a:pt x="960" y="5519"/>
                  </a:cubicBezTo>
                  <a:cubicBezTo>
                    <a:pt x="912" y="5403"/>
                    <a:pt x="871" y="5288"/>
                    <a:pt x="838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5"/>
                    <a:pt x="681" y="4553"/>
                    <a:pt x="651" y="4423"/>
                  </a:cubicBezTo>
                  <a:cubicBezTo>
                    <a:pt x="623" y="4308"/>
                    <a:pt x="599" y="4192"/>
                    <a:pt x="579" y="4076"/>
                  </a:cubicBezTo>
                  <a:cubicBezTo>
                    <a:pt x="552" y="3889"/>
                    <a:pt x="552" y="3699"/>
                    <a:pt x="552" y="3509"/>
                  </a:cubicBezTo>
                  <a:cubicBezTo>
                    <a:pt x="552" y="3318"/>
                    <a:pt x="552" y="3124"/>
                    <a:pt x="569" y="2933"/>
                  </a:cubicBezTo>
                  <a:cubicBezTo>
                    <a:pt x="593" y="2767"/>
                    <a:pt x="640" y="2603"/>
                    <a:pt x="681" y="2440"/>
                  </a:cubicBezTo>
                  <a:cubicBezTo>
                    <a:pt x="725" y="2284"/>
                    <a:pt x="780" y="2131"/>
                    <a:pt x="834" y="1974"/>
                  </a:cubicBezTo>
                  <a:cubicBezTo>
                    <a:pt x="882" y="1872"/>
                    <a:pt x="940" y="1777"/>
                    <a:pt x="1004" y="1682"/>
                  </a:cubicBezTo>
                  <a:cubicBezTo>
                    <a:pt x="1059" y="1617"/>
                    <a:pt x="1116" y="1556"/>
                    <a:pt x="1174" y="1491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4" y="1233"/>
                    <a:pt x="1606" y="1168"/>
                  </a:cubicBezTo>
                  <a:cubicBezTo>
                    <a:pt x="1722" y="1096"/>
                    <a:pt x="1841" y="1035"/>
                    <a:pt x="1964" y="981"/>
                  </a:cubicBezTo>
                  <a:cubicBezTo>
                    <a:pt x="2089" y="923"/>
                    <a:pt x="2215" y="876"/>
                    <a:pt x="2348" y="831"/>
                  </a:cubicBezTo>
                  <a:cubicBezTo>
                    <a:pt x="2494" y="787"/>
                    <a:pt x="2640" y="746"/>
                    <a:pt x="2786" y="705"/>
                  </a:cubicBezTo>
                  <a:cubicBezTo>
                    <a:pt x="3093" y="624"/>
                    <a:pt x="3392" y="532"/>
                    <a:pt x="3702" y="478"/>
                  </a:cubicBezTo>
                  <a:cubicBezTo>
                    <a:pt x="4130" y="420"/>
                    <a:pt x="4565" y="451"/>
                    <a:pt x="4998" y="430"/>
                  </a:cubicBezTo>
                  <a:cubicBezTo>
                    <a:pt x="5110" y="423"/>
                    <a:pt x="5205" y="331"/>
                    <a:pt x="5202" y="215"/>
                  </a:cubicBezTo>
                  <a:cubicBezTo>
                    <a:pt x="5198" y="107"/>
                    <a:pt x="5106" y="11"/>
                    <a:pt x="4998" y="11"/>
                  </a:cubicBezTo>
                  <a:cubicBezTo>
                    <a:pt x="4995" y="11"/>
                    <a:pt x="4991" y="11"/>
                    <a:pt x="4987" y="11"/>
                  </a:cubicBezTo>
                  <a:cubicBezTo>
                    <a:pt x="4890" y="15"/>
                    <a:pt x="4794" y="17"/>
                    <a:pt x="4697" y="17"/>
                  </a:cubicBezTo>
                  <a:cubicBezTo>
                    <a:pt x="4516" y="17"/>
                    <a:pt x="4336" y="11"/>
                    <a:pt x="4154" y="5"/>
                  </a:cubicBezTo>
                  <a:cubicBezTo>
                    <a:pt x="4064" y="2"/>
                    <a:pt x="3973" y="0"/>
                    <a:pt x="388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75;p56"/>
            <p:cNvSpPr/>
            <p:nvPr/>
          </p:nvSpPr>
          <p:spPr>
            <a:xfrm>
              <a:off x="3920446" y="1600114"/>
              <a:ext cx="518020" cy="31824"/>
            </a:xfrm>
            <a:custGeom>
              <a:avLst/>
              <a:gdLst/>
              <a:ahLst/>
              <a:cxnLst/>
              <a:rect l="l" t="t" r="r" b="b"/>
              <a:pathLst>
                <a:path w="12778" h="785" extrusionOk="0">
                  <a:moveTo>
                    <a:pt x="12417" y="167"/>
                  </a:moveTo>
                  <a:lnTo>
                    <a:pt x="12417" y="167"/>
                  </a:lnTo>
                  <a:cubicBezTo>
                    <a:pt x="12418" y="167"/>
                    <a:pt x="12419" y="167"/>
                    <a:pt x="12419" y="168"/>
                  </a:cubicBezTo>
                  <a:lnTo>
                    <a:pt x="12419" y="168"/>
                  </a:lnTo>
                  <a:cubicBezTo>
                    <a:pt x="12422" y="168"/>
                    <a:pt x="12425" y="168"/>
                    <a:pt x="12428" y="168"/>
                  </a:cubicBezTo>
                  <a:lnTo>
                    <a:pt x="12428" y="168"/>
                  </a:lnTo>
                  <a:cubicBezTo>
                    <a:pt x="12424" y="168"/>
                    <a:pt x="12421" y="167"/>
                    <a:pt x="12417" y="167"/>
                  </a:cubicBezTo>
                  <a:close/>
                  <a:moveTo>
                    <a:pt x="7510" y="0"/>
                  </a:moveTo>
                  <a:cubicBezTo>
                    <a:pt x="6661" y="0"/>
                    <a:pt x="5811" y="12"/>
                    <a:pt x="4960" y="30"/>
                  </a:cubicBezTo>
                  <a:cubicBezTo>
                    <a:pt x="4283" y="44"/>
                    <a:pt x="3603" y="51"/>
                    <a:pt x="2927" y="68"/>
                  </a:cubicBezTo>
                  <a:cubicBezTo>
                    <a:pt x="2321" y="81"/>
                    <a:pt x="1712" y="109"/>
                    <a:pt x="1107" y="129"/>
                  </a:cubicBezTo>
                  <a:cubicBezTo>
                    <a:pt x="831" y="139"/>
                    <a:pt x="552" y="149"/>
                    <a:pt x="277" y="159"/>
                  </a:cubicBezTo>
                  <a:cubicBezTo>
                    <a:pt x="123" y="167"/>
                    <a:pt x="1" y="289"/>
                    <a:pt x="5" y="442"/>
                  </a:cubicBezTo>
                  <a:lnTo>
                    <a:pt x="5" y="452"/>
                  </a:lnTo>
                  <a:cubicBezTo>
                    <a:pt x="14" y="594"/>
                    <a:pt x="133" y="711"/>
                    <a:pt x="274" y="711"/>
                  </a:cubicBezTo>
                  <a:cubicBezTo>
                    <a:pt x="278" y="711"/>
                    <a:pt x="282" y="711"/>
                    <a:pt x="286" y="710"/>
                  </a:cubicBezTo>
                  <a:cubicBezTo>
                    <a:pt x="964" y="687"/>
                    <a:pt x="1638" y="670"/>
                    <a:pt x="2311" y="660"/>
                  </a:cubicBezTo>
                  <a:cubicBezTo>
                    <a:pt x="2654" y="652"/>
                    <a:pt x="3001" y="649"/>
                    <a:pt x="3345" y="649"/>
                  </a:cubicBezTo>
                  <a:cubicBezTo>
                    <a:pt x="3436" y="648"/>
                    <a:pt x="3528" y="648"/>
                    <a:pt x="3620" y="648"/>
                  </a:cubicBezTo>
                  <a:cubicBezTo>
                    <a:pt x="3841" y="648"/>
                    <a:pt x="4061" y="650"/>
                    <a:pt x="4280" y="652"/>
                  </a:cubicBezTo>
                  <a:cubicBezTo>
                    <a:pt x="4603" y="656"/>
                    <a:pt x="4927" y="656"/>
                    <a:pt x="5249" y="656"/>
                  </a:cubicBezTo>
                  <a:cubicBezTo>
                    <a:pt x="5572" y="656"/>
                    <a:pt x="5894" y="656"/>
                    <a:pt x="6216" y="660"/>
                  </a:cubicBezTo>
                  <a:cubicBezTo>
                    <a:pt x="6852" y="670"/>
                    <a:pt x="7488" y="677"/>
                    <a:pt x="8121" y="687"/>
                  </a:cubicBezTo>
                  <a:cubicBezTo>
                    <a:pt x="8740" y="693"/>
                    <a:pt x="9359" y="721"/>
                    <a:pt x="9978" y="724"/>
                  </a:cubicBezTo>
                  <a:cubicBezTo>
                    <a:pt x="10308" y="724"/>
                    <a:pt x="10634" y="724"/>
                    <a:pt x="10965" y="738"/>
                  </a:cubicBezTo>
                  <a:cubicBezTo>
                    <a:pt x="11271" y="751"/>
                    <a:pt x="11580" y="775"/>
                    <a:pt x="11887" y="782"/>
                  </a:cubicBezTo>
                  <a:cubicBezTo>
                    <a:pt x="11926" y="784"/>
                    <a:pt x="11965" y="784"/>
                    <a:pt x="12005" y="784"/>
                  </a:cubicBezTo>
                  <a:cubicBezTo>
                    <a:pt x="12060" y="784"/>
                    <a:pt x="12116" y="783"/>
                    <a:pt x="12172" y="779"/>
                  </a:cubicBezTo>
                  <a:cubicBezTo>
                    <a:pt x="12322" y="772"/>
                    <a:pt x="12488" y="765"/>
                    <a:pt x="12621" y="680"/>
                  </a:cubicBezTo>
                  <a:cubicBezTo>
                    <a:pt x="12727" y="616"/>
                    <a:pt x="12777" y="486"/>
                    <a:pt x="12741" y="363"/>
                  </a:cubicBezTo>
                  <a:cubicBezTo>
                    <a:pt x="12708" y="256"/>
                    <a:pt x="12599" y="166"/>
                    <a:pt x="12482" y="166"/>
                  </a:cubicBezTo>
                  <a:cubicBezTo>
                    <a:pt x="12477" y="166"/>
                    <a:pt x="12472" y="166"/>
                    <a:pt x="12468" y="167"/>
                  </a:cubicBezTo>
                  <a:cubicBezTo>
                    <a:pt x="12458" y="170"/>
                    <a:pt x="12451" y="170"/>
                    <a:pt x="12441" y="170"/>
                  </a:cubicBezTo>
                  <a:cubicBezTo>
                    <a:pt x="12437" y="169"/>
                    <a:pt x="12432" y="169"/>
                    <a:pt x="12428" y="168"/>
                  </a:cubicBezTo>
                  <a:lnTo>
                    <a:pt x="12428" y="168"/>
                  </a:lnTo>
                  <a:cubicBezTo>
                    <a:pt x="12431" y="169"/>
                    <a:pt x="12434" y="170"/>
                    <a:pt x="12438" y="170"/>
                  </a:cubicBezTo>
                  <a:cubicBezTo>
                    <a:pt x="12431" y="170"/>
                    <a:pt x="12425" y="170"/>
                    <a:pt x="12419" y="168"/>
                  </a:cubicBezTo>
                  <a:lnTo>
                    <a:pt x="12419" y="168"/>
                  </a:lnTo>
                  <a:cubicBezTo>
                    <a:pt x="12144" y="138"/>
                    <a:pt x="11869" y="121"/>
                    <a:pt x="11594" y="98"/>
                  </a:cubicBezTo>
                  <a:cubicBezTo>
                    <a:pt x="11287" y="74"/>
                    <a:pt x="10981" y="51"/>
                    <a:pt x="10675" y="40"/>
                  </a:cubicBezTo>
                  <a:cubicBezTo>
                    <a:pt x="10342" y="34"/>
                    <a:pt x="10009" y="34"/>
                    <a:pt x="9675" y="27"/>
                  </a:cubicBezTo>
                  <a:cubicBezTo>
                    <a:pt x="9376" y="24"/>
                    <a:pt x="9073" y="16"/>
                    <a:pt x="8774" y="10"/>
                  </a:cubicBezTo>
                  <a:cubicBezTo>
                    <a:pt x="8353" y="3"/>
                    <a:pt x="7932" y="0"/>
                    <a:pt x="75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76;p56"/>
            <p:cNvSpPr/>
            <p:nvPr/>
          </p:nvSpPr>
          <p:spPr>
            <a:xfrm>
              <a:off x="4022077" y="1677584"/>
              <a:ext cx="468926" cy="37175"/>
            </a:xfrm>
            <a:custGeom>
              <a:avLst/>
              <a:gdLst/>
              <a:ahLst/>
              <a:cxnLst/>
              <a:rect l="l" t="t" r="r" b="b"/>
              <a:pathLst>
                <a:path w="11567" h="917" extrusionOk="0">
                  <a:moveTo>
                    <a:pt x="11080" y="0"/>
                  </a:moveTo>
                  <a:cubicBezTo>
                    <a:pt x="11009" y="0"/>
                    <a:pt x="10937" y="4"/>
                    <a:pt x="10866" y="7"/>
                  </a:cubicBezTo>
                  <a:cubicBezTo>
                    <a:pt x="10816" y="8"/>
                    <a:pt x="10766" y="9"/>
                    <a:pt x="10716" y="9"/>
                  </a:cubicBezTo>
                  <a:cubicBezTo>
                    <a:pt x="10616" y="9"/>
                    <a:pt x="10517" y="7"/>
                    <a:pt x="10417" y="7"/>
                  </a:cubicBezTo>
                  <a:cubicBezTo>
                    <a:pt x="10118" y="11"/>
                    <a:pt x="9825" y="27"/>
                    <a:pt x="9529" y="41"/>
                  </a:cubicBezTo>
                  <a:cubicBezTo>
                    <a:pt x="9376" y="52"/>
                    <a:pt x="9220" y="52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09"/>
                    <a:pt x="7971" y="123"/>
                    <a:pt x="7651" y="143"/>
                  </a:cubicBezTo>
                  <a:cubicBezTo>
                    <a:pt x="7515" y="154"/>
                    <a:pt x="7376" y="164"/>
                    <a:pt x="7237" y="167"/>
                  </a:cubicBezTo>
                  <a:cubicBezTo>
                    <a:pt x="7077" y="174"/>
                    <a:pt x="6917" y="177"/>
                    <a:pt x="6757" y="181"/>
                  </a:cubicBezTo>
                  <a:cubicBezTo>
                    <a:pt x="6461" y="190"/>
                    <a:pt x="6165" y="198"/>
                    <a:pt x="5866" y="204"/>
                  </a:cubicBezTo>
                  <a:cubicBezTo>
                    <a:pt x="5236" y="225"/>
                    <a:pt x="4610" y="245"/>
                    <a:pt x="3981" y="252"/>
                  </a:cubicBezTo>
                  <a:cubicBezTo>
                    <a:pt x="3890" y="253"/>
                    <a:pt x="3800" y="253"/>
                    <a:pt x="3710" y="253"/>
                  </a:cubicBezTo>
                  <a:cubicBezTo>
                    <a:pt x="3499" y="253"/>
                    <a:pt x="3288" y="251"/>
                    <a:pt x="3076" y="248"/>
                  </a:cubicBezTo>
                  <a:cubicBezTo>
                    <a:pt x="2810" y="246"/>
                    <a:pt x="2543" y="227"/>
                    <a:pt x="2277" y="227"/>
                  </a:cubicBezTo>
                  <a:cubicBezTo>
                    <a:pt x="2240" y="227"/>
                    <a:pt x="2204" y="227"/>
                    <a:pt x="2168" y="228"/>
                  </a:cubicBezTo>
                  <a:cubicBezTo>
                    <a:pt x="1552" y="235"/>
                    <a:pt x="940" y="259"/>
                    <a:pt x="321" y="262"/>
                  </a:cubicBezTo>
                  <a:cubicBezTo>
                    <a:pt x="147" y="262"/>
                    <a:pt x="1" y="419"/>
                    <a:pt x="8" y="592"/>
                  </a:cubicBezTo>
                  <a:lnTo>
                    <a:pt x="8" y="603"/>
                  </a:lnTo>
                  <a:cubicBezTo>
                    <a:pt x="18" y="776"/>
                    <a:pt x="164" y="909"/>
                    <a:pt x="338" y="909"/>
                  </a:cubicBezTo>
                  <a:cubicBezTo>
                    <a:pt x="991" y="909"/>
                    <a:pt x="1641" y="889"/>
                    <a:pt x="2294" y="881"/>
                  </a:cubicBezTo>
                  <a:cubicBezTo>
                    <a:pt x="2433" y="881"/>
                    <a:pt x="2569" y="889"/>
                    <a:pt x="2709" y="895"/>
                  </a:cubicBezTo>
                  <a:cubicBezTo>
                    <a:pt x="2869" y="898"/>
                    <a:pt x="3029" y="909"/>
                    <a:pt x="3188" y="909"/>
                  </a:cubicBezTo>
                  <a:cubicBezTo>
                    <a:pt x="3432" y="914"/>
                    <a:pt x="3678" y="917"/>
                    <a:pt x="3923" y="917"/>
                  </a:cubicBezTo>
                  <a:cubicBezTo>
                    <a:pt x="4013" y="917"/>
                    <a:pt x="4103" y="916"/>
                    <a:pt x="4192" y="915"/>
                  </a:cubicBezTo>
                  <a:cubicBezTo>
                    <a:pt x="4808" y="915"/>
                    <a:pt x="5420" y="902"/>
                    <a:pt x="6036" y="889"/>
                  </a:cubicBezTo>
                  <a:cubicBezTo>
                    <a:pt x="6331" y="881"/>
                    <a:pt x="6631" y="878"/>
                    <a:pt x="6927" y="871"/>
                  </a:cubicBezTo>
                  <a:cubicBezTo>
                    <a:pt x="7086" y="868"/>
                    <a:pt x="7250" y="864"/>
                    <a:pt x="7410" y="857"/>
                  </a:cubicBezTo>
                  <a:cubicBezTo>
                    <a:pt x="7560" y="848"/>
                    <a:pt x="7713" y="837"/>
                    <a:pt x="7862" y="827"/>
                  </a:cubicBezTo>
                  <a:cubicBezTo>
                    <a:pt x="8009" y="820"/>
                    <a:pt x="8155" y="813"/>
                    <a:pt x="8301" y="807"/>
                  </a:cubicBezTo>
                  <a:cubicBezTo>
                    <a:pt x="8458" y="796"/>
                    <a:pt x="8614" y="782"/>
                    <a:pt x="8771" y="773"/>
                  </a:cubicBezTo>
                  <a:cubicBezTo>
                    <a:pt x="9056" y="749"/>
                    <a:pt x="9342" y="742"/>
                    <a:pt x="9628" y="715"/>
                  </a:cubicBezTo>
                  <a:cubicBezTo>
                    <a:pt x="9917" y="688"/>
                    <a:pt x="10206" y="660"/>
                    <a:pt x="10495" y="640"/>
                  </a:cubicBezTo>
                  <a:cubicBezTo>
                    <a:pt x="10634" y="630"/>
                    <a:pt x="10774" y="623"/>
                    <a:pt x="10914" y="609"/>
                  </a:cubicBezTo>
                  <a:cubicBezTo>
                    <a:pt x="11002" y="603"/>
                    <a:pt x="11087" y="586"/>
                    <a:pt x="11172" y="572"/>
                  </a:cubicBezTo>
                  <a:cubicBezTo>
                    <a:pt x="11264" y="555"/>
                    <a:pt x="11349" y="521"/>
                    <a:pt x="11427" y="473"/>
                  </a:cubicBezTo>
                  <a:cubicBezTo>
                    <a:pt x="11523" y="412"/>
                    <a:pt x="11567" y="297"/>
                    <a:pt x="11532" y="190"/>
                  </a:cubicBezTo>
                  <a:cubicBezTo>
                    <a:pt x="11502" y="82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7"/>
                    <a:pt x="11145" y="0"/>
                    <a:pt x="11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77;p56"/>
            <p:cNvSpPr/>
            <p:nvPr/>
          </p:nvSpPr>
          <p:spPr>
            <a:xfrm>
              <a:off x="3716778" y="1814080"/>
              <a:ext cx="243726" cy="327198"/>
            </a:xfrm>
            <a:custGeom>
              <a:avLst/>
              <a:gdLst/>
              <a:ahLst/>
              <a:cxnLst/>
              <a:rect l="l" t="t" r="r" b="b"/>
              <a:pathLst>
                <a:path w="6012" h="8071" extrusionOk="0">
                  <a:moveTo>
                    <a:pt x="4350" y="1"/>
                  </a:moveTo>
                  <a:cubicBezTo>
                    <a:pt x="4344" y="1"/>
                    <a:pt x="4337" y="1"/>
                    <a:pt x="4331" y="1"/>
                  </a:cubicBezTo>
                  <a:cubicBezTo>
                    <a:pt x="4324" y="1"/>
                    <a:pt x="4318" y="4"/>
                    <a:pt x="4310" y="4"/>
                  </a:cubicBezTo>
                  <a:cubicBezTo>
                    <a:pt x="4225" y="15"/>
                    <a:pt x="4144" y="28"/>
                    <a:pt x="4062" y="42"/>
                  </a:cubicBezTo>
                  <a:cubicBezTo>
                    <a:pt x="4025" y="48"/>
                    <a:pt x="3984" y="52"/>
                    <a:pt x="3947" y="59"/>
                  </a:cubicBezTo>
                  <a:cubicBezTo>
                    <a:pt x="3820" y="79"/>
                    <a:pt x="3691" y="96"/>
                    <a:pt x="3562" y="110"/>
                  </a:cubicBezTo>
                  <a:cubicBezTo>
                    <a:pt x="3335" y="137"/>
                    <a:pt x="3100" y="161"/>
                    <a:pt x="2875" y="208"/>
                  </a:cubicBezTo>
                  <a:cubicBezTo>
                    <a:pt x="2589" y="266"/>
                    <a:pt x="2314" y="372"/>
                    <a:pt x="2041" y="477"/>
                  </a:cubicBezTo>
                  <a:cubicBezTo>
                    <a:pt x="1837" y="559"/>
                    <a:pt x="1641" y="640"/>
                    <a:pt x="1440" y="732"/>
                  </a:cubicBezTo>
                  <a:cubicBezTo>
                    <a:pt x="1253" y="817"/>
                    <a:pt x="1099" y="960"/>
                    <a:pt x="953" y="1103"/>
                  </a:cubicBezTo>
                  <a:cubicBezTo>
                    <a:pt x="851" y="1199"/>
                    <a:pt x="752" y="1301"/>
                    <a:pt x="667" y="1413"/>
                  </a:cubicBezTo>
                  <a:cubicBezTo>
                    <a:pt x="542" y="1569"/>
                    <a:pt x="419" y="1736"/>
                    <a:pt x="341" y="1919"/>
                  </a:cubicBezTo>
                  <a:cubicBezTo>
                    <a:pt x="259" y="2103"/>
                    <a:pt x="181" y="2293"/>
                    <a:pt x="137" y="2488"/>
                  </a:cubicBezTo>
                  <a:cubicBezTo>
                    <a:pt x="103" y="2637"/>
                    <a:pt x="76" y="2787"/>
                    <a:pt x="49" y="2940"/>
                  </a:cubicBezTo>
                  <a:cubicBezTo>
                    <a:pt x="14" y="3144"/>
                    <a:pt x="0" y="3348"/>
                    <a:pt x="11" y="3556"/>
                  </a:cubicBezTo>
                  <a:lnTo>
                    <a:pt x="11" y="3569"/>
                  </a:lnTo>
                  <a:cubicBezTo>
                    <a:pt x="21" y="3719"/>
                    <a:pt x="41" y="3865"/>
                    <a:pt x="62" y="4015"/>
                  </a:cubicBezTo>
                  <a:cubicBezTo>
                    <a:pt x="96" y="4273"/>
                    <a:pt x="134" y="4546"/>
                    <a:pt x="232" y="4788"/>
                  </a:cubicBezTo>
                  <a:cubicBezTo>
                    <a:pt x="307" y="4978"/>
                    <a:pt x="399" y="5165"/>
                    <a:pt x="487" y="5348"/>
                  </a:cubicBezTo>
                  <a:cubicBezTo>
                    <a:pt x="644" y="5665"/>
                    <a:pt x="872" y="5930"/>
                    <a:pt x="1126" y="6171"/>
                  </a:cubicBezTo>
                  <a:cubicBezTo>
                    <a:pt x="1310" y="6342"/>
                    <a:pt x="1477" y="6526"/>
                    <a:pt x="1671" y="6686"/>
                  </a:cubicBezTo>
                  <a:cubicBezTo>
                    <a:pt x="1913" y="6886"/>
                    <a:pt x="2184" y="7029"/>
                    <a:pt x="2457" y="7179"/>
                  </a:cubicBezTo>
                  <a:cubicBezTo>
                    <a:pt x="2749" y="7335"/>
                    <a:pt x="3045" y="7478"/>
                    <a:pt x="3362" y="7573"/>
                  </a:cubicBezTo>
                  <a:cubicBezTo>
                    <a:pt x="3473" y="7607"/>
                    <a:pt x="3589" y="7625"/>
                    <a:pt x="3702" y="7648"/>
                  </a:cubicBezTo>
                  <a:cubicBezTo>
                    <a:pt x="3784" y="7669"/>
                    <a:pt x="3865" y="7689"/>
                    <a:pt x="3943" y="7713"/>
                  </a:cubicBezTo>
                  <a:cubicBezTo>
                    <a:pt x="4045" y="7760"/>
                    <a:pt x="4144" y="7815"/>
                    <a:pt x="4249" y="7862"/>
                  </a:cubicBezTo>
                  <a:cubicBezTo>
                    <a:pt x="4379" y="7920"/>
                    <a:pt x="4511" y="7967"/>
                    <a:pt x="4647" y="8019"/>
                  </a:cubicBezTo>
                  <a:cubicBezTo>
                    <a:pt x="4753" y="8060"/>
                    <a:pt x="4875" y="8063"/>
                    <a:pt x="4988" y="8069"/>
                  </a:cubicBezTo>
                  <a:cubicBezTo>
                    <a:pt x="5001" y="8070"/>
                    <a:pt x="5014" y="8071"/>
                    <a:pt x="5028" y="8071"/>
                  </a:cubicBezTo>
                  <a:cubicBezTo>
                    <a:pt x="5121" y="8071"/>
                    <a:pt x="5227" y="8051"/>
                    <a:pt x="5307" y="8033"/>
                  </a:cubicBezTo>
                  <a:cubicBezTo>
                    <a:pt x="5467" y="7995"/>
                    <a:pt x="5634" y="7903"/>
                    <a:pt x="5750" y="7780"/>
                  </a:cubicBezTo>
                  <a:cubicBezTo>
                    <a:pt x="5804" y="7719"/>
                    <a:pt x="5855" y="7651"/>
                    <a:pt x="5896" y="7580"/>
                  </a:cubicBezTo>
                  <a:cubicBezTo>
                    <a:pt x="5981" y="7433"/>
                    <a:pt x="5988" y="7318"/>
                    <a:pt x="6001" y="7151"/>
                  </a:cubicBezTo>
                  <a:cubicBezTo>
                    <a:pt x="6012" y="7039"/>
                    <a:pt x="5977" y="6923"/>
                    <a:pt x="5960" y="6815"/>
                  </a:cubicBezTo>
                  <a:cubicBezTo>
                    <a:pt x="5954" y="6780"/>
                    <a:pt x="5947" y="6747"/>
                    <a:pt x="5940" y="6713"/>
                  </a:cubicBezTo>
                  <a:cubicBezTo>
                    <a:pt x="5916" y="6597"/>
                    <a:pt x="5869" y="6485"/>
                    <a:pt x="5838" y="6372"/>
                  </a:cubicBezTo>
                  <a:cubicBezTo>
                    <a:pt x="5685" y="5852"/>
                    <a:pt x="5569" y="5328"/>
                    <a:pt x="5443" y="4804"/>
                  </a:cubicBezTo>
                  <a:cubicBezTo>
                    <a:pt x="5389" y="4576"/>
                    <a:pt x="5335" y="4352"/>
                    <a:pt x="5294" y="4121"/>
                  </a:cubicBezTo>
                  <a:cubicBezTo>
                    <a:pt x="5280" y="4028"/>
                    <a:pt x="5266" y="3937"/>
                    <a:pt x="5256" y="3845"/>
                  </a:cubicBezTo>
                  <a:cubicBezTo>
                    <a:pt x="5239" y="3444"/>
                    <a:pt x="5192" y="3039"/>
                    <a:pt x="5123" y="2640"/>
                  </a:cubicBezTo>
                  <a:cubicBezTo>
                    <a:pt x="5120" y="2607"/>
                    <a:pt x="5117" y="2569"/>
                    <a:pt x="5114" y="2532"/>
                  </a:cubicBezTo>
                  <a:cubicBezTo>
                    <a:pt x="5086" y="2257"/>
                    <a:pt x="5059" y="1981"/>
                    <a:pt x="5035" y="1706"/>
                  </a:cubicBezTo>
                  <a:cubicBezTo>
                    <a:pt x="5297" y="1457"/>
                    <a:pt x="5403" y="1056"/>
                    <a:pt x="5297" y="701"/>
                  </a:cubicBezTo>
                  <a:cubicBezTo>
                    <a:pt x="5249" y="538"/>
                    <a:pt x="5161" y="395"/>
                    <a:pt x="5035" y="273"/>
                  </a:cubicBezTo>
                  <a:cubicBezTo>
                    <a:pt x="4967" y="225"/>
                    <a:pt x="4899" y="175"/>
                    <a:pt x="4831" y="123"/>
                  </a:cubicBezTo>
                  <a:cubicBezTo>
                    <a:pt x="4680" y="42"/>
                    <a:pt x="4520" y="1"/>
                    <a:pt x="435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78;p56"/>
            <p:cNvSpPr/>
            <p:nvPr/>
          </p:nvSpPr>
          <p:spPr>
            <a:xfrm>
              <a:off x="4037117" y="1816025"/>
              <a:ext cx="761828" cy="338347"/>
            </a:xfrm>
            <a:custGeom>
              <a:avLst/>
              <a:gdLst/>
              <a:ahLst/>
              <a:cxnLst/>
              <a:rect l="l" t="t" r="r" b="b"/>
              <a:pathLst>
                <a:path w="18792" h="8346" extrusionOk="0">
                  <a:moveTo>
                    <a:pt x="752" y="0"/>
                  </a:moveTo>
                  <a:cubicBezTo>
                    <a:pt x="748" y="0"/>
                    <a:pt x="743" y="0"/>
                    <a:pt x="739" y="0"/>
                  </a:cubicBezTo>
                  <a:cubicBezTo>
                    <a:pt x="556" y="8"/>
                    <a:pt x="378" y="86"/>
                    <a:pt x="253" y="218"/>
                  </a:cubicBezTo>
                  <a:cubicBezTo>
                    <a:pt x="130" y="344"/>
                    <a:pt x="69" y="497"/>
                    <a:pt x="58" y="715"/>
                  </a:cubicBezTo>
                  <a:cubicBezTo>
                    <a:pt x="21" y="1453"/>
                    <a:pt x="11" y="2116"/>
                    <a:pt x="31" y="2746"/>
                  </a:cubicBezTo>
                  <a:lnTo>
                    <a:pt x="35" y="2906"/>
                  </a:lnTo>
                  <a:cubicBezTo>
                    <a:pt x="45" y="3168"/>
                    <a:pt x="52" y="3437"/>
                    <a:pt x="49" y="3702"/>
                  </a:cubicBezTo>
                  <a:cubicBezTo>
                    <a:pt x="45" y="3831"/>
                    <a:pt x="45" y="3964"/>
                    <a:pt x="45" y="4096"/>
                  </a:cubicBezTo>
                  <a:cubicBezTo>
                    <a:pt x="45" y="4277"/>
                    <a:pt x="41" y="4460"/>
                    <a:pt x="38" y="4641"/>
                  </a:cubicBezTo>
                  <a:cubicBezTo>
                    <a:pt x="35" y="4760"/>
                    <a:pt x="28" y="4886"/>
                    <a:pt x="21" y="5001"/>
                  </a:cubicBezTo>
                  <a:lnTo>
                    <a:pt x="18" y="5090"/>
                  </a:lnTo>
                  <a:cubicBezTo>
                    <a:pt x="11" y="5195"/>
                    <a:pt x="14" y="5304"/>
                    <a:pt x="18" y="5409"/>
                  </a:cubicBezTo>
                  <a:lnTo>
                    <a:pt x="18" y="5515"/>
                  </a:lnTo>
                  <a:cubicBezTo>
                    <a:pt x="21" y="5773"/>
                    <a:pt x="18" y="6038"/>
                    <a:pt x="11" y="6291"/>
                  </a:cubicBezTo>
                  <a:lnTo>
                    <a:pt x="8" y="6368"/>
                  </a:lnTo>
                  <a:lnTo>
                    <a:pt x="8" y="6443"/>
                  </a:lnTo>
                  <a:cubicBezTo>
                    <a:pt x="5" y="6552"/>
                    <a:pt x="0" y="6665"/>
                    <a:pt x="0" y="6776"/>
                  </a:cubicBezTo>
                  <a:cubicBezTo>
                    <a:pt x="0" y="6804"/>
                    <a:pt x="5" y="6831"/>
                    <a:pt x="5" y="6855"/>
                  </a:cubicBezTo>
                  <a:cubicBezTo>
                    <a:pt x="11" y="6977"/>
                    <a:pt x="31" y="7096"/>
                    <a:pt x="55" y="7209"/>
                  </a:cubicBezTo>
                  <a:cubicBezTo>
                    <a:pt x="76" y="7324"/>
                    <a:pt x="130" y="7434"/>
                    <a:pt x="178" y="7536"/>
                  </a:cubicBezTo>
                  <a:cubicBezTo>
                    <a:pt x="191" y="7566"/>
                    <a:pt x="205" y="7593"/>
                    <a:pt x="218" y="7624"/>
                  </a:cubicBezTo>
                  <a:cubicBezTo>
                    <a:pt x="232" y="7654"/>
                    <a:pt x="253" y="7682"/>
                    <a:pt x="270" y="7709"/>
                  </a:cubicBezTo>
                  <a:cubicBezTo>
                    <a:pt x="409" y="7916"/>
                    <a:pt x="542" y="8026"/>
                    <a:pt x="725" y="8141"/>
                  </a:cubicBezTo>
                  <a:cubicBezTo>
                    <a:pt x="807" y="8195"/>
                    <a:pt x="926" y="8239"/>
                    <a:pt x="1082" y="8277"/>
                  </a:cubicBezTo>
                  <a:cubicBezTo>
                    <a:pt x="1123" y="8284"/>
                    <a:pt x="1161" y="8294"/>
                    <a:pt x="1198" y="8301"/>
                  </a:cubicBezTo>
                  <a:cubicBezTo>
                    <a:pt x="1404" y="8329"/>
                    <a:pt x="1601" y="8345"/>
                    <a:pt x="1800" y="8345"/>
                  </a:cubicBezTo>
                  <a:cubicBezTo>
                    <a:pt x="1818" y="8345"/>
                    <a:pt x="1836" y="8345"/>
                    <a:pt x="1854" y="8345"/>
                  </a:cubicBezTo>
                  <a:cubicBezTo>
                    <a:pt x="2290" y="8338"/>
                    <a:pt x="2732" y="8324"/>
                    <a:pt x="3161" y="8311"/>
                  </a:cubicBezTo>
                  <a:cubicBezTo>
                    <a:pt x="3327" y="8304"/>
                    <a:pt x="3495" y="8301"/>
                    <a:pt x="3661" y="8297"/>
                  </a:cubicBezTo>
                  <a:lnTo>
                    <a:pt x="4225" y="8280"/>
                  </a:lnTo>
                  <a:cubicBezTo>
                    <a:pt x="4647" y="8266"/>
                    <a:pt x="5069" y="8257"/>
                    <a:pt x="5495" y="8246"/>
                  </a:cubicBezTo>
                  <a:cubicBezTo>
                    <a:pt x="6434" y="8222"/>
                    <a:pt x="7393" y="8202"/>
                    <a:pt x="8318" y="8181"/>
                  </a:cubicBezTo>
                  <a:lnTo>
                    <a:pt x="9175" y="8164"/>
                  </a:lnTo>
                  <a:cubicBezTo>
                    <a:pt x="9475" y="8158"/>
                    <a:pt x="9770" y="8151"/>
                    <a:pt x="10070" y="8144"/>
                  </a:cubicBezTo>
                  <a:cubicBezTo>
                    <a:pt x="10196" y="8141"/>
                    <a:pt x="10325" y="8137"/>
                    <a:pt x="10454" y="8128"/>
                  </a:cubicBezTo>
                  <a:cubicBezTo>
                    <a:pt x="10461" y="8120"/>
                    <a:pt x="10464" y="8110"/>
                    <a:pt x="10468" y="8103"/>
                  </a:cubicBezTo>
                  <a:cubicBezTo>
                    <a:pt x="10573" y="7916"/>
                    <a:pt x="10716" y="7767"/>
                    <a:pt x="10899" y="7654"/>
                  </a:cubicBezTo>
                  <a:cubicBezTo>
                    <a:pt x="11094" y="7498"/>
                    <a:pt x="11339" y="7474"/>
                    <a:pt x="11573" y="7443"/>
                  </a:cubicBezTo>
                  <a:cubicBezTo>
                    <a:pt x="11580" y="7443"/>
                    <a:pt x="11587" y="7440"/>
                    <a:pt x="11597" y="7440"/>
                  </a:cubicBezTo>
                  <a:cubicBezTo>
                    <a:pt x="11917" y="7385"/>
                    <a:pt x="12233" y="7335"/>
                    <a:pt x="12560" y="7318"/>
                  </a:cubicBezTo>
                  <a:cubicBezTo>
                    <a:pt x="12656" y="7312"/>
                    <a:pt x="12752" y="7306"/>
                    <a:pt x="12848" y="7306"/>
                  </a:cubicBezTo>
                  <a:cubicBezTo>
                    <a:pt x="12868" y="7306"/>
                    <a:pt x="12887" y="7307"/>
                    <a:pt x="12907" y="7307"/>
                  </a:cubicBezTo>
                  <a:cubicBezTo>
                    <a:pt x="13039" y="7311"/>
                    <a:pt x="13169" y="7324"/>
                    <a:pt x="13301" y="7335"/>
                  </a:cubicBezTo>
                  <a:cubicBezTo>
                    <a:pt x="13433" y="7345"/>
                    <a:pt x="13565" y="7350"/>
                    <a:pt x="13696" y="7350"/>
                  </a:cubicBezTo>
                  <a:cubicBezTo>
                    <a:pt x="13866" y="7350"/>
                    <a:pt x="14034" y="7342"/>
                    <a:pt x="14203" y="7324"/>
                  </a:cubicBezTo>
                  <a:cubicBezTo>
                    <a:pt x="14516" y="7294"/>
                    <a:pt x="14829" y="7270"/>
                    <a:pt x="15145" y="7257"/>
                  </a:cubicBezTo>
                  <a:cubicBezTo>
                    <a:pt x="15441" y="7243"/>
                    <a:pt x="15741" y="7222"/>
                    <a:pt x="16036" y="7195"/>
                  </a:cubicBezTo>
                  <a:cubicBezTo>
                    <a:pt x="16206" y="7181"/>
                    <a:pt x="16373" y="7161"/>
                    <a:pt x="16540" y="7137"/>
                  </a:cubicBezTo>
                  <a:cubicBezTo>
                    <a:pt x="16646" y="7102"/>
                    <a:pt x="16759" y="7086"/>
                    <a:pt x="16873" y="7086"/>
                  </a:cubicBezTo>
                  <a:cubicBezTo>
                    <a:pt x="16968" y="7086"/>
                    <a:pt x="17063" y="7097"/>
                    <a:pt x="17155" y="7117"/>
                  </a:cubicBezTo>
                  <a:cubicBezTo>
                    <a:pt x="17240" y="7079"/>
                    <a:pt x="17322" y="7039"/>
                    <a:pt x="17407" y="6998"/>
                  </a:cubicBezTo>
                  <a:lnTo>
                    <a:pt x="17451" y="6981"/>
                  </a:lnTo>
                  <a:cubicBezTo>
                    <a:pt x="17557" y="6936"/>
                    <a:pt x="17666" y="6892"/>
                    <a:pt x="17771" y="6845"/>
                  </a:cubicBezTo>
                  <a:lnTo>
                    <a:pt x="17785" y="6842"/>
                  </a:lnTo>
                  <a:lnTo>
                    <a:pt x="17826" y="6821"/>
                  </a:lnTo>
                  <a:cubicBezTo>
                    <a:pt x="17982" y="6756"/>
                    <a:pt x="18057" y="6715"/>
                    <a:pt x="18186" y="6597"/>
                  </a:cubicBezTo>
                  <a:cubicBezTo>
                    <a:pt x="18231" y="6556"/>
                    <a:pt x="18292" y="6461"/>
                    <a:pt x="18329" y="6389"/>
                  </a:cubicBezTo>
                  <a:cubicBezTo>
                    <a:pt x="18377" y="6297"/>
                    <a:pt x="18410" y="6202"/>
                    <a:pt x="18438" y="6117"/>
                  </a:cubicBezTo>
                  <a:cubicBezTo>
                    <a:pt x="18479" y="6001"/>
                    <a:pt x="18485" y="5872"/>
                    <a:pt x="18492" y="5740"/>
                  </a:cubicBezTo>
                  <a:cubicBezTo>
                    <a:pt x="18492" y="5678"/>
                    <a:pt x="18496" y="5613"/>
                    <a:pt x="18496" y="5552"/>
                  </a:cubicBezTo>
                  <a:cubicBezTo>
                    <a:pt x="18499" y="5481"/>
                    <a:pt x="18503" y="5409"/>
                    <a:pt x="18506" y="5335"/>
                  </a:cubicBezTo>
                  <a:cubicBezTo>
                    <a:pt x="18512" y="5192"/>
                    <a:pt x="18520" y="5042"/>
                    <a:pt x="18512" y="4895"/>
                  </a:cubicBezTo>
                  <a:lnTo>
                    <a:pt x="18512" y="4878"/>
                  </a:lnTo>
                  <a:cubicBezTo>
                    <a:pt x="18506" y="4787"/>
                    <a:pt x="18496" y="4695"/>
                    <a:pt x="18489" y="4603"/>
                  </a:cubicBezTo>
                  <a:lnTo>
                    <a:pt x="18485" y="4559"/>
                  </a:lnTo>
                  <a:cubicBezTo>
                    <a:pt x="18482" y="4539"/>
                    <a:pt x="18482" y="4518"/>
                    <a:pt x="18479" y="4498"/>
                  </a:cubicBezTo>
                  <a:cubicBezTo>
                    <a:pt x="18476" y="4437"/>
                    <a:pt x="18476" y="4379"/>
                    <a:pt x="18476" y="4321"/>
                  </a:cubicBezTo>
                  <a:cubicBezTo>
                    <a:pt x="18476" y="4291"/>
                    <a:pt x="18472" y="4259"/>
                    <a:pt x="18472" y="4233"/>
                  </a:cubicBezTo>
                  <a:cubicBezTo>
                    <a:pt x="18468" y="4062"/>
                    <a:pt x="18472" y="3882"/>
                    <a:pt x="18489" y="3681"/>
                  </a:cubicBezTo>
                  <a:cubicBezTo>
                    <a:pt x="18499" y="3606"/>
                    <a:pt x="18520" y="3531"/>
                    <a:pt x="18540" y="3460"/>
                  </a:cubicBezTo>
                  <a:cubicBezTo>
                    <a:pt x="18578" y="3372"/>
                    <a:pt x="18614" y="3286"/>
                    <a:pt x="18649" y="3198"/>
                  </a:cubicBezTo>
                  <a:cubicBezTo>
                    <a:pt x="18659" y="3168"/>
                    <a:pt x="18669" y="3140"/>
                    <a:pt x="18676" y="3110"/>
                  </a:cubicBezTo>
                  <a:cubicBezTo>
                    <a:pt x="18686" y="3086"/>
                    <a:pt x="18693" y="3062"/>
                    <a:pt x="18700" y="3038"/>
                  </a:cubicBezTo>
                  <a:cubicBezTo>
                    <a:pt x="18730" y="2977"/>
                    <a:pt x="18757" y="2912"/>
                    <a:pt x="18771" y="2845"/>
                  </a:cubicBezTo>
                  <a:cubicBezTo>
                    <a:pt x="18785" y="2770"/>
                    <a:pt x="18792" y="2712"/>
                    <a:pt x="18788" y="2650"/>
                  </a:cubicBezTo>
                  <a:cubicBezTo>
                    <a:pt x="18785" y="2600"/>
                    <a:pt x="18774" y="2545"/>
                    <a:pt x="18765" y="2481"/>
                  </a:cubicBezTo>
                  <a:cubicBezTo>
                    <a:pt x="18751" y="2413"/>
                    <a:pt x="18721" y="2352"/>
                    <a:pt x="18693" y="2290"/>
                  </a:cubicBezTo>
                  <a:lnTo>
                    <a:pt x="18676" y="2256"/>
                  </a:lnTo>
                  <a:cubicBezTo>
                    <a:pt x="18632" y="2168"/>
                    <a:pt x="18564" y="2093"/>
                    <a:pt x="18496" y="2018"/>
                  </a:cubicBezTo>
                  <a:lnTo>
                    <a:pt x="18482" y="2005"/>
                  </a:lnTo>
                  <a:cubicBezTo>
                    <a:pt x="18472" y="1987"/>
                    <a:pt x="18462" y="1970"/>
                    <a:pt x="18451" y="1956"/>
                  </a:cubicBezTo>
                  <a:cubicBezTo>
                    <a:pt x="18445" y="1936"/>
                    <a:pt x="18441" y="1919"/>
                    <a:pt x="18435" y="1898"/>
                  </a:cubicBezTo>
                  <a:lnTo>
                    <a:pt x="18435" y="1865"/>
                  </a:lnTo>
                  <a:cubicBezTo>
                    <a:pt x="18427" y="1763"/>
                    <a:pt x="18431" y="1654"/>
                    <a:pt x="18445" y="1521"/>
                  </a:cubicBezTo>
                  <a:lnTo>
                    <a:pt x="18445" y="1521"/>
                  </a:lnTo>
                  <a:lnTo>
                    <a:pt x="18441" y="1551"/>
                  </a:lnTo>
                  <a:cubicBezTo>
                    <a:pt x="18448" y="1477"/>
                    <a:pt x="18451" y="1409"/>
                    <a:pt x="18448" y="1338"/>
                  </a:cubicBezTo>
                  <a:cubicBezTo>
                    <a:pt x="18445" y="1276"/>
                    <a:pt x="18435" y="1215"/>
                    <a:pt x="18418" y="1154"/>
                  </a:cubicBezTo>
                  <a:cubicBezTo>
                    <a:pt x="18363" y="953"/>
                    <a:pt x="18183" y="763"/>
                    <a:pt x="17934" y="647"/>
                  </a:cubicBezTo>
                  <a:cubicBezTo>
                    <a:pt x="17768" y="572"/>
                    <a:pt x="17587" y="511"/>
                    <a:pt x="17383" y="463"/>
                  </a:cubicBezTo>
                  <a:cubicBezTo>
                    <a:pt x="17071" y="395"/>
                    <a:pt x="16744" y="361"/>
                    <a:pt x="16424" y="331"/>
                  </a:cubicBezTo>
                  <a:lnTo>
                    <a:pt x="16292" y="317"/>
                  </a:lnTo>
                  <a:cubicBezTo>
                    <a:pt x="15992" y="286"/>
                    <a:pt x="15689" y="266"/>
                    <a:pt x="15394" y="253"/>
                  </a:cubicBezTo>
                  <a:cubicBezTo>
                    <a:pt x="15230" y="245"/>
                    <a:pt x="15067" y="242"/>
                    <a:pt x="14904" y="239"/>
                  </a:cubicBezTo>
                  <a:cubicBezTo>
                    <a:pt x="14764" y="235"/>
                    <a:pt x="14621" y="235"/>
                    <a:pt x="14479" y="229"/>
                  </a:cubicBezTo>
                  <a:cubicBezTo>
                    <a:pt x="13781" y="204"/>
                    <a:pt x="13083" y="195"/>
                    <a:pt x="12557" y="188"/>
                  </a:cubicBezTo>
                  <a:cubicBezTo>
                    <a:pt x="12114" y="184"/>
                    <a:pt x="11665" y="168"/>
                    <a:pt x="11230" y="151"/>
                  </a:cubicBezTo>
                  <a:cubicBezTo>
                    <a:pt x="11050" y="143"/>
                    <a:pt x="10869" y="137"/>
                    <a:pt x="10686" y="133"/>
                  </a:cubicBezTo>
                  <a:lnTo>
                    <a:pt x="10651" y="130"/>
                  </a:lnTo>
                  <a:cubicBezTo>
                    <a:pt x="10335" y="119"/>
                    <a:pt x="10009" y="110"/>
                    <a:pt x="9685" y="106"/>
                  </a:cubicBezTo>
                  <a:cubicBezTo>
                    <a:pt x="9554" y="104"/>
                    <a:pt x="9422" y="103"/>
                    <a:pt x="9289" y="103"/>
                  </a:cubicBezTo>
                  <a:cubicBezTo>
                    <a:pt x="9157" y="103"/>
                    <a:pt x="9025" y="104"/>
                    <a:pt x="8896" y="106"/>
                  </a:cubicBezTo>
                  <a:lnTo>
                    <a:pt x="8712" y="106"/>
                  </a:lnTo>
                  <a:cubicBezTo>
                    <a:pt x="8681" y="107"/>
                    <a:pt x="8649" y="107"/>
                    <a:pt x="8617" y="107"/>
                  </a:cubicBezTo>
                  <a:cubicBezTo>
                    <a:pt x="8462" y="107"/>
                    <a:pt x="8307" y="101"/>
                    <a:pt x="8155" y="96"/>
                  </a:cubicBezTo>
                  <a:cubicBezTo>
                    <a:pt x="8049" y="93"/>
                    <a:pt x="7940" y="89"/>
                    <a:pt x="7831" y="89"/>
                  </a:cubicBezTo>
                  <a:cubicBezTo>
                    <a:pt x="7638" y="84"/>
                    <a:pt x="7399" y="81"/>
                    <a:pt x="7149" y="81"/>
                  </a:cubicBezTo>
                  <a:cubicBezTo>
                    <a:pt x="7060" y="81"/>
                    <a:pt x="6969" y="81"/>
                    <a:pt x="6879" y="82"/>
                  </a:cubicBezTo>
                  <a:cubicBezTo>
                    <a:pt x="6679" y="82"/>
                    <a:pt x="6481" y="86"/>
                    <a:pt x="6280" y="89"/>
                  </a:cubicBezTo>
                  <a:lnTo>
                    <a:pt x="5981" y="96"/>
                  </a:lnTo>
                  <a:cubicBezTo>
                    <a:pt x="5801" y="96"/>
                    <a:pt x="5621" y="96"/>
                    <a:pt x="5443" y="93"/>
                  </a:cubicBezTo>
                  <a:cubicBezTo>
                    <a:pt x="5352" y="93"/>
                    <a:pt x="5263" y="93"/>
                    <a:pt x="5172" y="89"/>
                  </a:cubicBezTo>
                  <a:cubicBezTo>
                    <a:pt x="4865" y="89"/>
                    <a:pt x="4559" y="86"/>
                    <a:pt x="4250" y="82"/>
                  </a:cubicBezTo>
                  <a:cubicBezTo>
                    <a:pt x="4029" y="82"/>
                    <a:pt x="3767" y="79"/>
                    <a:pt x="3508" y="55"/>
                  </a:cubicBezTo>
                  <a:cubicBezTo>
                    <a:pt x="3487" y="55"/>
                    <a:pt x="3467" y="52"/>
                    <a:pt x="3446" y="48"/>
                  </a:cubicBezTo>
                  <a:lnTo>
                    <a:pt x="3372" y="41"/>
                  </a:lnTo>
                  <a:lnTo>
                    <a:pt x="3365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50" y="28"/>
                  </a:lnTo>
                  <a:lnTo>
                    <a:pt x="3195" y="21"/>
                  </a:lnTo>
                  <a:cubicBezTo>
                    <a:pt x="3181" y="21"/>
                    <a:pt x="3171" y="17"/>
                    <a:pt x="3157" y="17"/>
                  </a:cubicBezTo>
                  <a:lnTo>
                    <a:pt x="3140" y="17"/>
                  </a:lnTo>
                  <a:cubicBezTo>
                    <a:pt x="3105" y="16"/>
                    <a:pt x="3069" y="15"/>
                    <a:pt x="3033" y="15"/>
                  </a:cubicBezTo>
                  <a:cubicBezTo>
                    <a:pt x="2908" y="15"/>
                    <a:pt x="2783" y="23"/>
                    <a:pt x="2664" y="31"/>
                  </a:cubicBezTo>
                  <a:cubicBezTo>
                    <a:pt x="2627" y="31"/>
                    <a:pt x="2589" y="35"/>
                    <a:pt x="2556" y="38"/>
                  </a:cubicBezTo>
                  <a:cubicBezTo>
                    <a:pt x="2498" y="41"/>
                    <a:pt x="2441" y="42"/>
                    <a:pt x="2383" y="42"/>
                  </a:cubicBezTo>
                  <a:cubicBezTo>
                    <a:pt x="2302" y="42"/>
                    <a:pt x="2222" y="40"/>
                    <a:pt x="2143" y="38"/>
                  </a:cubicBezTo>
                  <a:lnTo>
                    <a:pt x="1980" y="38"/>
                  </a:lnTo>
                  <a:cubicBezTo>
                    <a:pt x="1952" y="37"/>
                    <a:pt x="1924" y="36"/>
                    <a:pt x="1896" y="36"/>
                  </a:cubicBezTo>
                  <a:cubicBezTo>
                    <a:pt x="1830" y="36"/>
                    <a:pt x="1768" y="39"/>
                    <a:pt x="1708" y="41"/>
                  </a:cubicBezTo>
                  <a:cubicBezTo>
                    <a:pt x="1511" y="55"/>
                    <a:pt x="1352" y="99"/>
                    <a:pt x="1219" y="181"/>
                  </a:cubicBezTo>
                  <a:cubicBezTo>
                    <a:pt x="1093" y="64"/>
                    <a:pt x="921" y="0"/>
                    <a:pt x="75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79;p56"/>
            <p:cNvSpPr/>
            <p:nvPr/>
          </p:nvSpPr>
          <p:spPr>
            <a:xfrm>
              <a:off x="3922270" y="1809255"/>
              <a:ext cx="137228" cy="338590"/>
            </a:xfrm>
            <a:custGeom>
              <a:avLst/>
              <a:gdLst/>
              <a:ahLst/>
              <a:cxnLst/>
              <a:rect l="l" t="t" r="r" b="b"/>
              <a:pathLst>
                <a:path w="3385" h="8352" extrusionOk="0">
                  <a:moveTo>
                    <a:pt x="656" y="0"/>
                  </a:moveTo>
                  <a:cubicBezTo>
                    <a:pt x="650" y="0"/>
                    <a:pt x="643" y="1"/>
                    <a:pt x="637" y="1"/>
                  </a:cubicBezTo>
                  <a:cubicBezTo>
                    <a:pt x="272" y="8"/>
                    <a:pt x="4" y="310"/>
                    <a:pt x="1" y="664"/>
                  </a:cubicBezTo>
                  <a:cubicBezTo>
                    <a:pt x="1" y="878"/>
                    <a:pt x="4" y="1093"/>
                    <a:pt x="7" y="1307"/>
                  </a:cubicBezTo>
                  <a:cubicBezTo>
                    <a:pt x="10" y="1460"/>
                    <a:pt x="27" y="1610"/>
                    <a:pt x="34" y="1763"/>
                  </a:cubicBezTo>
                  <a:cubicBezTo>
                    <a:pt x="54" y="2062"/>
                    <a:pt x="72" y="2365"/>
                    <a:pt x="78" y="2668"/>
                  </a:cubicBezTo>
                  <a:cubicBezTo>
                    <a:pt x="82" y="2825"/>
                    <a:pt x="85" y="2981"/>
                    <a:pt x="92" y="3137"/>
                  </a:cubicBezTo>
                  <a:lnTo>
                    <a:pt x="92" y="3172"/>
                  </a:lnTo>
                  <a:cubicBezTo>
                    <a:pt x="98" y="3301"/>
                    <a:pt x="119" y="3430"/>
                    <a:pt x="136" y="3563"/>
                  </a:cubicBezTo>
                  <a:cubicBezTo>
                    <a:pt x="170" y="3879"/>
                    <a:pt x="191" y="4195"/>
                    <a:pt x="211" y="4511"/>
                  </a:cubicBezTo>
                  <a:cubicBezTo>
                    <a:pt x="228" y="4814"/>
                    <a:pt x="272" y="5114"/>
                    <a:pt x="290" y="5413"/>
                  </a:cubicBezTo>
                  <a:cubicBezTo>
                    <a:pt x="303" y="5719"/>
                    <a:pt x="307" y="6025"/>
                    <a:pt x="347" y="6331"/>
                  </a:cubicBezTo>
                  <a:cubicBezTo>
                    <a:pt x="364" y="6478"/>
                    <a:pt x="378" y="6628"/>
                    <a:pt x="395" y="6777"/>
                  </a:cubicBezTo>
                  <a:cubicBezTo>
                    <a:pt x="415" y="6971"/>
                    <a:pt x="436" y="7168"/>
                    <a:pt x="503" y="7356"/>
                  </a:cubicBezTo>
                  <a:cubicBezTo>
                    <a:pt x="544" y="7461"/>
                    <a:pt x="596" y="7576"/>
                    <a:pt x="646" y="7675"/>
                  </a:cubicBezTo>
                  <a:cubicBezTo>
                    <a:pt x="785" y="7954"/>
                    <a:pt x="1072" y="8146"/>
                    <a:pt x="1377" y="8146"/>
                  </a:cubicBezTo>
                  <a:cubicBezTo>
                    <a:pt x="1447" y="8146"/>
                    <a:pt x="1518" y="8136"/>
                    <a:pt x="1588" y="8114"/>
                  </a:cubicBezTo>
                  <a:cubicBezTo>
                    <a:pt x="1637" y="8100"/>
                    <a:pt x="1677" y="8083"/>
                    <a:pt x="1715" y="8059"/>
                  </a:cubicBezTo>
                  <a:cubicBezTo>
                    <a:pt x="1824" y="8185"/>
                    <a:pt x="1970" y="8281"/>
                    <a:pt x="2130" y="8325"/>
                  </a:cubicBezTo>
                  <a:cubicBezTo>
                    <a:pt x="2198" y="8343"/>
                    <a:pt x="2266" y="8352"/>
                    <a:pt x="2333" y="8352"/>
                  </a:cubicBezTo>
                  <a:cubicBezTo>
                    <a:pt x="2663" y="8352"/>
                    <a:pt x="2962" y="8140"/>
                    <a:pt x="3123" y="7846"/>
                  </a:cubicBezTo>
                  <a:cubicBezTo>
                    <a:pt x="3188" y="7730"/>
                    <a:pt x="3235" y="7601"/>
                    <a:pt x="3273" y="7474"/>
                  </a:cubicBezTo>
                  <a:cubicBezTo>
                    <a:pt x="3331" y="7274"/>
                    <a:pt x="3351" y="7066"/>
                    <a:pt x="3364" y="6859"/>
                  </a:cubicBezTo>
                  <a:cubicBezTo>
                    <a:pt x="3385" y="6556"/>
                    <a:pt x="3385" y="6250"/>
                    <a:pt x="3385" y="5943"/>
                  </a:cubicBezTo>
                  <a:cubicBezTo>
                    <a:pt x="3381" y="5624"/>
                    <a:pt x="3354" y="5307"/>
                    <a:pt x="3323" y="4988"/>
                  </a:cubicBezTo>
                  <a:cubicBezTo>
                    <a:pt x="3293" y="4675"/>
                    <a:pt x="3229" y="4365"/>
                    <a:pt x="3174" y="4056"/>
                  </a:cubicBezTo>
                  <a:cubicBezTo>
                    <a:pt x="3136" y="3764"/>
                    <a:pt x="3099" y="3467"/>
                    <a:pt x="3058" y="3175"/>
                  </a:cubicBezTo>
                  <a:cubicBezTo>
                    <a:pt x="3017" y="2852"/>
                    <a:pt x="2963" y="2532"/>
                    <a:pt x="2915" y="2208"/>
                  </a:cubicBezTo>
                  <a:cubicBezTo>
                    <a:pt x="2858" y="1841"/>
                    <a:pt x="2807" y="1474"/>
                    <a:pt x="2728" y="1106"/>
                  </a:cubicBezTo>
                  <a:cubicBezTo>
                    <a:pt x="2715" y="1035"/>
                    <a:pt x="2695" y="967"/>
                    <a:pt x="2674" y="896"/>
                  </a:cubicBezTo>
                  <a:cubicBezTo>
                    <a:pt x="2643" y="787"/>
                    <a:pt x="2593" y="682"/>
                    <a:pt x="2544" y="580"/>
                  </a:cubicBezTo>
                  <a:cubicBezTo>
                    <a:pt x="2483" y="450"/>
                    <a:pt x="2405" y="355"/>
                    <a:pt x="2313" y="242"/>
                  </a:cubicBezTo>
                  <a:cubicBezTo>
                    <a:pt x="2303" y="236"/>
                    <a:pt x="2293" y="225"/>
                    <a:pt x="2286" y="219"/>
                  </a:cubicBezTo>
                  <a:cubicBezTo>
                    <a:pt x="2235" y="164"/>
                    <a:pt x="2174" y="123"/>
                    <a:pt x="2106" y="96"/>
                  </a:cubicBezTo>
                  <a:cubicBezTo>
                    <a:pt x="1956" y="35"/>
                    <a:pt x="1874" y="4"/>
                    <a:pt x="1711" y="4"/>
                  </a:cubicBezTo>
                  <a:cubicBezTo>
                    <a:pt x="1541" y="8"/>
                    <a:pt x="1384" y="79"/>
                    <a:pt x="1238" y="157"/>
                  </a:cubicBezTo>
                  <a:cubicBezTo>
                    <a:pt x="1205" y="178"/>
                    <a:pt x="1170" y="198"/>
                    <a:pt x="1136" y="222"/>
                  </a:cubicBezTo>
                  <a:cubicBezTo>
                    <a:pt x="1015" y="87"/>
                    <a:pt x="839" y="0"/>
                    <a:pt x="65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80;p56"/>
            <p:cNvSpPr/>
            <p:nvPr/>
          </p:nvSpPr>
          <p:spPr>
            <a:xfrm>
              <a:off x="3961310" y="1807472"/>
              <a:ext cx="59878" cy="334698"/>
            </a:xfrm>
            <a:custGeom>
              <a:avLst/>
              <a:gdLst/>
              <a:ahLst/>
              <a:cxnLst/>
              <a:rect l="l" t="t" r="r" b="b"/>
              <a:pathLst>
                <a:path w="1477" h="8256" extrusionOk="0">
                  <a:moveTo>
                    <a:pt x="214" y="1"/>
                  </a:moveTo>
                  <a:cubicBezTo>
                    <a:pt x="156" y="1"/>
                    <a:pt x="102" y="28"/>
                    <a:pt x="61" y="68"/>
                  </a:cubicBezTo>
                  <a:cubicBezTo>
                    <a:pt x="27" y="103"/>
                    <a:pt x="0" y="164"/>
                    <a:pt x="0" y="215"/>
                  </a:cubicBezTo>
                  <a:cubicBezTo>
                    <a:pt x="0" y="219"/>
                    <a:pt x="3" y="219"/>
                    <a:pt x="3" y="222"/>
                  </a:cubicBezTo>
                  <a:cubicBezTo>
                    <a:pt x="24" y="385"/>
                    <a:pt x="44" y="545"/>
                    <a:pt x="61" y="708"/>
                  </a:cubicBezTo>
                  <a:cubicBezTo>
                    <a:pt x="74" y="861"/>
                    <a:pt x="99" y="1011"/>
                    <a:pt x="112" y="1161"/>
                  </a:cubicBezTo>
                  <a:cubicBezTo>
                    <a:pt x="126" y="1307"/>
                    <a:pt x="136" y="1453"/>
                    <a:pt x="146" y="1599"/>
                  </a:cubicBezTo>
                  <a:cubicBezTo>
                    <a:pt x="156" y="1742"/>
                    <a:pt x="156" y="1889"/>
                    <a:pt x="156" y="2035"/>
                  </a:cubicBezTo>
                  <a:cubicBezTo>
                    <a:pt x="160" y="2171"/>
                    <a:pt x="160" y="2307"/>
                    <a:pt x="176" y="2440"/>
                  </a:cubicBezTo>
                  <a:cubicBezTo>
                    <a:pt x="197" y="2596"/>
                    <a:pt x="217" y="2756"/>
                    <a:pt x="231" y="2913"/>
                  </a:cubicBezTo>
                  <a:cubicBezTo>
                    <a:pt x="242" y="3062"/>
                    <a:pt x="245" y="3208"/>
                    <a:pt x="252" y="3354"/>
                  </a:cubicBezTo>
                  <a:cubicBezTo>
                    <a:pt x="258" y="3508"/>
                    <a:pt x="278" y="3661"/>
                    <a:pt x="292" y="3814"/>
                  </a:cubicBezTo>
                  <a:cubicBezTo>
                    <a:pt x="299" y="3937"/>
                    <a:pt x="303" y="4062"/>
                    <a:pt x="306" y="4188"/>
                  </a:cubicBezTo>
                  <a:cubicBezTo>
                    <a:pt x="309" y="4324"/>
                    <a:pt x="316" y="4461"/>
                    <a:pt x="327" y="4596"/>
                  </a:cubicBezTo>
                  <a:cubicBezTo>
                    <a:pt x="344" y="4879"/>
                    <a:pt x="347" y="5158"/>
                    <a:pt x="360" y="5440"/>
                  </a:cubicBezTo>
                  <a:cubicBezTo>
                    <a:pt x="364" y="5576"/>
                    <a:pt x="371" y="5709"/>
                    <a:pt x="388" y="5844"/>
                  </a:cubicBezTo>
                  <a:cubicBezTo>
                    <a:pt x="405" y="5974"/>
                    <a:pt x="425" y="6100"/>
                    <a:pt x="442" y="6229"/>
                  </a:cubicBezTo>
                  <a:cubicBezTo>
                    <a:pt x="456" y="6355"/>
                    <a:pt x="469" y="6481"/>
                    <a:pt x="483" y="6607"/>
                  </a:cubicBezTo>
                  <a:cubicBezTo>
                    <a:pt x="503" y="6756"/>
                    <a:pt x="531" y="6906"/>
                    <a:pt x="554" y="7056"/>
                  </a:cubicBezTo>
                  <a:cubicBezTo>
                    <a:pt x="581" y="7216"/>
                    <a:pt x="609" y="7379"/>
                    <a:pt x="639" y="7543"/>
                  </a:cubicBezTo>
                  <a:cubicBezTo>
                    <a:pt x="674" y="7730"/>
                    <a:pt x="701" y="7917"/>
                    <a:pt x="803" y="8086"/>
                  </a:cubicBezTo>
                  <a:cubicBezTo>
                    <a:pt x="866" y="8193"/>
                    <a:pt x="986" y="8255"/>
                    <a:pt x="1106" y="8255"/>
                  </a:cubicBezTo>
                  <a:cubicBezTo>
                    <a:pt x="1140" y="8255"/>
                    <a:pt x="1175" y="8250"/>
                    <a:pt x="1208" y="8240"/>
                  </a:cubicBezTo>
                  <a:cubicBezTo>
                    <a:pt x="1269" y="8223"/>
                    <a:pt x="1319" y="8188"/>
                    <a:pt x="1364" y="8144"/>
                  </a:cubicBezTo>
                  <a:cubicBezTo>
                    <a:pt x="1432" y="8073"/>
                    <a:pt x="1456" y="7988"/>
                    <a:pt x="1462" y="7893"/>
                  </a:cubicBezTo>
                  <a:cubicBezTo>
                    <a:pt x="1476" y="7685"/>
                    <a:pt x="1459" y="7477"/>
                    <a:pt x="1442" y="7273"/>
                  </a:cubicBezTo>
                  <a:cubicBezTo>
                    <a:pt x="1432" y="7171"/>
                    <a:pt x="1426" y="7069"/>
                    <a:pt x="1415" y="6971"/>
                  </a:cubicBezTo>
                  <a:cubicBezTo>
                    <a:pt x="1405" y="6855"/>
                    <a:pt x="1381" y="6739"/>
                    <a:pt x="1364" y="6627"/>
                  </a:cubicBezTo>
                  <a:cubicBezTo>
                    <a:pt x="1344" y="6488"/>
                    <a:pt x="1327" y="6348"/>
                    <a:pt x="1310" y="6209"/>
                  </a:cubicBezTo>
                  <a:cubicBezTo>
                    <a:pt x="1286" y="6053"/>
                    <a:pt x="1255" y="5896"/>
                    <a:pt x="1231" y="5739"/>
                  </a:cubicBezTo>
                  <a:cubicBezTo>
                    <a:pt x="1211" y="5573"/>
                    <a:pt x="1201" y="5403"/>
                    <a:pt x="1190" y="5232"/>
                  </a:cubicBezTo>
                  <a:cubicBezTo>
                    <a:pt x="1187" y="5199"/>
                    <a:pt x="1187" y="5164"/>
                    <a:pt x="1184" y="5130"/>
                  </a:cubicBezTo>
                  <a:cubicBezTo>
                    <a:pt x="1170" y="4913"/>
                    <a:pt x="1156" y="4698"/>
                    <a:pt x="1129" y="4481"/>
                  </a:cubicBezTo>
                  <a:cubicBezTo>
                    <a:pt x="1102" y="4263"/>
                    <a:pt x="1082" y="4042"/>
                    <a:pt x="1058" y="3824"/>
                  </a:cubicBezTo>
                  <a:cubicBezTo>
                    <a:pt x="1034" y="3613"/>
                    <a:pt x="986" y="3406"/>
                    <a:pt x="949" y="3199"/>
                  </a:cubicBezTo>
                  <a:cubicBezTo>
                    <a:pt x="919" y="2974"/>
                    <a:pt x="891" y="2753"/>
                    <a:pt x="850" y="2532"/>
                  </a:cubicBezTo>
                  <a:cubicBezTo>
                    <a:pt x="834" y="2426"/>
                    <a:pt x="806" y="2327"/>
                    <a:pt x="782" y="2225"/>
                  </a:cubicBezTo>
                  <a:cubicBezTo>
                    <a:pt x="765" y="2144"/>
                    <a:pt x="752" y="2059"/>
                    <a:pt x="738" y="1977"/>
                  </a:cubicBezTo>
                  <a:cubicBezTo>
                    <a:pt x="701" y="1739"/>
                    <a:pt x="670" y="1501"/>
                    <a:pt x="619" y="1266"/>
                  </a:cubicBezTo>
                  <a:cubicBezTo>
                    <a:pt x="572" y="1059"/>
                    <a:pt x="531" y="848"/>
                    <a:pt x="496" y="637"/>
                  </a:cubicBezTo>
                  <a:cubicBezTo>
                    <a:pt x="476" y="494"/>
                    <a:pt x="456" y="354"/>
                    <a:pt x="435" y="211"/>
                  </a:cubicBezTo>
                  <a:cubicBezTo>
                    <a:pt x="429" y="154"/>
                    <a:pt x="415" y="103"/>
                    <a:pt x="371" y="62"/>
                  </a:cubicBezTo>
                  <a:cubicBezTo>
                    <a:pt x="327" y="21"/>
                    <a:pt x="272" y="1"/>
                    <a:pt x="21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81;p56"/>
            <p:cNvSpPr/>
            <p:nvPr/>
          </p:nvSpPr>
          <p:spPr>
            <a:xfrm>
              <a:off x="3700360" y="1795310"/>
              <a:ext cx="1250456" cy="370495"/>
            </a:xfrm>
            <a:custGeom>
              <a:avLst/>
              <a:gdLst/>
              <a:ahLst/>
              <a:cxnLst/>
              <a:rect l="l" t="t" r="r" b="b"/>
              <a:pathLst>
                <a:path w="30845" h="9139" extrusionOk="0">
                  <a:moveTo>
                    <a:pt x="2896" y="202"/>
                  </a:moveTo>
                  <a:cubicBezTo>
                    <a:pt x="2885" y="204"/>
                    <a:pt x="2876" y="206"/>
                    <a:pt x="2866" y="208"/>
                  </a:cubicBezTo>
                  <a:lnTo>
                    <a:pt x="2866" y="208"/>
                  </a:lnTo>
                  <a:cubicBezTo>
                    <a:pt x="2876" y="206"/>
                    <a:pt x="2886" y="204"/>
                    <a:pt x="2896" y="202"/>
                  </a:cubicBezTo>
                  <a:close/>
                  <a:moveTo>
                    <a:pt x="23377" y="1141"/>
                  </a:moveTo>
                  <a:lnTo>
                    <a:pt x="23377" y="1141"/>
                  </a:lnTo>
                  <a:cubicBezTo>
                    <a:pt x="23387" y="1142"/>
                    <a:pt x="23397" y="1142"/>
                    <a:pt x="23407" y="1143"/>
                  </a:cubicBezTo>
                  <a:lnTo>
                    <a:pt x="23407" y="1143"/>
                  </a:lnTo>
                  <a:cubicBezTo>
                    <a:pt x="23398" y="1142"/>
                    <a:pt x="23388" y="1142"/>
                    <a:pt x="23377" y="1141"/>
                  </a:cubicBezTo>
                  <a:close/>
                  <a:moveTo>
                    <a:pt x="7111" y="863"/>
                  </a:moveTo>
                  <a:cubicBezTo>
                    <a:pt x="7203" y="863"/>
                    <a:pt x="7294" y="865"/>
                    <a:pt x="7386" y="869"/>
                  </a:cubicBezTo>
                  <a:cubicBezTo>
                    <a:pt x="7529" y="872"/>
                    <a:pt x="7675" y="883"/>
                    <a:pt x="7822" y="889"/>
                  </a:cubicBezTo>
                  <a:cubicBezTo>
                    <a:pt x="8061" y="901"/>
                    <a:pt x="8299" y="907"/>
                    <a:pt x="8538" y="907"/>
                  </a:cubicBezTo>
                  <a:cubicBezTo>
                    <a:pt x="8587" y="907"/>
                    <a:pt x="8636" y="907"/>
                    <a:pt x="8685" y="906"/>
                  </a:cubicBezTo>
                  <a:cubicBezTo>
                    <a:pt x="8828" y="906"/>
                    <a:pt x="8968" y="906"/>
                    <a:pt x="9108" y="903"/>
                  </a:cubicBezTo>
                  <a:cubicBezTo>
                    <a:pt x="9260" y="896"/>
                    <a:pt x="9414" y="889"/>
                    <a:pt x="9570" y="886"/>
                  </a:cubicBezTo>
                  <a:cubicBezTo>
                    <a:pt x="9631" y="885"/>
                    <a:pt x="9692" y="884"/>
                    <a:pt x="9753" y="884"/>
                  </a:cubicBezTo>
                  <a:cubicBezTo>
                    <a:pt x="9990" y="884"/>
                    <a:pt x="10226" y="893"/>
                    <a:pt x="10464" y="896"/>
                  </a:cubicBezTo>
                  <a:lnTo>
                    <a:pt x="11380" y="896"/>
                  </a:lnTo>
                  <a:cubicBezTo>
                    <a:pt x="11686" y="896"/>
                    <a:pt x="11992" y="896"/>
                    <a:pt x="12298" y="906"/>
                  </a:cubicBezTo>
                  <a:cubicBezTo>
                    <a:pt x="12461" y="913"/>
                    <a:pt x="12628" y="916"/>
                    <a:pt x="12791" y="924"/>
                  </a:cubicBezTo>
                  <a:cubicBezTo>
                    <a:pt x="12948" y="930"/>
                    <a:pt x="13104" y="940"/>
                    <a:pt x="13261" y="947"/>
                  </a:cubicBezTo>
                  <a:cubicBezTo>
                    <a:pt x="13577" y="957"/>
                    <a:pt x="13890" y="968"/>
                    <a:pt x="14206" y="977"/>
                  </a:cubicBezTo>
                  <a:cubicBezTo>
                    <a:pt x="14363" y="981"/>
                    <a:pt x="14519" y="982"/>
                    <a:pt x="14675" y="982"/>
                  </a:cubicBezTo>
                  <a:cubicBezTo>
                    <a:pt x="14848" y="982"/>
                    <a:pt x="15021" y="981"/>
                    <a:pt x="15193" y="981"/>
                  </a:cubicBezTo>
                  <a:cubicBezTo>
                    <a:pt x="15235" y="981"/>
                    <a:pt x="15277" y="980"/>
                    <a:pt x="15319" y="980"/>
                  </a:cubicBezTo>
                  <a:cubicBezTo>
                    <a:pt x="15930" y="980"/>
                    <a:pt x="16541" y="1001"/>
                    <a:pt x="17149" y="1005"/>
                  </a:cubicBezTo>
                  <a:cubicBezTo>
                    <a:pt x="17496" y="1005"/>
                    <a:pt x="17843" y="1008"/>
                    <a:pt x="18190" y="1008"/>
                  </a:cubicBezTo>
                  <a:cubicBezTo>
                    <a:pt x="18520" y="1012"/>
                    <a:pt x="18846" y="1022"/>
                    <a:pt x="19176" y="1032"/>
                  </a:cubicBezTo>
                  <a:cubicBezTo>
                    <a:pt x="19829" y="1049"/>
                    <a:pt x="20486" y="1062"/>
                    <a:pt x="21139" y="1080"/>
                  </a:cubicBezTo>
                  <a:cubicBezTo>
                    <a:pt x="21520" y="1090"/>
                    <a:pt x="21905" y="1100"/>
                    <a:pt x="22285" y="1111"/>
                  </a:cubicBezTo>
                  <a:cubicBezTo>
                    <a:pt x="22476" y="1114"/>
                    <a:pt x="22666" y="1117"/>
                    <a:pt x="22860" y="1120"/>
                  </a:cubicBezTo>
                  <a:cubicBezTo>
                    <a:pt x="23063" y="1128"/>
                    <a:pt x="23270" y="1137"/>
                    <a:pt x="23473" y="1148"/>
                  </a:cubicBezTo>
                  <a:lnTo>
                    <a:pt x="23473" y="1148"/>
                  </a:lnTo>
                  <a:cubicBezTo>
                    <a:pt x="24115" y="1195"/>
                    <a:pt x="24756" y="1228"/>
                    <a:pt x="25398" y="1274"/>
                  </a:cubicBezTo>
                  <a:cubicBezTo>
                    <a:pt x="25769" y="1307"/>
                    <a:pt x="26136" y="1359"/>
                    <a:pt x="26507" y="1403"/>
                  </a:cubicBezTo>
                  <a:cubicBezTo>
                    <a:pt x="26690" y="1426"/>
                    <a:pt x="26871" y="1454"/>
                    <a:pt x="27048" y="1488"/>
                  </a:cubicBezTo>
                  <a:cubicBezTo>
                    <a:pt x="27197" y="1519"/>
                    <a:pt x="27350" y="1546"/>
                    <a:pt x="27497" y="1590"/>
                  </a:cubicBezTo>
                  <a:cubicBezTo>
                    <a:pt x="27534" y="1604"/>
                    <a:pt x="27571" y="1624"/>
                    <a:pt x="27606" y="1644"/>
                  </a:cubicBezTo>
                  <a:cubicBezTo>
                    <a:pt x="27789" y="1781"/>
                    <a:pt x="27959" y="1937"/>
                    <a:pt x="28119" y="2100"/>
                  </a:cubicBezTo>
                  <a:cubicBezTo>
                    <a:pt x="28323" y="2315"/>
                    <a:pt x="28513" y="2539"/>
                    <a:pt x="28708" y="2764"/>
                  </a:cubicBezTo>
                  <a:cubicBezTo>
                    <a:pt x="28898" y="2985"/>
                    <a:pt x="29102" y="3192"/>
                    <a:pt x="29313" y="3389"/>
                  </a:cubicBezTo>
                  <a:cubicBezTo>
                    <a:pt x="29408" y="3481"/>
                    <a:pt x="29507" y="3570"/>
                    <a:pt x="29602" y="3659"/>
                  </a:cubicBezTo>
                  <a:cubicBezTo>
                    <a:pt x="29691" y="3747"/>
                    <a:pt x="29772" y="3835"/>
                    <a:pt x="29854" y="3924"/>
                  </a:cubicBezTo>
                  <a:cubicBezTo>
                    <a:pt x="29946" y="4036"/>
                    <a:pt x="30028" y="4158"/>
                    <a:pt x="30096" y="4284"/>
                  </a:cubicBezTo>
                  <a:cubicBezTo>
                    <a:pt x="30099" y="4287"/>
                    <a:pt x="30099" y="4295"/>
                    <a:pt x="30102" y="4298"/>
                  </a:cubicBezTo>
                  <a:cubicBezTo>
                    <a:pt x="30099" y="4301"/>
                    <a:pt x="30096" y="4301"/>
                    <a:pt x="30096" y="4304"/>
                  </a:cubicBezTo>
                  <a:cubicBezTo>
                    <a:pt x="30017" y="4362"/>
                    <a:pt x="29939" y="4417"/>
                    <a:pt x="29860" y="4471"/>
                  </a:cubicBezTo>
                  <a:cubicBezTo>
                    <a:pt x="29745" y="4546"/>
                    <a:pt x="29636" y="4631"/>
                    <a:pt x="29521" y="4703"/>
                  </a:cubicBezTo>
                  <a:cubicBezTo>
                    <a:pt x="29269" y="4859"/>
                    <a:pt x="29028" y="5026"/>
                    <a:pt x="28789" y="5202"/>
                  </a:cubicBezTo>
                  <a:cubicBezTo>
                    <a:pt x="28670" y="5295"/>
                    <a:pt x="28548" y="5383"/>
                    <a:pt x="28419" y="5461"/>
                  </a:cubicBezTo>
                  <a:cubicBezTo>
                    <a:pt x="28293" y="5543"/>
                    <a:pt x="28160" y="5618"/>
                    <a:pt x="28031" y="5692"/>
                  </a:cubicBezTo>
                  <a:cubicBezTo>
                    <a:pt x="27898" y="5767"/>
                    <a:pt x="27769" y="5846"/>
                    <a:pt x="27643" y="5931"/>
                  </a:cubicBezTo>
                  <a:cubicBezTo>
                    <a:pt x="27517" y="6015"/>
                    <a:pt x="27395" y="6108"/>
                    <a:pt x="27268" y="6199"/>
                  </a:cubicBezTo>
                  <a:cubicBezTo>
                    <a:pt x="27092" y="6322"/>
                    <a:pt x="26918" y="6455"/>
                    <a:pt x="26728" y="6553"/>
                  </a:cubicBezTo>
                  <a:cubicBezTo>
                    <a:pt x="26643" y="6594"/>
                    <a:pt x="26558" y="6634"/>
                    <a:pt x="26469" y="6665"/>
                  </a:cubicBezTo>
                  <a:cubicBezTo>
                    <a:pt x="26340" y="6706"/>
                    <a:pt x="26211" y="6750"/>
                    <a:pt x="26078" y="6781"/>
                  </a:cubicBezTo>
                  <a:cubicBezTo>
                    <a:pt x="25935" y="6811"/>
                    <a:pt x="25796" y="6849"/>
                    <a:pt x="25653" y="6887"/>
                  </a:cubicBezTo>
                  <a:cubicBezTo>
                    <a:pt x="25517" y="6917"/>
                    <a:pt x="25381" y="6948"/>
                    <a:pt x="25245" y="6975"/>
                  </a:cubicBezTo>
                  <a:cubicBezTo>
                    <a:pt x="24946" y="7033"/>
                    <a:pt x="24646" y="7087"/>
                    <a:pt x="24346" y="7135"/>
                  </a:cubicBezTo>
                  <a:cubicBezTo>
                    <a:pt x="24023" y="7185"/>
                    <a:pt x="23697" y="7237"/>
                    <a:pt x="23377" y="7292"/>
                  </a:cubicBezTo>
                  <a:cubicBezTo>
                    <a:pt x="23204" y="7322"/>
                    <a:pt x="23030" y="7345"/>
                    <a:pt x="22857" y="7373"/>
                  </a:cubicBezTo>
                  <a:cubicBezTo>
                    <a:pt x="22690" y="7397"/>
                    <a:pt x="22523" y="7414"/>
                    <a:pt x="22357" y="7430"/>
                  </a:cubicBezTo>
                  <a:cubicBezTo>
                    <a:pt x="22040" y="7465"/>
                    <a:pt x="21721" y="7492"/>
                    <a:pt x="21401" y="7526"/>
                  </a:cubicBezTo>
                  <a:cubicBezTo>
                    <a:pt x="20731" y="7594"/>
                    <a:pt x="20057" y="7665"/>
                    <a:pt x="19387" y="7736"/>
                  </a:cubicBezTo>
                  <a:cubicBezTo>
                    <a:pt x="18724" y="7808"/>
                    <a:pt x="18057" y="7839"/>
                    <a:pt x="17394" y="7883"/>
                  </a:cubicBezTo>
                  <a:cubicBezTo>
                    <a:pt x="17108" y="7900"/>
                    <a:pt x="16823" y="7924"/>
                    <a:pt x="16533" y="7948"/>
                  </a:cubicBezTo>
                  <a:cubicBezTo>
                    <a:pt x="16162" y="7981"/>
                    <a:pt x="15791" y="8012"/>
                    <a:pt x="15421" y="8039"/>
                  </a:cubicBezTo>
                  <a:cubicBezTo>
                    <a:pt x="15132" y="8063"/>
                    <a:pt x="14839" y="8074"/>
                    <a:pt x="14546" y="8080"/>
                  </a:cubicBezTo>
                  <a:cubicBezTo>
                    <a:pt x="14176" y="8088"/>
                    <a:pt x="13805" y="8094"/>
                    <a:pt x="13434" y="8097"/>
                  </a:cubicBezTo>
                  <a:cubicBezTo>
                    <a:pt x="12777" y="8101"/>
                    <a:pt x="12124" y="8118"/>
                    <a:pt x="11468" y="8128"/>
                  </a:cubicBezTo>
                  <a:cubicBezTo>
                    <a:pt x="11152" y="8135"/>
                    <a:pt x="10838" y="8135"/>
                    <a:pt x="10522" y="8135"/>
                  </a:cubicBezTo>
                  <a:cubicBezTo>
                    <a:pt x="10202" y="8135"/>
                    <a:pt x="9886" y="8124"/>
                    <a:pt x="9566" y="8121"/>
                  </a:cubicBezTo>
                  <a:cubicBezTo>
                    <a:pt x="8787" y="8111"/>
                    <a:pt x="8005" y="8111"/>
                    <a:pt x="7222" y="8067"/>
                  </a:cubicBezTo>
                  <a:cubicBezTo>
                    <a:pt x="6883" y="8039"/>
                    <a:pt x="6539" y="8019"/>
                    <a:pt x="6199" y="7992"/>
                  </a:cubicBezTo>
                  <a:cubicBezTo>
                    <a:pt x="6128" y="7989"/>
                    <a:pt x="6059" y="7981"/>
                    <a:pt x="5988" y="7975"/>
                  </a:cubicBezTo>
                  <a:cubicBezTo>
                    <a:pt x="5750" y="7954"/>
                    <a:pt x="5511" y="7928"/>
                    <a:pt x="5270" y="7893"/>
                  </a:cubicBezTo>
                  <a:cubicBezTo>
                    <a:pt x="5032" y="7863"/>
                    <a:pt x="4794" y="7832"/>
                    <a:pt x="4556" y="7788"/>
                  </a:cubicBezTo>
                  <a:cubicBezTo>
                    <a:pt x="4311" y="7747"/>
                    <a:pt x="4066" y="7696"/>
                    <a:pt x="3825" y="7634"/>
                  </a:cubicBezTo>
                  <a:cubicBezTo>
                    <a:pt x="3712" y="7607"/>
                    <a:pt x="3603" y="7570"/>
                    <a:pt x="3495" y="7536"/>
                  </a:cubicBezTo>
                  <a:cubicBezTo>
                    <a:pt x="3393" y="7505"/>
                    <a:pt x="3291" y="7471"/>
                    <a:pt x="3189" y="7441"/>
                  </a:cubicBezTo>
                  <a:cubicBezTo>
                    <a:pt x="2831" y="7308"/>
                    <a:pt x="2481" y="7152"/>
                    <a:pt x="2161" y="6948"/>
                  </a:cubicBezTo>
                  <a:cubicBezTo>
                    <a:pt x="2093" y="6900"/>
                    <a:pt x="2032" y="6849"/>
                    <a:pt x="1967" y="6798"/>
                  </a:cubicBezTo>
                  <a:cubicBezTo>
                    <a:pt x="1903" y="6744"/>
                    <a:pt x="1842" y="6682"/>
                    <a:pt x="1787" y="6621"/>
                  </a:cubicBezTo>
                  <a:cubicBezTo>
                    <a:pt x="1637" y="6441"/>
                    <a:pt x="1515" y="6247"/>
                    <a:pt x="1396" y="6047"/>
                  </a:cubicBezTo>
                  <a:cubicBezTo>
                    <a:pt x="1277" y="5849"/>
                    <a:pt x="1161" y="5651"/>
                    <a:pt x="1055" y="5444"/>
                  </a:cubicBezTo>
                  <a:cubicBezTo>
                    <a:pt x="991" y="5304"/>
                    <a:pt x="930" y="5165"/>
                    <a:pt x="875" y="5019"/>
                  </a:cubicBezTo>
                  <a:cubicBezTo>
                    <a:pt x="814" y="4863"/>
                    <a:pt x="763" y="4699"/>
                    <a:pt x="719" y="4532"/>
                  </a:cubicBezTo>
                  <a:cubicBezTo>
                    <a:pt x="688" y="4410"/>
                    <a:pt x="658" y="4284"/>
                    <a:pt x="630" y="4161"/>
                  </a:cubicBezTo>
                  <a:cubicBezTo>
                    <a:pt x="633" y="4128"/>
                    <a:pt x="633" y="4094"/>
                    <a:pt x="637" y="4059"/>
                  </a:cubicBezTo>
                  <a:cubicBezTo>
                    <a:pt x="644" y="3968"/>
                    <a:pt x="637" y="3872"/>
                    <a:pt x="633" y="3777"/>
                  </a:cubicBezTo>
                  <a:cubicBezTo>
                    <a:pt x="623" y="3499"/>
                    <a:pt x="610" y="3216"/>
                    <a:pt x="627" y="2937"/>
                  </a:cubicBezTo>
                  <a:cubicBezTo>
                    <a:pt x="637" y="2835"/>
                    <a:pt x="658" y="2736"/>
                    <a:pt x="671" y="2634"/>
                  </a:cubicBezTo>
                  <a:cubicBezTo>
                    <a:pt x="685" y="2539"/>
                    <a:pt x="708" y="2444"/>
                    <a:pt x="729" y="2348"/>
                  </a:cubicBezTo>
                  <a:cubicBezTo>
                    <a:pt x="746" y="2271"/>
                    <a:pt x="752" y="2189"/>
                    <a:pt x="773" y="2111"/>
                  </a:cubicBezTo>
                  <a:cubicBezTo>
                    <a:pt x="793" y="2042"/>
                    <a:pt x="810" y="1971"/>
                    <a:pt x="831" y="1903"/>
                  </a:cubicBezTo>
                  <a:cubicBezTo>
                    <a:pt x="845" y="1876"/>
                    <a:pt x="858" y="1849"/>
                    <a:pt x="872" y="1822"/>
                  </a:cubicBezTo>
                  <a:cubicBezTo>
                    <a:pt x="892" y="1794"/>
                    <a:pt x="912" y="1770"/>
                    <a:pt x="936" y="1747"/>
                  </a:cubicBezTo>
                  <a:cubicBezTo>
                    <a:pt x="1001" y="1692"/>
                    <a:pt x="1069" y="1638"/>
                    <a:pt x="1144" y="1593"/>
                  </a:cubicBezTo>
                  <a:cubicBezTo>
                    <a:pt x="1181" y="1573"/>
                    <a:pt x="1219" y="1546"/>
                    <a:pt x="1253" y="1515"/>
                  </a:cubicBezTo>
                  <a:cubicBezTo>
                    <a:pt x="1290" y="1481"/>
                    <a:pt x="1335" y="1461"/>
                    <a:pt x="1379" y="1437"/>
                  </a:cubicBezTo>
                  <a:lnTo>
                    <a:pt x="1379" y="1437"/>
                  </a:lnTo>
                  <a:cubicBezTo>
                    <a:pt x="1376" y="1438"/>
                    <a:pt x="1373" y="1439"/>
                    <a:pt x="1371" y="1440"/>
                  </a:cubicBezTo>
                  <a:lnTo>
                    <a:pt x="1371" y="1440"/>
                  </a:lnTo>
                  <a:cubicBezTo>
                    <a:pt x="1386" y="1433"/>
                    <a:pt x="1401" y="1425"/>
                    <a:pt x="1416" y="1417"/>
                  </a:cubicBezTo>
                  <a:cubicBezTo>
                    <a:pt x="1446" y="1403"/>
                    <a:pt x="1481" y="1386"/>
                    <a:pt x="1511" y="1373"/>
                  </a:cubicBezTo>
                  <a:cubicBezTo>
                    <a:pt x="1651" y="1304"/>
                    <a:pt x="1801" y="1253"/>
                    <a:pt x="1950" y="1202"/>
                  </a:cubicBezTo>
                  <a:cubicBezTo>
                    <a:pt x="2110" y="1148"/>
                    <a:pt x="2277" y="1111"/>
                    <a:pt x="2446" y="1076"/>
                  </a:cubicBezTo>
                  <a:cubicBezTo>
                    <a:pt x="2580" y="1053"/>
                    <a:pt x="2715" y="1029"/>
                    <a:pt x="2851" y="1012"/>
                  </a:cubicBezTo>
                  <a:cubicBezTo>
                    <a:pt x="2919" y="1001"/>
                    <a:pt x="2985" y="991"/>
                    <a:pt x="3052" y="981"/>
                  </a:cubicBezTo>
                  <a:cubicBezTo>
                    <a:pt x="3131" y="974"/>
                    <a:pt x="3209" y="968"/>
                    <a:pt x="3291" y="957"/>
                  </a:cubicBezTo>
                  <a:cubicBezTo>
                    <a:pt x="3429" y="944"/>
                    <a:pt x="3569" y="927"/>
                    <a:pt x="3709" y="919"/>
                  </a:cubicBezTo>
                  <a:cubicBezTo>
                    <a:pt x="3855" y="910"/>
                    <a:pt x="4001" y="906"/>
                    <a:pt x="4148" y="899"/>
                  </a:cubicBezTo>
                  <a:cubicBezTo>
                    <a:pt x="4447" y="889"/>
                    <a:pt x="4743" y="879"/>
                    <a:pt x="5042" y="875"/>
                  </a:cubicBezTo>
                  <a:cubicBezTo>
                    <a:pt x="5074" y="875"/>
                    <a:pt x="5107" y="875"/>
                    <a:pt x="5140" y="875"/>
                  </a:cubicBezTo>
                  <a:cubicBezTo>
                    <a:pt x="5417" y="875"/>
                    <a:pt x="5691" y="886"/>
                    <a:pt x="5968" y="886"/>
                  </a:cubicBezTo>
                  <a:cubicBezTo>
                    <a:pt x="6128" y="886"/>
                    <a:pt x="6287" y="886"/>
                    <a:pt x="6450" y="879"/>
                  </a:cubicBezTo>
                  <a:cubicBezTo>
                    <a:pt x="6604" y="872"/>
                    <a:pt x="6760" y="869"/>
                    <a:pt x="6916" y="866"/>
                  </a:cubicBezTo>
                  <a:cubicBezTo>
                    <a:pt x="6981" y="864"/>
                    <a:pt x="7046" y="863"/>
                    <a:pt x="7111" y="863"/>
                  </a:cubicBezTo>
                  <a:close/>
                  <a:moveTo>
                    <a:pt x="6897" y="0"/>
                  </a:moveTo>
                  <a:cubicBezTo>
                    <a:pt x="6852" y="0"/>
                    <a:pt x="6806" y="1"/>
                    <a:pt x="6760" y="1"/>
                  </a:cubicBezTo>
                  <a:cubicBezTo>
                    <a:pt x="6600" y="5"/>
                    <a:pt x="6444" y="12"/>
                    <a:pt x="6287" y="18"/>
                  </a:cubicBezTo>
                  <a:cubicBezTo>
                    <a:pt x="6235" y="19"/>
                    <a:pt x="6183" y="20"/>
                    <a:pt x="6131" y="20"/>
                  </a:cubicBezTo>
                  <a:cubicBezTo>
                    <a:pt x="6026" y="20"/>
                    <a:pt x="5922" y="18"/>
                    <a:pt x="5817" y="18"/>
                  </a:cubicBezTo>
                  <a:cubicBezTo>
                    <a:pt x="5661" y="18"/>
                    <a:pt x="5505" y="8"/>
                    <a:pt x="5348" y="8"/>
                  </a:cubicBezTo>
                  <a:cubicBezTo>
                    <a:pt x="5195" y="12"/>
                    <a:pt x="5042" y="15"/>
                    <a:pt x="4886" y="18"/>
                  </a:cubicBezTo>
                  <a:cubicBezTo>
                    <a:pt x="4542" y="32"/>
                    <a:pt x="4202" y="59"/>
                    <a:pt x="3858" y="83"/>
                  </a:cubicBezTo>
                  <a:cubicBezTo>
                    <a:pt x="3518" y="107"/>
                    <a:pt x="3181" y="151"/>
                    <a:pt x="2845" y="212"/>
                  </a:cubicBezTo>
                  <a:cubicBezTo>
                    <a:pt x="2852" y="211"/>
                    <a:pt x="2859" y="210"/>
                    <a:pt x="2866" y="208"/>
                  </a:cubicBezTo>
                  <a:lnTo>
                    <a:pt x="2866" y="208"/>
                  </a:lnTo>
                  <a:cubicBezTo>
                    <a:pt x="2747" y="233"/>
                    <a:pt x="2628" y="252"/>
                    <a:pt x="2511" y="277"/>
                  </a:cubicBezTo>
                  <a:cubicBezTo>
                    <a:pt x="2416" y="297"/>
                    <a:pt x="2321" y="315"/>
                    <a:pt x="2229" y="338"/>
                  </a:cubicBezTo>
                  <a:cubicBezTo>
                    <a:pt x="2134" y="365"/>
                    <a:pt x="2038" y="389"/>
                    <a:pt x="1947" y="420"/>
                  </a:cubicBezTo>
                  <a:cubicBezTo>
                    <a:pt x="1851" y="454"/>
                    <a:pt x="1760" y="488"/>
                    <a:pt x="1668" y="528"/>
                  </a:cubicBezTo>
                  <a:cubicBezTo>
                    <a:pt x="1586" y="563"/>
                    <a:pt x="1508" y="600"/>
                    <a:pt x="1429" y="638"/>
                  </a:cubicBezTo>
                  <a:cubicBezTo>
                    <a:pt x="1338" y="682"/>
                    <a:pt x="1246" y="726"/>
                    <a:pt x="1161" y="784"/>
                  </a:cubicBezTo>
                  <a:cubicBezTo>
                    <a:pt x="1110" y="817"/>
                    <a:pt x="1052" y="848"/>
                    <a:pt x="1001" y="886"/>
                  </a:cubicBezTo>
                  <a:cubicBezTo>
                    <a:pt x="936" y="930"/>
                    <a:pt x="882" y="977"/>
                    <a:pt x="824" y="1029"/>
                  </a:cubicBezTo>
                  <a:cubicBezTo>
                    <a:pt x="787" y="1059"/>
                    <a:pt x="746" y="1090"/>
                    <a:pt x="705" y="1124"/>
                  </a:cubicBezTo>
                  <a:cubicBezTo>
                    <a:pt x="633" y="1182"/>
                    <a:pt x="566" y="1250"/>
                    <a:pt x="494" y="1311"/>
                  </a:cubicBezTo>
                  <a:cubicBezTo>
                    <a:pt x="454" y="1348"/>
                    <a:pt x="416" y="1393"/>
                    <a:pt x="382" y="1440"/>
                  </a:cubicBezTo>
                  <a:cubicBezTo>
                    <a:pt x="334" y="1502"/>
                    <a:pt x="294" y="1563"/>
                    <a:pt x="263" y="1634"/>
                  </a:cubicBezTo>
                  <a:cubicBezTo>
                    <a:pt x="229" y="1709"/>
                    <a:pt x="205" y="1794"/>
                    <a:pt x="188" y="1876"/>
                  </a:cubicBezTo>
                  <a:cubicBezTo>
                    <a:pt x="174" y="1951"/>
                    <a:pt x="151" y="2022"/>
                    <a:pt x="140" y="2097"/>
                  </a:cubicBezTo>
                  <a:cubicBezTo>
                    <a:pt x="123" y="2250"/>
                    <a:pt x="96" y="2403"/>
                    <a:pt x="82" y="2560"/>
                  </a:cubicBezTo>
                  <a:cubicBezTo>
                    <a:pt x="62" y="2658"/>
                    <a:pt x="45" y="2760"/>
                    <a:pt x="35" y="2863"/>
                  </a:cubicBezTo>
                  <a:cubicBezTo>
                    <a:pt x="14" y="3032"/>
                    <a:pt x="1" y="3202"/>
                    <a:pt x="5" y="3373"/>
                  </a:cubicBezTo>
                  <a:cubicBezTo>
                    <a:pt x="5" y="3430"/>
                    <a:pt x="8" y="3488"/>
                    <a:pt x="11" y="3543"/>
                  </a:cubicBezTo>
                  <a:cubicBezTo>
                    <a:pt x="25" y="3794"/>
                    <a:pt x="62" y="4042"/>
                    <a:pt x="93" y="4291"/>
                  </a:cubicBezTo>
                  <a:cubicBezTo>
                    <a:pt x="134" y="4618"/>
                    <a:pt x="168" y="4944"/>
                    <a:pt x="250" y="5264"/>
                  </a:cubicBezTo>
                  <a:cubicBezTo>
                    <a:pt x="327" y="5560"/>
                    <a:pt x="450" y="5838"/>
                    <a:pt x="579" y="6114"/>
                  </a:cubicBezTo>
                  <a:cubicBezTo>
                    <a:pt x="715" y="6410"/>
                    <a:pt x="855" y="6706"/>
                    <a:pt x="1018" y="6992"/>
                  </a:cubicBezTo>
                  <a:cubicBezTo>
                    <a:pt x="1052" y="7050"/>
                    <a:pt x="1096" y="7108"/>
                    <a:pt x="1137" y="7162"/>
                  </a:cubicBezTo>
                  <a:cubicBezTo>
                    <a:pt x="1205" y="7251"/>
                    <a:pt x="1280" y="7339"/>
                    <a:pt x="1355" y="7421"/>
                  </a:cubicBezTo>
                  <a:cubicBezTo>
                    <a:pt x="1457" y="7529"/>
                    <a:pt x="1572" y="7631"/>
                    <a:pt x="1691" y="7723"/>
                  </a:cubicBezTo>
                  <a:cubicBezTo>
                    <a:pt x="1950" y="7920"/>
                    <a:pt x="2242" y="8077"/>
                    <a:pt x="2539" y="8217"/>
                  </a:cubicBezTo>
                  <a:cubicBezTo>
                    <a:pt x="2838" y="8363"/>
                    <a:pt x="3161" y="8468"/>
                    <a:pt x="3478" y="8573"/>
                  </a:cubicBezTo>
                  <a:cubicBezTo>
                    <a:pt x="3770" y="8669"/>
                    <a:pt x="4073" y="8744"/>
                    <a:pt x="4379" y="8798"/>
                  </a:cubicBezTo>
                  <a:cubicBezTo>
                    <a:pt x="4685" y="8856"/>
                    <a:pt x="4994" y="8900"/>
                    <a:pt x="5301" y="8945"/>
                  </a:cubicBezTo>
                  <a:cubicBezTo>
                    <a:pt x="5651" y="8995"/>
                    <a:pt x="6005" y="9019"/>
                    <a:pt x="6355" y="9039"/>
                  </a:cubicBezTo>
                  <a:cubicBezTo>
                    <a:pt x="6662" y="9057"/>
                    <a:pt x="6964" y="9084"/>
                    <a:pt x="7271" y="9101"/>
                  </a:cubicBezTo>
                  <a:cubicBezTo>
                    <a:pt x="7610" y="9118"/>
                    <a:pt x="7951" y="9128"/>
                    <a:pt x="8294" y="9132"/>
                  </a:cubicBezTo>
                  <a:cubicBezTo>
                    <a:pt x="8937" y="9135"/>
                    <a:pt x="9580" y="9135"/>
                    <a:pt x="10223" y="9138"/>
                  </a:cubicBezTo>
                  <a:cubicBezTo>
                    <a:pt x="10863" y="9138"/>
                    <a:pt x="11505" y="9118"/>
                    <a:pt x="12145" y="9094"/>
                  </a:cubicBezTo>
                  <a:cubicBezTo>
                    <a:pt x="12505" y="9080"/>
                    <a:pt x="12866" y="9070"/>
                    <a:pt x="13230" y="9060"/>
                  </a:cubicBezTo>
                  <a:cubicBezTo>
                    <a:pt x="13516" y="9053"/>
                    <a:pt x="13805" y="9050"/>
                    <a:pt x="14091" y="9039"/>
                  </a:cubicBezTo>
                  <a:cubicBezTo>
                    <a:pt x="14292" y="9030"/>
                    <a:pt x="14488" y="9022"/>
                    <a:pt x="14689" y="9016"/>
                  </a:cubicBezTo>
                  <a:cubicBezTo>
                    <a:pt x="14863" y="9009"/>
                    <a:pt x="15036" y="8995"/>
                    <a:pt x="15213" y="8986"/>
                  </a:cubicBezTo>
                  <a:cubicBezTo>
                    <a:pt x="15506" y="8965"/>
                    <a:pt x="15798" y="8937"/>
                    <a:pt x="16091" y="8907"/>
                  </a:cubicBezTo>
                  <a:cubicBezTo>
                    <a:pt x="16455" y="8870"/>
                    <a:pt x="16818" y="8832"/>
                    <a:pt x="17183" y="8798"/>
                  </a:cubicBezTo>
                  <a:cubicBezTo>
                    <a:pt x="17482" y="8771"/>
                    <a:pt x="17782" y="8750"/>
                    <a:pt x="18081" y="8727"/>
                  </a:cubicBezTo>
                  <a:cubicBezTo>
                    <a:pt x="18428" y="8700"/>
                    <a:pt x="18775" y="8672"/>
                    <a:pt x="19121" y="8639"/>
                  </a:cubicBezTo>
                  <a:cubicBezTo>
                    <a:pt x="19431" y="8611"/>
                    <a:pt x="19737" y="8573"/>
                    <a:pt x="20043" y="8537"/>
                  </a:cubicBezTo>
                  <a:cubicBezTo>
                    <a:pt x="20721" y="8455"/>
                    <a:pt x="21401" y="8380"/>
                    <a:pt x="22081" y="8315"/>
                  </a:cubicBezTo>
                  <a:cubicBezTo>
                    <a:pt x="22415" y="8281"/>
                    <a:pt x="22748" y="8243"/>
                    <a:pt x="23078" y="8196"/>
                  </a:cubicBezTo>
                  <a:cubicBezTo>
                    <a:pt x="23398" y="8149"/>
                    <a:pt x="23714" y="8091"/>
                    <a:pt x="24031" y="8039"/>
                  </a:cubicBezTo>
                  <a:cubicBezTo>
                    <a:pt x="24687" y="7937"/>
                    <a:pt x="25347" y="7835"/>
                    <a:pt x="25993" y="7669"/>
                  </a:cubicBezTo>
                  <a:cubicBezTo>
                    <a:pt x="26136" y="7631"/>
                    <a:pt x="26282" y="7594"/>
                    <a:pt x="26425" y="7550"/>
                  </a:cubicBezTo>
                  <a:cubicBezTo>
                    <a:pt x="26551" y="7512"/>
                    <a:pt x="26667" y="7455"/>
                    <a:pt x="26792" y="7421"/>
                  </a:cubicBezTo>
                  <a:cubicBezTo>
                    <a:pt x="26908" y="7390"/>
                    <a:pt x="27028" y="7353"/>
                    <a:pt x="27139" y="7301"/>
                  </a:cubicBezTo>
                  <a:cubicBezTo>
                    <a:pt x="27309" y="7223"/>
                    <a:pt x="27463" y="7121"/>
                    <a:pt x="27615" y="7012"/>
                  </a:cubicBezTo>
                  <a:cubicBezTo>
                    <a:pt x="27864" y="6838"/>
                    <a:pt x="28105" y="6651"/>
                    <a:pt x="28364" y="6491"/>
                  </a:cubicBezTo>
                  <a:cubicBezTo>
                    <a:pt x="28620" y="6328"/>
                    <a:pt x="28885" y="6182"/>
                    <a:pt x="29130" y="6006"/>
                  </a:cubicBezTo>
                  <a:cubicBezTo>
                    <a:pt x="29252" y="5913"/>
                    <a:pt x="29371" y="5818"/>
                    <a:pt x="29490" y="5726"/>
                  </a:cubicBezTo>
                  <a:cubicBezTo>
                    <a:pt x="29609" y="5638"/>
                    <a:pt x="29728" y="5557"/>
                    <a:pt x="29851" y="5475"/>
                  </a:cubicBezTo>
                  <a:cubicBezTo>
                    <a:pt x="29962" y="5400"/>
                    <a:pt x="30075" y="5322"/>
                    <a:pt x="30180" y="5240"/>
                  </a:cubicBezTo>
                  <a:cubicBezTo>
                    <a:pt x="30309" y="5141"/>
                    <a:pt x="30439" y="5042"/>
                    <a:pt x="30562" y="4937"/>
                  </a:cubicBezTo>
                  <a:cubicBezTo>
                    <a:pt x="30595" y="4907"/>
                    <a:pt x="30633" y="4869"/>
                    <a:pt x="30664" y="4832"/>
                  </a:cubicBezTo>
                  <a:cubicBezTo>
                    <a:pt x="30705" y="4781"/>
                    <a:pt x="30752" y="4713"/>
                    <a:pt x="30783" y="4651"/>
                  </a:cubicBezTo>
                  <a:cubicBezTo>
                    <a:pt x="30830" y="4552"/>
                    <a:pt x="30837" y="4471"/>
                    <a:pt x="30844" y="4366"/>
                  </a:cubicBezTo>
                  <a:cubicBezTo>
                    <a:pt x="30844" y="4335"/>
                    <a:pt x="30844" y="4304"/>
                    <a:pt x="30840" y="4274"/>
                  </a:cubicBezTo>
                  <a:cubicBezTo>
                    <a:pt x="30830" y="4199"/>
                    <a:pt x="30813" y="4121"/>
                    <a:pt x="30783" y="4053"/>
                  </a:cubicBezTo>
                  <a:cubicBezTo>
                    <a:pt x="30714" y="3907"/>
                    <a:pt x="30629" y="3770"/>
                    <a:pt x="30534" y="3641"/>
                  </a:cubicBezTo>
                  <a:cubicBezTo>
                    <a:pt x="30436" y="3502"/>
                    <a:pt x="30320" y="3376"/>
                    <a:pt x="30201" y="3257"/>
                  </a:cubicBezTo>
                  <a:cubicBezTo>
                    <a:pt x="29987" y="3032"/>
                    <a:pt x="29745" y="2835"/>
                    <a:pt x="29527" y="2614"/>
                  </a:cubicBezTo>
                  <a:cubicBezTo>
                    <a:pt x="29300" y="2382"/>
                    <a:pt x="29089" y="2138"/>
                    <a:pt x="28871" y="1896"/>
                  </a:cubicBezTo>
                  <a:cubicBezTo>
                    <a:pt x="28769" y="1784"/>
                    <a:pt x="28670" y="1671"/>
                    <a:pt x="28562" y="1566"/>
                  </a:cubicBezTo>
                  <a:cubicBezTo>
                    <a:pt x="28463" y="1467"/>
                    <a:pt x="28354" y="1376"/>
                    <a:pt x="28248" y="1284"/>
                  </a:cubicBezTo>
                  <a:cubicBezTo>
                    <a:pt x="28126" y="1178"/>
                    <a:pt x="28007" y="1076"/>
                    <a:pt x="27871" y="995"/>
                  </a:cubicBezTo>
                  <a:cubicBezTo>
                    <a:pt x="27738" y="913"/>
                    <a:pt x="27579" y="875"/>
                    <a:pt x="27428" y="838"/>
                  </a:cubicBezTo>
                  <a:cubicBezTo>
                    <a:pt x="27303" y="808"/>
                    <a:pt x="27174" y="781"/>
                    <a:pt x="27048" y="756"/>
                  </a:cubicBezTo>
                  <a:cubicBezTo>
                    <a:pt x="26901" y="729"/>
                    <a:pt x="26752" y="712"/>
                    <a:pt x="26605" y="692"/>
                  </a:cubicBezTo>
                  <a:cubicBezTo>
                    <a:pt x="26326" y="658"/>
                    <a:pt x="26051" y="617"/>
                    <a:pt x="25772" y="590"/>
                  </a:cubicBezTo>
                  <a:cubicBezTo>
                    <a:pt x="25163" y="532"/>
                    <a:pt x="24554" y="501"/>
                    <a:pt x="23946" y="457"/>
                  </a:cubicBezTo>
                  <a:cubicBezTo>
                    <a:pt x="23608" y="426"/>
                    <a:pt x="23272" y="393"/>
                    <a:pt x="22932" y="382"/>
                  </a:cubicBezTo>
                  <a:cubicBezTo>
                    <a:pt x="22588" y="373"/>
                    <a:pt x="22241" y="362"/>
                    <a:pt x="21894" y="348"/>
                  </a:cubicBezTo>
                  <a:cubicBezTo>
                    <a:pt x="21251" y="328"/>
                    <a:pt x="20608" y="304"/>
                    <a:pt x="19962" y="280"/>
                  </a:cubicBezTo>
                  <a:cubicBezTo>
                    <a:pt x="19313" y="257"/>
                    <a:pt x="18663" y="222"/>
                    <a:pt x="18010" y="216"/>
                  </a:cubicBezTo>
                  <a:cubicBezTo>
                    <a:pt x="17343" y="209"/>
                    <a:pt x="16676" y="199"/>
                    <a:pt x="16009" y="181"/>
                  </a:cubicBezTo>
                  <a:cubicBezTo>
                    <a:pt x="15672" y="175"/>
                    <a:pt x="15333" y="172"/>
                    <a:pt x="14995" y="172"/>
                  </a:cubicBezTo>
                  <a:cubicBezTo>
                    <a:pt x="14689" y="172"/>
                    <a:pt x="14383" y="168"/>
                    <a:pt x="14080" y="161"/>
                  </a:cubicBezTo>
                  <a:cubicBezTo>
                    <a:pt x="13754" y="151"/>
                    <a:pt x="13430" y="141"/>
                    <a:pt x="13108" y="128"/>
                  </a:cubicBezTo>
                  <a:cubicBezTo>
                    <a:pt x="12945" y="120"/>
                    <a:pt x="12785" y="110"/>
                    <a:pt x="12621" y="103"/>
                  </a:cubicBezTo>
                  <a:cubicBezTo>
                    <a:pt x="12461" y="97"/>
                    <a:pt x="12305" y="93"/>
                    <a:pt x="12149" y="87"/>
                  </a:cubicBezTo>
                  <a:cubicBezTo>
                    <a:pt x="11838" y="76"/>
                    <a:pt x="11532" y="79"/>
                    <a:pt x="11223" y="76"/>
                  </a:cubicBezTo>
                  <a:cubicBezTo>
                    <a:pt x="10920" y="73"/>
                    <a:pt x="10618" y="73"/>
                    <a:pt x="10315" y="70"/>
                  </a:cubicBezTo>
                  <a:cubicBezTo>
                    <a:pt x="10047" y="67"/>
                    <a:pt x="9778" y="55"/>
                    <a:pt x="9510" y="55"/>
                  </a:cubicBezTo>
                  <a:cubicBezTo>
                    <a:pt x="9479" y="55"/>
                    <a:pt x="9448" y="55"/>
                    <a:pt x="9417" y="56"/>
                  </a:cubicBezTo>
                  <a:cubicBezTo>
                    <a:pt x="9263" y="56"/>
                    <a:pt x="9114" y="62"/>
                    <a:pt x="8965" y="62"/>
                  </a:cubicBezTo>
                  <a:cubicBezTo>
                    <a:pt x="8825" y="62"/>
                    <a:pt x="8685" y="56"/>
                    <a:pt x="8546" y="56"/>
                  </a:cubicBezTo>
                  <a:cubicBezTo>
                    <a:pt x="8254" y="56"/>
                    <a:pt x="7960" y="42"/>
                    <a:pt x="7671" y="26"/>
                  </a:cubicBezTo>
                  <a:cubicBezTo>
                    <a:pt x="7412" y="8"/>
                    <a:pt x="7154" y="0"/>
                    <a:pt x="689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82;p56"/>
            <p:cNvSpPr/>
            <p:nvPr/>
          </p:nvSpPr>
          <p:spPr>
            <a:xfrm>
              <a:off x="3907757" y="1819958"/>
              <a:ext cx="58540" cy="327077"/>
            </a:xfrm>
            <a:custGeom>
              <a:avLst/>
              <a:gdLst/>
              <a:ahLst/>
              <a:cxnLst/>
              <a:rect l="l" t="t" r="r" b="b"/>
              <a:pathLst>
                <a:path w="1444" h="8068" extrusionOk="0">
                  <a:moveTo>
                    <a:pt x="398" y="1"/>
                  </a:moveTo>
                  <a:cubicBezTo>
                    <a:pt x="288" y="1"/>
                    <a:pt x="173" y="46"/>
                    <a:pt x="114" y="128"/>
                  </a:cubicBezTo>
                  <a:cubicBezTo>
                    <a:pt x="89" y="159"/>
                    <a:pt x="62" y="196"/>
                    <a:pt x="45" y="227"/>
                  </a:cubicBezTo>
                  <a:cubicBezTo>
                    <a:pt x="7" y="298"/>
                    <a:pt x="1" y="366"/>
                    <a:pt x="1" y="448"/>
                  </a:cubicBezTo>
                  <a:cubicBezTo>
                    <a:pt x="1" y="451"/>
                    <a:pt x="1" y="451"/>
                    <a:pt x="4" y="454"/>
                  </a:cubicBezTo>
                  <a:cubicBezTo>
                    <a:pt x="4" y="482"/>
                    <a:pt x="12" y="512"/>
                    <a:pt x="15" y="540"/>
                  </a:cubicBezTo>
                  <a:cubicBezTo>
                    <a:pt x="25" y="611"/>
                    <a:pt x="28" y="683"/>
                    <a:pt x="32" y="754"/>
                  </a:cubicBezTo>
                  <a:cubicBezTo>
                    <a:pt x="38" y="894"/>
                    <a:pt x="48" y="1033"/>
                    <a:pt x="56" y="1173"/>
                  </a:cubicBezTo>
                  <a:cubicBezTo>
                    <a:pt x="76" y="1459"/>
                    <a:pt x="103" y="1748"/>
                    <a:pt x="144" y="2033"/>
                  </a:cubicBezTo>
                  <a:cubicBezTo>
                    <a:pt x="164" y="2179"/>
                    <a:pt x="188" y="2326"/>
                    <a:pt x="205" y="2475"/>
                  </a:cubicBezTo>
                  <a:cubicBezTo>
                    <a:pt x="222" y="2618"/>
                    <a:pt x="239" y="2765"/>
                    <a:pt x="249" y="2908"/>
                  </a:cubicBezTo>
                  <a:cubicBezTo>
                    <a:pt x="270" y="3206"/>
                    <a:pt x="290" y="3506"/>
                    <a:pt x="324" y="3802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7"/>
                    <a:pt x="406" y="4530"/>
                    <a:pt x="420" y="4683"/>
                  </a:cubicBezTo>
                  <a:cubicBezTo>
                    <a:pt x="447" y="4993"/>
                    <a:pt x="470" y="5299"/>
                    <a:pt x="508" y="5605"/>
                  </a:cubicBezTo>
                  <a:cubicBezTo>
                    <a:pt x="549" y="5932"/>
                    <a:pt x="593" y="6258"/>
                    <a:pt x="624" y="6585"/>
                  </a:cubicBezTo>
                  <a:cubicBezTo>
                    <a:pt x="657" y="6911"/>
                    <a:pt x="678" y="7238"/>
                    <a:pt x="698" y="7564"/>
                  </a:cubicBezTo>
                  <a:cubicBezTo>
                    <a:pt x="701" y="7618"/>
                    <a:pt x="709" y="7673"/>
                    <a:pt x="712" y="7728"/>
                  </a:cubicBezTo>
                  <a:cubicBezTo>
                    <a:pt x="722" y="7918"/>
                    <a:pt x="885" y="8068"/>
                    <a:pt x="1074" y="8068"/>
                  </a:cubicBezTo>
                  <a:cubicBezTo>
                    <a:pt x="1080" y="8068"/>
                    <a:pt x="1087" y="8068"/>
                    <a:pt x="1093" y="8067"/>
                  </a:cubicBezTo>
                  <a:cubicBezTo>
                    <a:pt x="1287" y="8058"/>
                    <a:pt x="1444" y="7880"/>
                    <a:pt x="1433" y="7687"/>
                  </a:cubicBezTo>
                  <a:cubicBezTo>
                    <a:pt x="1413" y="7353"/>
                    <a:pt x="1395" y="7023"/>
                    <a:pt x="1368" y="6693"/>
                  </a:cubicBezTo>
                  <a:cubicBezTo>
                    <a:pt x="1338" y="6353"/>
                    <a:pt x="1304" y="6013"/>
                    <a:pt x="1270" y="5673"/>
                  </a:cubicBezTo>
                  <a:cubicBezTo>
                    <a:pt x="1212" y="5071"/>
                    <a:pt x="1199" y="4465"/>
                    <a:pt x="1137" y="3867"/>
                  </a:cubicBezTo>
                  <a:cubicBezTo>
                    <a:pt x="1106" y="3567"/>
                    <a:pt x="1083" y="3268"/>
                    <a:pt x="1066" y="2969"/>
                  </a:cubicBezTo>
                  <a:cubicBezTo>
                    <a:pt x="1048" y="2673"/>
                    <a:pt x="1015" y="2380"/>
                    <a:pt x="971" y="2091"/>
                  </a:cubicBezTo>
                  <a:cubicBezTo>
                    <a:pt x="930" y="1806"/>
                    <a:pt x="902" y="1523"/>
                    <a:pt x="879" y="1237"/>
                  </a:cubicBezTo>
                  <a:cubicBezTo>
                    <a:pt x="869" y="1094"/>
                    <a:pt x="858" y="952"/>
                    <a:pt x="848" y="812"/>
                  </a:cubicBezTo>
                  <a:cubicBezTo>
                    <a:pt x="844" y="740"/>
                    <a:pt x="838" y="672"/>
                    <a:pt x="834" y="605"/>
                  </a:cubicBezTo>
                  <a:cubicBezTo>
                    <a:pt x="831" y="570"/>
                    <a:pt x="828" y="540"/>
                    <a:pt x="821" y="506"/>
                  </a:cubicBezTo>
                  <a:cubicBezTo>
                    <a:pt x="814" y="445"/>
                    <a:pt x="808" y="366"/>
                    <a:pt x="787" y="311"/>
                  </a:cubicBezTo>
                  <a:cubicBezTo>
                    <a:pt x="770" y="267"/>
                    <a:pt x="756" y="230"/>
                    <a:pt x="729" y="189"/>
                  </a:cubicBezTo>
                  <a:cubicBezTo>
                    <a:pt x="685" y="121"/>
                    <a:pt x="630" y="84"/>
                    <a:pt x="563" y="43"/>
                  </a:cubicBezTo>
                  <a:cubicBezTo>
                    <a:pt x="516" y="14"/>
                    <a:pt x="457" y="1"/>
                    <a:pt x="3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83;p56"/>
            <p:cNvSpPr/>
            <p:nvPr/>
          </p:nvSpPr>
          <p:spPr>
            <a:xfrm>
              <a:off x="4018915" y="1815863"/>
              <a:ext cx="45729" cy="338347"/>
            </a:xfrm>
            <a:custGeom>
              <a:avLst/>
              <a:gdLst/>
              <a:ahLst/>
              <a:cxnLst/>
              <a:rect l="l" t="t" r="r" b="b"/>
              <a:pathLst>
                <a:path w="1128" h="8346" extrusionOk="0">
                  <a:moveTo>
                    <a:pt x="361" y="1"/>
                  </a:moveTo>
                  <a:cubicBezTo>
                    <a:pt x="356" y="1"/>
                    <a:pt x="352" y="1"/>
                    <a:pt x="347" y="1"/>
                  </a:cubicBezTo>
                  <a:cubicBezTo>
                    <a:pt x="225" y="8"/>
                    <a:pt x="127" y="79"/>
                    <a:pt x="69" y="185"/>
                  </a:cubicBezTo>
                  <a:cubicBezTo>
                    <a:pt x="8" y="294"/>
                    <a:pt x="0" y="412"/>
                    <a:pt x="11" y="535"/>
                  </a:cubicBezTo>
                  <a:cubicBezTo>
                    <a:pt x="18" y="607"/>
                    <a:pt x="25" y="678"/>
                    <a:pt x="31" y="753"/>
                  </a:cubicBezTo>
                  <a:cubicBezTo>
                    <a:pt x="38" y="899"/>
                    <a:pt x="55" y="1045"/>
                    <a:pt x="72" y="1192"/>
                  </a:cubicBezTo>
                  <a:cubicBezTo>
                    <a:pt x="110" y="1508"/>
                    <a:pt x="127" y="1825"/>
                    <a:pt x="151" y="2141"/>
                  </a:cubicBezTo>
                  <a:cubicBezTo>
                    <a:pt x="198" y="2770"/>
                    <a:pt x="270" y="3400"/>
                    <a:pt x="311" y="4032"/>
                  </a:cubicBezTo>
                  <a:cubicBezTo>
                    <a:pt x="351" y="4662"/>
                    <a:pt x="372" y="5295"/>
                    <a:pt x="382" y="5923"/>
                  </a:cubicBezTo>
                  <a:cubicBezTo>
                    <a:pt x="388" y="6243"/>
                    <a:pt x="388" y="6563"/>
                    <a:pt x="388" y="6883"/>
                  </a:cubicBezTo>
                  <a:cubicBezTo>
                    <a:pt x="388" y="7254"/>
                    <a:pt x="365" y="7628"/>
                    <a:pt x="344" y="7999"/>
                  </a:cubicBezTo>
                  <a:lnTo>
                    <a:pt x="344" y="8019"/>
                  </a:lnTo>
                  <a:cubicBezTo>
                    <a:pt x="347" y="8107"/>
                    <a:pt x="405" y="8199"/>
                    <a:pt x="467" y="8250"/>
                  </a:cubicBezTo>
                  <a:cubicBezTo>
                    <a:pt x="535" y="8312"/>
                    <a:pt x="628" y="8346"/>
                    <a:pt x="719" y="8346"/>
                  </a:cubicBezTo>
                  <a:cubicBezTo>
                    <a:pt x="723" y="8346"/>
                    <a:pt x="728" y="8346"/>
                    <a:pt x="732" y="8346"/>
                  </a:cubicBezTo>
                  <a:cubicBezTo>
                    <a:pt x="831" y="8339"/>
                    <a:pt x="923" y="8295"/>
                    <a:pt x="987" y="8223"/>
                  </a:cubicBezTo>
                  <a:cubicBezTo>
                    <a:pt x="1005" y="8196"/>
                    <a:pt x="1021" y="8168"/>
                    <a:pt x="1038" y="8145"/>
                  </a:cubicBezTo>
                  <a:cubicBezTo>
                    <a:pt x="1069" y="8083"/>
                    <a:pt x="1082" y="8022"/>
                    <a:pt x="1079" y="7954"/>
                  </a:cubicBezTo>
                  <a:cubicBezTo>
                    <a:pt x="1099" y="7584"/>
                    <a:pt x="1123" y="7213"/>
                    <a:pt x="1123" y="6842"/>
                  </a:cubicBezTo>
                  <a:cubicBezTo>
                    <a:pt x="1127" y="6522"/>
                    <a:pt x="1123" y="6202"/>
                    <a:pt x="1120" y="5882"/>
                  </a:cubicBezTo>
                  <a:cubicBezTo>
                    <a:pt x="1113" y="5243"/>
                    <a:pt x="1099" y="4601"/>
                    <a:pt x="1066" y="3961"/>
                  </a:cubicBezTo>
                  <a:cubicBezTo>
                    <a:pt x="1049" y="3627"/>
                    <a:pt x="1025" y="3290"/>
                    <a:pt x="1001" y="2957"/>
                  </a:cubicBezTo>
                  <a:cubicBezTo>
                    <a:pt x="977" y="2662"/>
                    <a:pt x="956" y="2369"/>
                    <a:pt x="939" y="2073"/>
                  </a:cubicBezTo>
                  <a:cubicBezTo>
                    <a:pt x="923" y="1764"/>
                    <a:pt x="916" y="1447"/>
                    <a:pt x="882" y="1137"/>
                  </a:cubicBezTo>
                  <a:cubicBezTo>
                    <a:pt x="865" y="984"/>
                    <a:pt x="845" y="835"/>
                    <a:pt x="824" y="682"/>
                  </a:cubicBezTo>
                  <a:cubicBezTo>
                    <a:pt x="807" y="590"/>
                    <a:pt x="790" y="494"/>
                    <a:pt x="769" y="403"/>
                  </a:cubicBezTo>
                  <a:cubicBezTo>
                    <a:pt x="743" y="280"/>
                    <a:pt x="691" y="168"/>
                    <a:pt x="592" y="86"/>
                  </a:cubicBezTo>
                  <a:cubicBezTo>
                    <a:pt x="525" y="32"/>
                    <a:pt x="447" y="1"/>
                    <a:pt x="36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84;p56"/>
            <p:cNvSpPr/>
            <p:nvPr/>
          </p:nvSpPr>
          <p:spPr>
            <a:xfrm>
              <a:off x="3710738" y="1807634"/>
              <a:ext cx="211011" cy="281875"/>
            </a:xfrm>
            <a:custGeom>
              <a:avLst/>
              <a:gdLst/>
              <a:ahLst/>
              <a:cxnLst/>
              <a:rect l="l" t="t" r="r" b="b"/>
              <a:pathLst>
                <a:path w="5205" h="6953" extrusionOk="0">
                  <a:moveTo>
                    <a:pt x="3870" y="0"/>
                  </a:moveTo>
                  <a:cubicBezTo>
                    <a:pt x="3717" y="0"/>
                    <a:pt x="3565" y="8"/>
                    <a:pt x="3412" y="31"/>
                  </a:cubicBezTo>
                  <a:cubicBezTo>
                    <a:pt x="3272" y="51"/>
                    <a:pt x="3133" y="75"/>
                    <a:pt x="2994" y="105"/>
                  </a:cubicBezTo>
                  <a:cubicBezTo>
                    <a:pt x="2875" y="130"/>
                    <a:pt x="2759" y="160"/>
                    <a:pt x="2640" y="187"/>
                  </a:cubicBezTo>
                  <a:cubicBezTo>
                    <a:pt x="2412" y="242"/>
                    <a:pt x="2187" y="306"/>
                    <a:pt x="1966" y="388"/>
                  </a:cubicBezTo>
                  <a:cubicBezTo>
                    <a:pt x="1857" y="425"/>
                    <a:pt x="1755" y="473"/>
                    <a:pt x="1650" y="513"/>
                  </a:cubicBezTo>
                  <a:cubicBezTo>
                    <a:pt x="1534" y="562"/>
                    <a:pt x="1422" y="615"/>
                    <a:pt x="1310" y="673"/>
                  </a:cubicBezTo>
                  <a:cubicBezTo>
                    <a:pt x="1123" y="772"/>
                    <a:pt x="932" y="888"/>
                    <a:pt x="790" y="1044"/>
                  </a:cubicBezTo>
                  <a:cubicBezTo>
                    <a:pt x="691" y="1154"/>
                    <a:pt x="599" y="1265"/>
                    <a:pt x="514" y="1388"/>
                  </a:cubicBezTo>
                  <a:cubicBezTo>
                    <a:pt x="456" y="1473"/>
                    <a:pt x="394" y="1562"/>
                    <a:pt x="350" y="1653"/>
                  </a:cubicBezTo>
                  <a:cubicBezTo>
                    <a:pt x="296" y="1766"/>
                    <a:pt x="259" y="1878"/>
                    <a:pt x="214" y="1990"/>
                  </a:cubicBezTo>
                  <a:cubicBezTo>
                    <a:pt x="170" y="2110"/>
                    <a:pt x="143" y="2228"/>
                    <a:pt x="116" y="2347"/>
                  </a:cubicBezTo>
                  <a:cubicBezTo>
                    <a:pt x="88" y="2466"/>
                    <a:pt x="58" y="2582"/>
                    <a:pt x="38" y="2701"/>
                  </a:cubicBezTo>
                  <a:cubicBezTo>
                    <a:pt x="17" y="2834"/>
                    <a:pt x="10" y="2967"/>
                    <a:pt x="3" y="3099"/>
                  </a:cubicBezTo>
                  <a:cubicBezTo>
                    <a:pt x="0" y="3221"/>
                    <a:pt x="0" y="3341"/>
                    <a:pt x="0" y="3463"/>
                  </a:cubicBezTo>
                  <a:cubicBezTo>
                    <a:pt x="3" y="3586"/>
                    <a:pt x="0" y="3711"/>
                    <a:pt x="7" y="3834"/>
                  </a:cubicBezTo>
                  <a:cubicBezTo>
                    <a:pt x="7" y="3861"/>
                    <a:pt x="7" y="3888"/>
                    <a:pt x="10" y="3915"/>
                  </a:cubicBezTo>
                  <a:cubicBezTo>
                    <a:pt x="10" y="3953"/>
                    <a:pt x="14" y="3987"/>
                    <a:pt x="17" y="4021"/>
                  </a:cubicBezTo>
                  <a:cubicBezTo>
                    <a:pt x="24" y="4102"/>
                    <a:pt x="38" y="4181"/>
                    <a:pt x="51" y="4262"/>
                  </a:cubicBezTo>
                  <a:cubicBezTo>
                    <a:pt x="71" y="4375"/>
                    <a:pt x="99" y="4490"/>
                    <a:pt x="126" y="4603"/>
                  </a:cubicBezTo>
                  <a:cubicBezTo>
                    <a:pt x="157" y="4715"/>
                    <a:pt x="181" y="4827"/>
                    <a:pt x="214" y="4939"/>
                  </a:cubicBezTo>
                  <a:cubicBezTo>
                    <a:pt x="242" y="5044"/>
                    <a:pt x="286" y="5151"/>
                    <a:pt x="323" y="5253"/>
                  </a:cubicBezTo>
                  <a:cubicBezTo>
                    <a:pt x="350" y="5317"/>
                    <a:pt x="371" y="5385"/>
                    <a:pt x="398" y="5453"/>
                  </a:cubicBezTo>
                  <a:cubicBezTo>
                    <a:pt x="425" y="5525"/>
                    <a:pt x="456" y="5600"/>
                    <a:pt x="487" y="5671"/>
                  </a:cubicBezTo>
                  <a:cubicBezTo>
                    <a:pt x="524" y="5752"/>
                    <a:pt x="561" y="5834"/>
                    <a:pt x="606" y="5912"/>
                  </a:cubicBezTo>
                  <a:cubicBezTo>
                    <a:pt x="643" y="5980"/>
                    <a:pt x="674" y="6052"/>
                    <a:pt x="711" y="6123"/>
                  </a:cubicBezTo>
                  <a:cubicBezTo>
                    <a:pt x="749" y="6184"/>
                    <a:pt x="785" y="6242"/>
                    <a:pt x="820" y="6303"/>
                  </a:cubicBezTo>
                  <a:cubicBezTo>
                    <a:pt x="861" y="6371"/>
                    <a:pt x="898" y="6440"/>
                    <a:pt x="939" y="6507"/>
                  </a:cubicBezTo>
                  <a:cubicBezTo>
                    <a:pt x="990" y="6589"/>
                    <a:pt x="1048" y="6664"/>
                    <a:pt x="1109" y="6735"/>
                  </a:cubicBezTo>
                  <a:cubicBezTo>
                    <a:pt x="1137" y="6766"/>
                    <a:pt x="1160" y="6796"/>
                    <a:pt x="1184" y="6828"/>
                  </a:cubicBezTo>
                  <a:cubicBezTo>
                    <a:pt x="1221" y="6868"/>
                    <a:pt x="1262" y="6899"/>
                    <a:pt x="1310" y="6926"/>
                  </a:cubicBezTo>
                  <a:cubicBezTo>
                    <a:pt x="1338" y="6944"/>
                    <a:pt x="1370" y="6952"/>
                    <a:pt x="1403" y="6952"/>
                  </a:cubicBezTo>
                  <a:cubicBezTo>
                    <a:pt x="1456" y="6952"/>
                    <a:pt x="1510" y="6930"/>
                    <a:pt x="1548" y="6892"/>
                  </a:cubicBezTo>
                  <a:cubicBezTo>
                    <a:pt x="1606" y="6828"/>
                    <a:pt x="1619" y="6725"/>
                    <a:pt x="1572" y="6650"/>
                  </a:cubicBezTo>
                  <a:cubicBezTo>
                    <a:pt x="1531" y="6589"/>
                    <a:pt x="1490" y="6528"/>
                    <a:pt x="1443" y="6467"/>
                  </a:cubicBezTo>
                  <a:cubicBezTo>
                    <a:pt x="1395" y="6405"/>
                    <a:pt x="1354" y="6344"/>
                    <a:pt x="1316" y="6276"/>
                  </a:cubicBezTo>
                  <a:cubicBezTo>
                    <a:pt x="1252" y="6151"/>
                    <a:pt x="1187" y="6024"/>
                    <a:pt x="1129" y="5898"/>
                  </a:cubicBezTo>
                  <a:cubicBezTo>
                    <a:pt x="1099" y="5824"/>
                    <a:pt x="1071" y="5749"/>
                    <a:pt x="1038" y="5677"/>
                  </a:cubicBezTo>
                  <a:cubicBezTo>
                    <a:pt x="1014" y="5623"/>
                    <a:pt x="983" y="5572"/>
                    <a:pt x="959" y="5518"/>
                  </a:cubicBezTo>
                  <a:cubicBezTo>
                    <a:pt x="912" y="5405"/>
                    <a:pt x="871" y="5289"/>
                    <a:pt x="837" y="5171"/>
                  </a:cubicBezTo>
                  <a:cubicBezTo>
                    <a:pt x="803" y="5052"/>
                    <a:pt x="759" y="4939"/>
                    <a:pt x="732" y="4820"/>
                  </a:cubicBezTo>
                  <a:cubicBezTo>
                    <a:pt x="704" y="4688"/>
                    <a:pt x="680" y="4555"/>
                    <a:pt x="650" y="4422"/>
                  </a:cubicBezTo>
                  <a:cubicBezTo>
                    <a:pt x="622" y="4306"/>
                    <a:pt x="599" y="4195"/>
                    <a:pt x="578" y="4079"/>
                  </a:cubicBezTo>
                  <a:cubicBezTo>
                    <a:pt x="551" y="3892"/>
                    <a:pt x="551" y="3697"/>
                    <a:pt x="551" y="3510"/>
                  </a:cubicBezTo>
                  <a:cubicBezTo>
                    <a:pt x="551" y="3317"/>
                    <a:pt x="554" y="3126"/>
                    <a:pt x="568" y="2932"/>
                  </a:cubicBezTo>
                  <a:cubicBezTo>
                    <a:pt x="595" y="2766"/>
                    <a:pt x="639" y="2606"/>
                    <a:pt x="683" y="2439"/>
                  </a:cubicBezTo>
                  <a:cubicBezTo>
                    <a:pt x="724" y="2283"/>
                    <a:pt x="779" y="2130"/>
                    <a:pt x="834" y="1976"/>
                  </a:cubicBezTo>
                  <a:cubicBezTo>
                    <a:pt x="881" y="1871"/>
                    <a:pt x="939" y="1776"/>
                    <a:pt x="1003" y="1684"/>
                  </a:cubicBezTo>
                  <a:cubicBezTo>
                    <a:pt x="1058" y="1616"/>
                    <a:pt x="1116" y="1554"/>
                    <a:pt x="1173" y="1493"/>
                  </a:cubicBezTo>
                  <a:cubicBezTo>
                    <a:pt x="1214" y="1449"/>
                    <a:pt x="1255" y="1405"/>
                    <a:pt x="1303" y="1364"/>
                  </a:cubicBezTo>
                  <a:cubicBezTo>
                    <a:pt x="1398" y="1293"/>
                    <a:pt x="1504" y="1232"/>
                    <a:pt x="1606" y="1171"/>
                  </a:cubicBezTo>
                  <a:cubicBezTo>
                    <a:pt x="1721" y="1099"/>
                    <a:pt x="1840" y="1038"/>
                    <a:pt x="1963" y="980"/>
                  </a:cubicBezTo>
                  <a:cubicBezTo>
                    <a:pt x="2088" y="926"/>
                    <a:pt x="2218" y="874"/>
                    <a:pt x="2351" y="833"/>
                  </a:cubicBezTo>
                  <a:cubicBezTo>
                    <a:pt x="2493" y="786"/>
                    <a:pt x="2640" y="745"/>
                    <a:pt x="2786" y="708"/>
                  </a:cubicBezTo>
                  <a:cubicBezTo>
                    <a:pt x="3092" y="626"/>
                    <a:pt x="3391" y="534"/>
                    <a:pt x="3704" y="477"/>
                  </a:cubicBezTo>
                  <a:cubicBezTo>
                    <a:pt x="4133" y="419"/>
                    <a:pt x="4565" y="449"/>
                    <a:pt x="4997" y="429"/>
                  </a:cubicBezTo>
                  <a:cubicBezTo>
                    <a:pt x="5112" y="425"/>
                    <a:pt x="5205" y="330"/>
                    <a:pt x="5201" y="215"/>
                  </a:cubicBezTo>
                  <a:cubicBezTo>
                    <a:pt x="5198" y="104"/>
                    <a:pt x="5106" y="10"/>
                    <a:pt x="4992" y="10"/>
                  </a:cubicBezTo>
                  <a:cubicBezTo>
                    <a:pt x="4991" y="10"/>
                    <a:pt x="4989" y="10"/>
                    <a:pt x="4987" y="11"/>
                  </a:cubicBezTo>
                  <a:cubicBezTo>
                    <a:pt x="4888" y="15"/>
                    <a:pt x="4788" y="17"/>
                    <a:pt x="4689" y="17"/>
                  </a:cubicBezTo>
                  <a:cubicBezTo>
                    <a:pt x="4511" y="17"/>
                    <a:pt x="4333" y="11"/>
                    <a:pt x="4157" y="7"/>
                  </a:cubicBezTo>
                  <a:cubicBezTo>
                    <a:pt x="4061" y="3"/>
                    <a:pt x="3966" y="0"/>
                    <a:pt x="387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85;p56"/>
            <p:cNvSpPr/>
            <p:nvPr/>
          </p:nvSpPr>
          <p:spPr>
            <a:xfrm>
              <a:off x="4114344" y="1908455"/>
              <a:ext cx="517899" cy="31743"/>
            </a:xfrm>
            <a:custGeom>
              <a:avLst/>
              <a:gdLst/>
              <a:ahLst/>
              <a:cxnLst/>
              <a:rect l="l" t="t" r="r" b="b"/>
              <a:pathLst>
                <a:path w="12775" h="783" extrusionOk="0">
                  <a:moveTo>
                    <a:pt x="7454" y="0"/>
                  </a:moveTo>
                  <a:cubicBezTo>
                    <a:pt x="6622" y="0"/>
                    <a:pt x="5790" y="11"/>
                    <a:pt x="4957" y="27"/>
                  </a:cubicBezTo>
                  <a:cubicBezTo>
                    <a:pt x="4280" y="41"/>
                    <a:pt x="3603" y="47"/>
                    <a:pt x="2923" y="64"/>
                  </a:cubicBezTo>
                  <a:cubicBezTo>
                    <a:pt x="2317" y="81"/>
                    <a:pt x="1712" y="105"/>
                    <a:pt x="1106" y="129"/>
                  </a:cubicBezTo>
                  <a:cubicBezTo>
                    <a:pt x="827" y="136"/>
                    <a:pt x="552" y="146"/>
                    <a:pt x="273" y="156"/>
                  </a:cubicBezTo>
                  <a:cubicBezTo>
                    <a:pt x="123" y="163"/>
                    <a:pt x="1" y="289"/>
                    <a:pt x="4" y="442"/>
                  </a:cubicBezTo>
                  <a:lnTo>
                    <a:pt x="4" y="449"/>
                  </a:lnTo>
                  <a:cubicBezTo>
                    <a:pt x="11" y="593"/>
                    <a:pt x="133" y="711"/>
                    <a:pt x="281" y="711"/>
                  </a:cubicBezTo>
                  <a:cubicBezTo>
                    <a:pt x="283" y="711"/>
                    <a:pt x="285" y="711"/>
                    <a:pt x="287" y="711"/>
                  </a:cubicBezTo>
                  <a:cubicBezTo>
                    <a:pt x="960" y="687"/>
                    <a:pt x="1634" y="667"/>
                    <a:pt x="2307" y="656"/>
                  </a:cubicBezTo>
                  <a:cubicBezTo>
                    <a:pt x="2654" y="653"/>
                    <a:pt x="2998" y="650"/>
                    <a:pt x="3345" y="646"/>
                  </a:cubicBezTo>
                  <a:cubicBezTo>
                    <a:pt x="3654" y="646"/>
                    <a:pt x="3967" y="650"/>
                    <a:pt x="4276" y="653"/>
                  </a:cubicBezTo>
                  <a:cubicBezTo>
                    <a:pt x="4923" y="656"/>
                    <a:pt x="5570" y="653"/>
                    <a:pt x="6215" y="659"/>
                  </a:cubicBezTo>
                  <a:cubicBezTo>
                    <a:pt x="6848" y="667"/>
                    <a:pt x="7484" y="676"/>
                    <a:pt x="8121" y="684"/>
                  </a:cubicBezTo>
                  <a:cubicBezTo>
                    <a:pt x="8740" y="694"/>
                    <a:pt x="9359" y="721"/>
                    <a:pt x="9978" y="721"/>
                  </a:cubicBezTo>
                  <a:cubicBezTo>
                    <a:pt x="10305" y="725"/>
                    <a:pt x="10635" y="725"/>
                    <a:pt x="10961" y="738"/>
                  </a:cubicBezTo>
                  <a:cubicBezTo>
                    <a:pt x="11271" y="752"/>
                    <a:pt x="11577" y="772"/>
                    <a:pt x="11883" y="779"/>
                  </a:cubicBezTo>
                  <a:cubicBezTo>
                    <a:pt x="11939" y="780"/>
                    <a:pt x="11995" y="783"/>
                    <a:pt x="12051" y="783"/>
                  </a:cubicBezTo>
                  <a:cubicBezTo>
                    <a:pt x="12090" y="783"/>
                    <a:pt x="12129" y="782"/>
                    <a:pt x="12169" y="779"/>
                  </a:cubicBezTo>
                  <a:cubicBezTo>
                    <a:pt x="12321" y="769"/>
                    <a:pt x="12485" y="761"/>
                    <a:pt x="12618" y="680"/>
                  </a:cubicBezTo>
                  <a:cubicBezTo>
                    <a:pt x="12723" y="612"/>
                    <a:pt x="12774" y="483"/>
                    <a:pt x="12740" y="364"/>
                  </a:cubicBezTo>
                  <a:cubicBezTo>
                    <a:pt x="12707" y="257"/>
                    <a:pt x="12598" y="166"/>
                    <a:pt x="12485" y="166"/>
                  </a:cubicBezTo>
                  <a:cubicBezTo>
                    <a:pt x="12480" y="166"/>
                    <a:pt x="12474" y="166"/>
                    <a:pt x="12468" y="166"/>
                  </a:cubicBezTo>
                  <a:cubicBezTo>
                    <a:pt x="12461" y="166"/>
                    <a:pt x="12454" y="168"/>
                    <a:pt x="12448" y="168"/>
                  </a:cubicBezTo>
                  <a:cubicBezTo>
                    <a:pt x="12444" y="168"/>
                    <a:pt x="12441" y="167"/>
                    <a:pt x="12437" y="166"/>
                  </a:cubicBezTo>
                  <a:cubicBezTo>
                    <a:pt x="12155" y="136"/>
                    <a:pt x="11872" y="119"/>
                    <a:pt x="11591" y="98"/>
                  </a:cubicBezTo>
                  <a:cubicBezTo>
                    <a:pt x="11284" y="75"/>
                    <a:pt x="10978" y="47"/>
                    <a:pt x="10672" y="41"/>
                  </a:cubicBezTo>
                  <a:cubicBezTo>
                    <a:pt x="10338" y="31"/>
                    <a:pt x="10005" y="31"/>
                    <a:pt x="9672" y="27"/>
                  </a:cubicBezTo>
                  <a:cubicBezTo>
                    <a:pt x="9372" y="23"/>
                    <a:pt x="9073" y="14"/>
                    <a:pt x="8774" y="10"/>
                  </a:cubicBezTo>
                  <a:cubicBezTo>
                    <a:pt x="8334" y="3"/>
                    <a:pt x="7894" y="0"/>
                    <a:pt x="745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86;p56"/>
            <p:cNvSpPr/>
            <p:nvPr/>
          </p:nvSpPr>
          <p:spPr>
            <a:xfrm>
              <a:off x="4216016" y="1985885"/>
              <a:ext cx="468723" cy="37175"/>
            </a:xfrm>
            <a:custGeom>
              <a:avLst/>
              <a:gdLst/>
              <a:ahLst/>
              <a:cxnLst/>
              <a:rect l="l" t="t" r="r" b="b"/>
              <a:pathLst>
                <a:path w="11562" h="917" extrusionOk="0">
                  <a:moveTo>
                    <a:pt x="11111" y="1"/>
                  </a:moveTo>
                  <a:cubicBezTo>
                    <a:pt x="11099" y="1"/>
                    <a:pt x="11087" y="1"/>
                    <a:pt x="11075" y="2"/>
                  </a:cubicBezTo>
                  <a:cubicBezTo>
                    <a:pt x="11004" y="2"/>
                    <a:pt x="10933" y="5"/>
                    <a:pt x="10861" y="5"/>
                  </a:cubicBezTo>
                  <a:cubicBezTo>
                    <a:pt x="10786" y="7"/>
                    <a:pt x="10711" y="7"/>
                    <a:pt x="10637" y="7"/>
                  </a:cubicBezTo>
                  <a:cubicBezTo>
                    <a:pt x="10562" y="7"/>
                    <a:pt x="10487" y="7"/>
                    <a:pt x="10412" y="8"/>
                  </a:cubicBezTo>
                  <a:cubicBezTo>
                    <a:pt x="10116" y="8"/>
                    <a:pt x="9821" y="29"/>
                    <a:pt x="9524" y="43"/>
                  </a:cubicBezTo>
                  <a:cubicBezTo>
                    <a:pt x="9372" y="49"/>
                    <a:pt x="9218" y="52"/>
                    <a:pt x="9065" y="60"/>
                  </a:cubicBezTo>
                  <a:cubicBezTo>
                    <a:pt x="8912" y="63"/>
                    <a:pt x="8756" y="76"/>
                    <a:pt x="8603" y="87"/>
                  </a:cubicBezTo>
                  <a:cubicBezTo>
                    <a:pt x="8287" y="107"/>
                    <a:pt x="7967" y="124"/>
                    <a:pt x="7650" y="145"/>
                  </a:cubicBezTo>
                  <a:cubicBezTo>
                    <a:pt x="7511" y="151"/>
                    <a:pt x="7371" y="165"/>
                    <a:pt x="7235" y="168"/>
                  </a:cubicBezTo>
                  <a:cubicBezTo>
                    <a:pt x="7075" y="172"/>
                    <a:pt x="6915" y="175"/>
                    <a:pt x="6752" y="182"/>
                  </a:cubicBezTo>
                  <a:cubicBezTo>
                    <a:pt x="6456" y="189"/>
                    <a:pt x="6160" y="198"/>
                    <a:pt x="5864" y="206"/>
                  </a:cubicBezTo>
                  <a:cubicBezTo>
                    <a:pt x="5235" y="223"/>
                    <a:pt x="4605" y="247"/>
                    <a:pt x="3976" y="253"/>
                  </a:cubicBezTo>
                  <a:cubicBezTo>
                    <a:pt x="3896" y="254"/>
                    <a:pt x="3816" y="254"/>
                    <a:pt x="3735" y="254"/>
                  </a:cubicBezTo>
                  <a:cubicBezTo>
                    <a:pt x="3515" y="254"/>
                    <a:pt x="3294" y="251"/>
                    <a:pt x="3075" y="247"/>
                  </a:cubicBezTo>
                  <a:cubicBezTo>
                    <a:pt x="2794" y="244"/>
                    <a:pt x="2514" y="226"/>
                    <a:pt x="2234" y="226"/>
                  </a:cubicBezTo>
                  <a:cubicBezTo>
                    <a:pt x="2211" y="226"/>
                    <a:pt x="2189" y="226"/>
                    <a:pt x="2167" y="226"/>
                  </a:cubicBezTo>
                  <a:cubicBezTo>
                    <a:pt x="1551" y="236"/>
                    <a:pt x="935" y="260"/>
                    <a:pt x="319" y="260"/>
                  </a:cubicBezTo>
                  <a:cubicBezTo>
                    <a:pt x="143" y="260"/>
                    <a:pt x="0" y="416"/>
                    <a:pt x="3" y="590"/>
                  </a:cubicBezTo>
                  <a:lnTo>
                    <a:pt x="3" y="603"/>
                  </a:lnTo>
                  <a:cubicBezTo>
                    <a:pt x="13" y="775"/>
                    <a:pt x="156" y="906"/>
                    <a:pt x="327" y="906"/>
                  </a:cubicBezTo>
                  <a:cubicBezTo>
                    <a:pt x="329" y="906"/>
                    <a:pt x="331" y="906"/>
                    <a:pt x="333" y="906"/>
                  </a:cubicBezTo>
                  <a:cubicBezTo>
                    <a:pt x="986" y="906"/>
                    <a:pt x="1639" y="886"/>
                    <a:pt x="2293" y="883"/>
                  </a:cubicBezTo>
                  <a:cubicBezTo>
                    <a:pt x="2429" y="883"/>
                    <a:pt x="2568" y="889"/>
                    <a:pt x="2704" y="892"/>
                  </a:cubicBezTo>
                  <a:cubicBezTo>
                    <a:pt x="2864" y="900"/>
                    <a:pt x="3024" y="906"/>
                    <a:pt x="3184" y="910"/>
                  </a:cubicBezTo>
                  <a:cubicBezTo>
                    <a:pt x="3520" y="917"/>
                    <a:pt x="3854" y="917"/>
                    <a:pt x="4187" y="917"/>
                  </a:cubicBezTo>
                  <a:cubicBezTo>
                    <a:pt x="4803" y="913"/>
                    <a:pt x="5415" y="900"/>
                    <a:pt x="6031" y="889"/>
                  </a:cubicBezTo>
                  <a:cubicBezTo>
                    <a:pt x="6327" y="883"/>
                    <a:pt x="6626" y="876"/>
                    <a:pt x="6922" y="869"/>
                  </a:cubicBezTo>
                  <a:cubicBezTo>
                    <a:pt x="7086" y="865"/>
                    <a:pt x="7246" y="862"/>
                    <a:pt x="7405" y="856"/>
                  </a:cubicBezTo>
                  <a:cubicBezTo>
                    <a:pt x="7558" y="848"/>
                    <a:pt x="7708" y="835"/>
                    <a:pt x="7858" y="828"/>
                  </a:cubicBezTo>
                  <a:cubicBezTo>
                    <a:pt x="8004" y="818"/>
                    <a:pt x="8150" y="811"/>
                    <a:pt x="8300" y="804"/>
                  </a:cubicBezTo>
                  <a:cubicBezTo>
                    <a:pt x="8453" y="798"/>
                    <a:pt x="8609" y="784"/>
                    <a:pt x="8766" y="770"/>
                  </a:cubicBezTo>
                  <a:cubicBezTo>
                    <a:pt x="9052" y="750"/>
                    <a:pt x="9337" y="743"/>
                    <a:pt x="9623" y="716"/>
                  </a:cubicBezTo>
                  <a:cubicBezTo>
                    <a:pt x="9912" y="688"/>
                    <a:pt x="10201" y="661"/>
                    <a:pt x="10491" y="638"/>
                  </a:cubicBezTo>
                  <a:cubicBezTo>
                    <a:pt x="10630" y="627"/>
                    <a:pt x="10773" y="624"/>
                    <a:pt x="10912" y="611"/>
                  </a:cubicBezTo>
                  <a:cubicBezTo>
                    <a:pt x="10997" y="600"/>
                    <a:pt x="11083" y="586"/>
                    <a:pt x="11168" y="570"/>
                  </a:cubicBezTo>
                  <a:cubicBezTo>
                    <a:pt x="11259" y="556"/>
                    <a:pt x="11344" y="518"/>
                    <a:pt x="11422" y="471"/>
                  </a:cubicBezTo>
                  <a:cubicBezTo>
                    <a:pt x="11518" y="413"/>
                    <a:pt x="11562" y="294"/>
                    <a:pt x="11532" y="189"/>
                  </a:cubicBezTo>
                  <a:cubicBezTo>
                    <a:pt x="11497" y="83"/>
                    <a:pt x="11399" y="12"/>
                    <a:pt x="11287" y="12"/>
                  </a:cubicBezTo>
                  <a:lnTo>
                    <a:pt x="11270" y="12"/>
                  </a:lnTo>
                  <a:cubicBezTo>
                    <a:pt x="11217" y="6"/>
                    <a:pt x="11164" y="1"/>
                    <a:pt x="1111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87;p56"/>
            <p:cNvSpPr/>
            <p:nvPr/>
          </p:nvSpPr>
          <p:spPr>
            <a:xfrm>
              <a:off x="3906258" y="2124934"/>
              <a:ext cx="243848" cy="327198"/>
            </a:xfrm>
            <a:custGeom>
              <a:avLst/>
              <a:gdLst/>
              <a:ahLst/>
              <a:cxnLst/>
              <a:rect l="l" t="t" r="r" b="b"/>
              <a:pathLst>
                <a:path w="6015" h="8071" extrusionOk="0">
                  <a:moveTo>
                    <a:pt x="4351" y="0"/>
                  </a:moveTo>
                  <a:cubicBezTo>
                    <a:pt x="4344" y="0"/>
                    <a:pt x="4337" y="0"/>
                    <a:pt x="4331" y="1"/>
                  </a:cubicBezTo>
                  <a:cubicBezTo>
                    <a:pt x="4324" y="1"/>
                    <a:pt x="4318" y="1"/>
                    <a:pt x="4310" y="4"/>
                  </a:cubicBezTo>
                  <a:cubicBezTo>
                    <a:pt x="4229" y="14"/>
                    <a:pt x="4144" y="24"/>
                    <a:pt x="4062" y="41"/>
                  </a:cubicBezTo>
                  <a:cubicBezTo>
                    <a:pt x="4024" y="45"/>
                    <a:pt x="3988" y="51"/>
                    <a:pt x="3950" y="59"/>
                  </a:cubicBezTo>
                  <a:cubicBezTo>
                    <a:pt x="3820" y="79"/>
                    <a:pt x="3691" y="95"/>
                    <a:pt x="3562" y="109"/>
                  </a:cubicBezTo>
                  <a:cubicBezTo>
                    <a:pt x="3335" y="133"/>
                    <a:pt x="3103" y="161"/>
                    <a:pt x="2878" y="205"/>
                  </a:cubicBezTo>
                  <a:cubicBezTo>
                    <a:pt x="2589" y="266"/>
                    <a:pt x="2317" y="368"/>
                    <a:pt x="2045" y="477"/>
                  </a:cubicBezTo>
                  <a:cubicBezTo>
                    <a:pt x="1841" y="558"/>
                    <a:pt x="1641" y="640"/>
                    <a:pt x="1440" y="728"/>
                  </a:cubicBezTo>
                  <a:cubicBezTo>
                    <a:pt x="1256" y="817"/>
                    <a:pt x="1099" y="960"/>
                    <a:pt x="953" y="1099"/>
                  </a:cubicBezTo>
                  <a:cubicBezTo>
                    <a:pt x="851" y="1197"/>
                    <a:pt x="756" y="1300"/>
                    <a:pt x="667" y="1412"/>
                  </a:cubicBezTo>
                  <a:cubicBezTo>
                    <a:pt x="545" y="1569"/>
                    <a:pt x="422" y="1732"/>
                    <a:pt x="341" y="1919"/>
                  </a:cubicBezTo>
                  <a:cubicBezTo>
                    <a:pt x="262" y="2100"/>
                    <a:pt x="184" y="2290"/>
                    <a:pt x="140" y="2487"/>
                  </a:cubicBezTo>
                  <a:cubicBezTo>
                    <a:pt x="106" y="2637"/>
                    <a:pt x="75" y="2786"/>
                    <a:pt x="52" y="2940"/>
                  </a:cubicBezTo>
                  <a:cubicBezTo>
                    <a:pt x="18" y="3144"/>
                    <a:pt x="0" y="3348"/>
                    <a:pt x="14" y="3555"/>
                  </a:cubicBezTo>
                  <a:lnTo>
                    <a:pt x="14" y="3569"/>
                  </a:lnTo>
                  <a:cubicBezTo>
                    <a:pt x="24" y="3719"/>
                    <a:pt x="41" y="3865"/>
                    <a:pt x="62" y="4011"/>
                  </a:cubicBezTo>
                  <a:cubicBezTo>
                    <a:pt x="96" y="4273"/>
                    <a:pt x="133" y="4541"/>
                    <a:pt x="232" y="4786"/>
                  </a:cubicBezTo>
                  <a:cubicBezTo>
                    <a:pt x="307" y="4977"/>
                    <a:pt x="399" y="5161"/>
                    <a:pt x="490" y="5345"/>
                  </a:cubicBezTo>
                  <a:cubicBezTo>
                    <a:pt x="644" y="5661"/>
                    <a:pt x="871" y="5929"/>
                    <a:pt x="1130" y="6168"/>
                  </a:cubicBezTo>
                  <a:cubicBezTo>
                    <a:pt x="1314" y="6338"/>
                    <a:pt x="1481" y="6525"/>
                    <a:pt x="1671" y="6685"/>
                  </a:cubicBezTo>
                  <a:cubicBezTo>
                    <a:pt x="1912" y="6885"/>
                    <a:pt x="2184" y="7028"/>
                    <a:pt x="2460" y="7174"/>
                  </a:cubicBezTo>
                  <a:cubicBezTo>
                    <a:pt x="2749" y="7334"/>
                    <a:pt x="3045" y="7474"/>
                    <a:pt x="3365" y="7573"/>
                  </a:cubicBezTo>
                  <a:cubicBezTo>
                    <a:pt x="3473" y="7606"/>
                    <a:pt x="3593" y="7623"/>
                    <a:pt x="3705" y="7647"/>
                  </a:cubicBezTo>
                  <a:cubicBezTo>
                    <a:pt x="3787" y="7664"/>
                    <a:pt x="3865" y="7688"/>
                    <a:pt x="3943" y="7712"/>
                  </a:cubicBezTo>
                  <a:cubicBezTo>
                    <a:pt x="4049" y="7760"/>
                    <a:pt x="4147" y="7814"/>
                    <a:pt x="4249" y="7859"/>
                  </a:cubicBezTo>
                  <a:cubicBezTo>
                    <a:pt x="4379" y="7916"/>
                    <a:pt x="4514" y="7967"/>
                    <a:pt x="4647" y="8019"/>
                  </a:cubicBezTo>
                  <a:cubicBezTo>
                    <a:pt x="4756" y="8055"/>
                    <a:pt x="4878" y="8063"/>
                    <a:pt x="4988" y="8069"/>
                  </a:cubicBezTo>
                  <a:cubicBezTo>
                    <a:pt x="5000" y="8070"/>
                    <a:pt x="5012" y="8070"/>
                    <a:pt x="5025" y="8070"/>
                  </a:cubicBezTo>
                  <a:cubicBezTo>
                    <a:pt x="5121" y="8070"/>
                    <a:pt x="5226" y="8050"/>
                    <a:pt x="5307" y="8032"/>
                  </a:cubicBezTo>
                  <a:cubicBezTo>
                    <a:pt x="5470" y="7991"/>
                    <a:pt x="5634" y="7903"/>
                    <a:pt x="5749" y="7780"/>
                  </a:cubicBezTo>
                  <a:cubicBezTo>
                    <a:pt x="5807" y="7719"/>
                    <a:pt x="5855" y="7651"/>
                    <a:pt x="5899" y="7579"/>
                  </a:cubicBezTo>
                  <a:cubicBezTo>
                    <a:pt x="5981" y="7433"/>
                    <a:pt x="5991" y="7314"/>
                    <a:pt x="6004" y="7151"/>
                  </a:cubicBezTo>
                  <a:cubicBezTo>
                    <a:pt x="6015" y="7039"/>
                    <a:pt x="5981" y="6923"/>
                    <a:pt x="5960" y="6810"/>
                  </a:cubicBezTo>
                  <a:cubicBezTo>
                    <a:pt x="5957" y="6777"/>
                    <a:pt x="5950" y="6742"/>
                    <a:pt x="5943" y="6712"/>
                  </a:cubicBezTo>
                  <a:cubicBezTo>
                    <a:pt x="5919" y="6593"/>
                    <a:pt x="5872" y="6484"/>
                    <a:pt x="5838" y="6369"/>
                  </a:cubicBezTo>
                  <a:cubicBezTo>
                    <a:pt x="5685" y="5851"/>
                    <a:pt x="5569" y="5324"/>
                    <a:pt x="5447" y="4800"/>
                  </a:cubicBezTo>
                  <a:cubicBezTo>
                    <a:pt x="5392" y="4576"/>
                    <a:pt x="5335" y="4348"/>
                    <a:pt x="5294" y="4120"/>
                  </a:cubicBezTo>
                  <a:cubicBezTo>
                    <a:pt x="5280" y="4028"/>
                    <a:pt x="5269" y="3937"/>
                    <a:pt x="5256" y="3844"/>
                  </a:cubicBezTo>
                  <a:cubicBezTo>
                    <a:pt x="5243" y="3439"/>
                    <a:pt x="5192" y="3034"/>
                    <a:pt x="5123" y="2640"/>
                  </a:cubicBezTo>
                  <a:cubicBezTo>
                    <a:pt x="5120" y="2603"/>
                    <a:pt x="5117" y="2565"/>
                    <a:pt x="5114" y="2531"/>
                  </a:cubicBezTo>
                  <a:cubicBezTo>
                    <a:pt x="5090" y="2256"/>
                    <a:pt x="5062" y="1980"/>
                    <a:pt x="5035" y="1704"/>
                  </a:cubicBezTo>
                  <a:cubicBezTo>
                    <a:pt x="5300" y="1453"/>
                    <a:pt x="5406" y="1051"/>
                    <a:pt x="5300" y="701"/>
                  </a:cubicBezTo>
                  <a:cubicBezTo>
                    <a:pt x="5249" y="535"/>
                    <a:pt x="5161" y="392"/>
                    <a:pt x="5035" y="272"/>
                  </a:cubicBezTo>
                  <a:cubicBezTo>
                    <a:pt x="4967" y="222"/>
                    <a:pt x="4899" y="174"/>
                    <a:pt x="4834" y="123"/>
                  </a:cubicBezTo>
                  <a:cubicBezTo>
                    <a:pt x="4683" y="41"/>
                    <a:pt x="4523" y="0"/>
                    <a:pt x="43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88;p56"/>
            <p:cNvSpPr/>
            <p:nvPr/>
          </p:nvSpPr>
          <p:spPr>
            <a:xfrm>
              <a:off x="4226759" y="2126839"/>
              <a:ext cx="761666" cy="338225"/>
            </a:xfrm>
            <a:custGeom>
              <a:avLst/>
              <a:gdLst/>
              <a:ahLst/>
              <a:cxnLst/>
              <a:rect l="l" t="t" r="r" b="b"/>
              <a:pathLst>
                <a:path w="18788" h="8343" extrusionOk="0">
                  <a:moveTo>
                    <a:pt x="748" y="1"/>
                  </a:moveTo>
                  <a:cubicBezTo>
                    <a:pt x="744" y="1"/>
                    <a:pt x="739" y="1"/>
                    <a:pt x="735" y="1"/>
                  </a:cubicBezTo>
                  <a:cubicBezTo>
                    <a:pt x="551" y="4"/>
                    <a:pt x="374" y="83"/>
                    <a:pt x="249" y="219"/>
                  </a:cubicBezTo>
                  <a:cubicBezTo>
                    <a:pt x="126" y="345"/>
                    <a:pt x="68" y="497"/>
                    <a:pt x="58" y="712"/>
                  </a:cubicBezTo>
                  <a:cubicBezTo>
                    <a:pt x="21" y="1450"/>
                    <a:pt x="10" y="2117"/>
                    <a:pt x="27" y="2747"/>
                  </a:cubicBezTo>
                  <a:lnTo>
                    <a:pt x="34" y="2906"/>
                  </a:lnTo>
                  <a:cubicBezTo>
                    <a:pt x="41" y="3165"/>
                    <a:pt x="51" y="3433"/>
                    <a:pt x="45" y="3698"/>
                  </a:cubicBezTo>
                  <a:cubicBezTo>
                    <a:pt x="45" y="3832"/>
                    <a:pt x="41" y="3964"/>
                    <a:pt x="41" y="4097"/>
                  </a:cubicBezTo>
                  <a:cubicBezTo>
                    <a:pt x="41" y="4273"/>
                    <a:pt x="41" y="4457"/>
                    <a:pt x="34" y="4641"/>
                  </a:cubicBezTo>
                  <a:cubicBezTo>
                    <a:pt x="31" y="4760"/>
                    <a:pt x="24" y="4882"/>
                    <a:pt x="21" y="5001"/>
                  </a:cubicBezTo>
                  <a:lnTo>
                    <a:pt x="13" y="5090"/>
                  </a:lnTo>
                  <a:cubicBezTo>
                    <a:pt x="10" y="5196"/>
                    <a:pt x="10" y="5304"/>
                    <a:pt x="13" y="5406"/>
                  </a:cubicBezTo>
                  <a:cubicBezTo>
                    <a:pt x="13" y="5444"/>
                    <a:pt x="17" y="5477"/>
                    <a:pt x="17" y="5515"/>
                  </a:cubicBezTo>
                  <a:cubicBezTo>
                    <a:pt x="21" y="5774"/>
                    <a:pt x="13" y="6036"/>
                    <a:pt x="7" y="6291"/>
                  </a:cubicBezTo>
                  <a:lnTo>
                    <a:pt x="7" y="6369"/>
                  </a:lnTo>
                  <a:lnTo>
                    <a:pt x="4" y="6441"/>
                  </a:lnTo>
                  <a:cubicBezTo>
                    <a:pt x="0" y="6553"/>
                    <a:pt x="0" y="6665"/>
                    <a:pt x="0" y="6777"/>
                  </a:cubicBezTo>
                  <a:cubicBezTo>
                    <a:pt x="0" y="6801"/>
                    <a:pt x="0" y="6829"/>
                    <a:pt x="4" y="6856"/>
                  </a:cubicBezTo>
                  <a:cubicBezTo>
                    <a:pt x="10" y="6978"/>
                    <a:pt x="31" y="7097"/>
                    <a:pt x="51" y="7209"/>
                  </a:cubicBezTo>
                  <a:cubicBezTo>
                    <a:pt x="75" y="7325"/>
                    <a:pt x="126" y="7430"/>
                    <a:pt x="174" y="7536"/>
                  </a:cubicBezTo>
                  <a:cubicBezTo>
                    <a:pt x="191" y="7563"/>
                    <a:pt x="205" y="7594"/>
                    <a:pt x="214" y="7620"/>
                  </a:cubicBezTo>
                  <a:cubicBezTo>
                    <a:pt x="231" y="7655"/>
                    <a:pt x="249" y="7682"/>
                    <a:pt x="266" y="7709"/>
                  </a:cubicBezTo>
                  <a:cubicBezTo>
                    <a:pt x="409" y="7917"/>
                    <a:pt x="541" y="8022"/>
                    <a:pt x="725" y="8141"/>
                  </a:cubicBezTo>
                  <a:cubicBezTo>
                    <a:pt x="806" y="8192"/>
                    <a:pt x="922" y="8237"/>
                    <a:pt x="1082" y="8274"/>
                  </a:cubicBezTo>
                  <a:cubicBezTo>
                    <a:pt x="1119" y="8284"/>
                    <a:pt x="1156" y="8294"/>
                    <a:pt x="1197" y="8298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0" y="8342"/>
                    <a:pt x="1850" y="8342"/>
                  </a:cubicBezTo>
                  <a:cubicBezTo>
                    <a:pt x="2286" y="8339"/>
                    <a:pt x="2731" y="8325"/>
                    <a:pt x="3157" y="8311"/>
                  </a:cubicBezTo>
                  <a:cubicBezTo>
                    <a:pt x="3327" y="8305"/>
                    <a:pt x="3494" y="8301"/>
                    <a:pt x="3660" y="8294"/>
                  </a:cubicBezTo>
                  <a:lnTo>
                    <a:pt x="4221" y="8281"/>
                  </a:lnTo>
                  <a:cubicBezTo>
                    <a:pt x="4643" y="8267"/>
                    <a:pt x="5069" y="8257"/>
                    <a:pt x="5491" y="8243"/>
                  </a:cubicBezTo>
                  <a:cubicBezTo>
                    <a:pt x="6433" y="8220"/>
                    <a:pt x="7389" y="8199"/>
                    <a:pt x="8314" y="8182"/>
                  </a:cubicBezTo>
                  <a:lnTo>
                    <a:pt x="9174" y="8162"/>
                  </a:lnTo>
                  <a:cubicBezTo>
                    <a:pt x="9471" y="8158"/>
                    <a:pt x="9769" y="8151"/>
                    <a:pt x="10066" y="8145"/>
                  </a:cubicBezTo>
                  <a:cubicBezTo>
                    <a:pt x="10195" y="8141"/>
                    <a:pt x="10324" y="8135"/>
                    <a:pt x="10454" y="8127"/>
                  </a:cubicBezTo>
                  <a:cubicBezTo>
                    <a:pt x="10457" y="8121"/>
                    <a:pt x="10460" y="8110"/>
                    <a:pt x="10467" y="8104"/>
                  </a:cubicBezTo>
                  <a:cubicBezTo>
                    <a:pt x="10573" y="7917"/>
                    <a:pt x="10716" y="7767"/>
                    <a:pt x="10895" y="7652"/>
                  </a:cubicBezTo>
                  <a:cubicBezTo>
                    <a:pt x="11090" y="7498"/>
                    <a:pt x="11338" y="7474"/>
                    <a:pt x="11569" y="7444"/>
                  </a:cubicBezTo>
                  <a:cubicBezTo>
                    <a:pt x="11579" y="7441"/>
                    <a:pt x="11586" y="7441"/>
                    <a:pt x="11593" y="7441"/>
                  </a:cubicBezTo>
                  <a:cubicBezTo>
                    <a:pt x="11913" y="7386"/>
                    <a:pt x="12233" y="7335"/>
                    <a:pt x="12556" y="7318"/>
                  </a:cubicBezTo>
                  <a:cubicBezTo>
                    <a:pt x="12650" y="7312"/>
                    <a:pt x="12745" y="7307"/>
                    <a:pt x="12840" y="7307"/>
                  </a:cubicBezTo>
                  <a:cubicBezTo>
                    <a:pt x="12861" y="7307"/>
                    <a:pt x="12882" y="7307"/>
                    <a:pt x="12903" y="7308"/>
                  </a:cubicBezTo>
                  <a:cubicBezTo>
                    <a:pt x="13035" y="7311"/>
                    <a:pt x="13168" y="7325"/>
                    <a:pt x="13300" y="7335"/>
                  </a:cubicBezTo>
                  <a:cubicBezTo>
                    <a:pt x="13431" y="7344"/>
                    <a:pt x="13560" y="7348"/>
                    <a:pt x="13689" y="7348"/>
                  </a:cubicBezTo>
                  <a:cubicBezTo>
                    <a:pt x="13860" y="7348"/>
                    <a:pt x="14030" y="7340"/>
                    <a:pt x="14202" y="7325"/>
                  </a:cubicBezTo>
                  <a:cubicBezTo>
                    <a:pt x="14515" y="7294"/>
                    <a:pt x="14828" y="7270"/>
                    <a:pt x="15141" y="7257"/>
                  </a:cubicBezTo>
                  <a:cubicBezTo>
                    <a:pt x="15440" y="7243"/>
                    <a:pt x="15737" y="7220"/>
                    <a:pt x="16035" y="7196"/>
                  </a:cubicBezTo>
                  <a:cubicBezTo>
                    <a:pt x="16206" y="7182"/>
                    <a:pt x="16373" y="7162"/>
                    <a:pt x="16539" y="7138"/>
                  </a:cubicBezTo>
                  <a:cubicBezTo>
                    <a:pt x="16645" y="7102"/>
                    <a:pt x="16759" y="7085"/>
                    <a:pt x="16874" y="7085"/>
                  </a:cubicBezTo>
                  <a:cubicBezTo>
                    <a:pt x="16967" y="7085"/>
                    <a:pt x="17060" y="7096"/>
                    <a:pt x="17151" y="7118"/>
                  </a:cubicBezTo>
                  <a:cubicBezTo>
                    <a:pt x="17236" y="7077"/>
                    <a:pt x="17321" y="7039"/>
                    <a:pt x="17406" y="6998"/>
                  </a:cubicBezTo>
                  <a:lnTo>
                    <a:pt x="17447" y="6981"/>
                  </a:lnTo>
                  <a:cubicBezTo>
                    <a:pt x="17553" y="6937"/>
                    <a:pt x="17662" y="6890"/>
                    <a:pt x="17770" y="6842"/>
                  </a:cubicBezTo>
                  <a:lnTo>
                    <a:pt x="17781" y="6838"/>
                  </a:lnTo>
                  <a:lnTo>
                    <a:pt x="17825" y="6821"/>
                  </a:lnTo>
                  <a:cubicBezTo>
                    <a:pt x="17982" y="6757"/>
                    <a:pt x="18053" y="6716"/>
                    <a:pt x="18182" y="6597"/>
                  </a:cubicBezTo>
                  <a:cubicBezTo>
                    <a:pt x="18227" y="6556"/>
                    <a:pt x="18288" y="6461"/>
                    <a:pt x="18325" y="6389"/>
                  </a:cubicBezTo>
                  <a:cubicBezTo>
                    <a:pt x="18373" y="6298"/>
                    <a:pt x="18406" y="6199"/>
                    <a:pt x="18434" y="6117"/>
                  </a:cubicBezTo>
                  <a:cubicBezTo>
                    <a:pt x="18475" y="5998"/>
                    <a:pt x="18481" y="5873"/>
                    <a:pt x="18488" y="5739"/>
                  </a:cubicBezTo>
                  <a:cubicBezTo>
                    <a:pt x="18492" y="5675"/>
                    <a:pt x="18492" y="5614"/>
                    <a:pt x="18495" y="5549"/>
                  </a:cubicBezTo>
                  <a:cubicBezTo>
                    <a:pt x="18495" y="5477"/>
                    <a:pt x="18498" y="5406"/>
                    <a:pt x="18502" y="5335"/>
                  </a:cubicBezTo>
                  <a:cubicBezTo>
                    <a:pt x="18512" y="5192"/>
                    <a:pt x="18519" y="5042"/>
                    <a:pt x="18508" y="4896"/>
                  </a:cubicBezTo>
                  <a:lnTo>
                    <a:pt x="18508" y="4876"/>
                  </a:lnTo>
                  <a:cubicBezTo>
                    <a:pt x="18502" y="4783"/>
                    <a:pt x="18495" y="4692"/>
                    <a:pt x="18485" y="4604"/>
                  </a:cubicBezTo>
                  <a:lnTo>
                    <a:pt x="18481" y="4559"/>
                  </a:lnTo>
                  <a:cubicBezTo>
                    <a:pt x="18481" y="4539"/>
                    <a:pt x="18478" y="4518"/>
                    <a:pt x="18478" y="4494"/>
                  </a:cubicBezTo>
                  <a:cubicBezTo>
                    <a:pt x="18475" y="4436"/>
                    <a:pt x="18475" y="4379"/>
                    <a:pt x="18472" y="4318"/>
                  </a:cubicBezTo>
                  <a:lnTo>
                    <a:pt x="18472" y="4232"/>
                  </a:lnTo>
                  <a:cubicBezTo>
                    <a:pt x="18464" y="4059"/>
                    <a:pt x="18472" y="3879"/>
                    <a:pt x="18485" y="3681"/>
                  </a:cubicBezTo>
                  <a:cubicBezTo>
                    <a:pt x="18498" y="3607"/>
                    <a:pt x="18516" y="3529"/>
                    <a:pt x="18539" y="3457"/>
                  </a:cubicBezTo>
                  <a:cubicBezTo>
                    <a:pt x="18577" y="3372"/>
                    <a:pt x="18614" y="3284"/>
                    <a:pt x="18645" y="3199"/>
                  </a:cubicBezTo>
                  <a:cubicBezTo>
                    <a:pt x="18655" y="3168"/>
                    <a:pt x="18665" y="3138"/>
                    <a:pt x="18676" y="3110"/>
                  </a:cubicBezTo>
                  <a:cubicBezTo>
                    <a:pt x="18682" y="3086"/>
                    <a:pt x="18689" y="3062"/>
                    <a:pt x="18699" y="3039"/>
                  </a:cubicBezTo>
                  <a:cubicBezTo>
                    <a:pt x="18726" y="2974"/>
                    <a:pt x="18753" y="2910"/>
                    <a:pt x="18767" y="2845"/>
                  </a:cubicBezTo>
                  <a:cubicBezTo>
                    <a:pt x="18784" y="2770"/>
                    <a:pt x="18787" y="2712"/>
                    <a:pt x="18784" y="2651"/>
                  </a:cubicBezTo>
                  <a:cubicBezTo>
                    <a:pt x="18784" y="2596"/>
                    <a:pt x="18774" y="2542"/>
                    <a:pt x="18761" y="2477"/>
                  </a:cubicBezTo>
                  <a:cubicBezTo>
                    <a:pt x="18750" y="2413"/>
                    <a:pt x="18720" y="2351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0" y="2089"/>
                    <a:pt x="18495" y="2018"/>
                  </a:cubicBezTo>
                  <a:lnTo>
                    <a:pt x="18481" y="2004"/>
                  </a:lnTo>
                  <a:cubicBezTo>
                    <a:pt x="18472" y="1987"/>
                    <a:pt x="18461" y="1971"/>
                    <a:pt x="18451" y="1954"/>
                  </a:cubicBezTo>
                  <a:cubicBezTo>
                    <a:pt x="18444" y="1937"/>
                    <a:pt x="18437" y="1916"/>
                    <a:pt x="18434" y="1899"/>
                  </a:cubicBezTo>
                  <a:cubicBezTo>
                    <a:pt x="18434" y="1885"/>
                    <a:pt x="18431" y="1875"/>
                    <a:pt x="18431" y="1865"/>
                  </a:cubicBezTo>
                  <a:cubicBezTo>
                    <a:pt x="18424" y="1766"/>
                    <a:pt x="18426" y="1664"/>
                    <a:pt x="18438" y="1545"/>
                  </a:cubicBezTo>
                  <a:lnTo>
                    <a:pt x="18438" y="1545"/>
                  </a:lnTo>
                  <a:cubicBezTo>
                    <a:pt x="18447" y="1470"/>
                    <a:pt x="18451" y="1404"/>
                    <a:pt x="18444" y="1338"/>
                  </a:cubicBezTo>
                  <a:cubicBezTo>
                    <a:pt x="18440" y="1277"/>
                    <a:pt x="18431" y="1216"/>
                    <a:pt x="18417" y="1155"/>
                  </a:cubicBezTo>
                  <a:cubicBezTo>
                    <a:pt x="18362" y="954"/>
                    <a:pt x="18178" y="763"/>
                    <a:pt x="17930" y="648"/>
                  </a:cubicBezTo>
                  <a:cubicBezTo>
                    <a:pt x="17767" y="569"/>
                    <a:pt x="17587" y="511"/>
                    <a:pt x="17382" y="464"/>
                  </a:cubicBezTo>
                  <a:cubicBezTo>
                    <a:pt x="17070" y="392"/>
                    <a:pt x="16740" y="362"/>
                    <a:pt x="16423" y="331"/>
                  </a:cubicBezTo>
                  <a:lnTo>
                    <a:pt x="16288" y="318"/>
                  </a:lnTo>
                  <a:cubicBezTo>
                    <a:pt x="15988" y="287"/>
                    <a:pt x="15688" y="266"/>
                    <a:pt x="15393" y="252"/>
                  </a:cubicBezTo>
                  <a:cubicBezTo>
                    <a:pt x="15230" y="246"/>
                    <a:pt x="15063" y="243"/>
                    <a:pt x="14903" y="239"/>
                  </a:cubicBezTo>
                  <a:cubicBezTo>
                    <a:pt x="14760" y="236"/>
                    <a:pt x="14617" y="232"/>
                    <a:pt x="14474" y="229"/>
                  </a:cubicBezTo>
                  <a:cubicBezTo>
                    <a:pt x="13777" y="202"/>
                    <a:pt x="13079" y="195"/>
                    <a:pt x="12553" y="188"/>
                  </a:cubicBezTo>
                  <a:cubicBezTo>
                    <a:pt x="12110" y="185"/>
                    <a:pt x="11661" y="168"/>
                    <a:pt x="11229" y="150"/>
                  </a:cubicBezTo>
                  <a:cubicBezTo>
                    <a:pt x="11046" y="144"/>
                    <a:pt x="10865" y="137"/>
                    <a:pt x="10681" y="130"/>
                  </a:cubicBezTo>
                  <a:lnTo>
                    <a:pt x="10647" y="130"/>
                  </a:lnTo>
                  <a:cubicBezTo>
                    <a:pt x="10331" y="120"/>
                    <a:pt x="10005" y="110"/>
                    <a:pt x="9685" y="103"/>
                  </a:cubicBezTo>
                  <a:cubicBezTo>
                    <a:pt x="9607" y="102"/>
                    <a:pt x="9529" y="102"/>
                    <a:pt x="9451" y="102"/>
                  </a:cubicBezTo>
                  <a:cubicBezTo>
                    <a:pt x="9263" y="102"/>
                    <a:pt x="9075" y="104"/>
                    <a:pt x="8892" y="106"/>
                  </a:cubicBezTo>
                  <a:lnTo>
                    <a:pt x="8708" y="106"/>
                  </a:lnTo>
                  <a:cubicBezTo>
                    <a:pt x="8524" y="106"/>
                    <a:pt x="8334" y="103"/>
                    <a:pt x="8154" y="96"/>
                  </a:cubicBezTo>
                  <a:cubicBezTo>
                    <a:pt x="8045" y="93"/>
                    <a:pt x="7936" y="89"/>
                    <a:pt x="7831" y="86"/>
                  </a:cubicBezTo>
                  <a:cubicBezTo>
                    <a:pt x="7616" y="83"/>
                    <a:pt x="7350" y="78"/>
                    <a:pt x="7072" y="78"/>
                  </a:cubicBezTo>
                  <a:cubicBezTo>
                    <a:pt x="7007" y="78"/>
                    <a:pt x="6941" y="79"/>
                    <a:pt x="6875" y="79"/>
                  </a:cubicBezTo>
                  <a:cubicBezTo>
                    <a:pt x="6678" y="83"/>
                    <a:pt x="6477" y="86"/>
                    <a:pt x="6279" y="89"/>
                  </a:cubicBezTo>
                  <a:lnTo>
                    <a:pt x="5976" y="93"/>
                  </a:lnTo>
                  <a:cubicBezTo>
                    <a:pt x="5918" y="94"/>
                    <a:pt x="5858" y="95"/>
                    <a:pt x="5798" y="95"/>
                  </a:cubicBezTo>
                  <a:cubicBezTo>
                    <a:pt x="5679" y="95"/>
                    <a:pt x="5558" y="93"/>
                    <a:pt x="5443" y="93"/>
                  </a:cubicBezTo>
                  <a:cubicBezTo>
                    <a:pt x="5351" y="93"/>
                    <a:pt x="5259" y="89"/>
                    <a:pt x="5171" y="89"/>
                  </a:cubicBezTo>
                  <a:cubicBezTo>
                    <a:pt x="4861" y="89"/>
                    <a:pt x="4555" y="86"/>
                    <a:pt x="4249" y="83"/>
                  </a:cubicBezTo>
                  <a:cubicBezTo>
                    <a:pt x="4024" y="83"/>
                    <a:pt x="3762" y="76"/>
                    <a:pt x="3507" y="56"/>
                  </a:cubicBezTo>
                  <a:cubicBezTo>
                    <a:pt x="3486" y="52"/>
                    <a:pt x="3466" y="52"/>
                    <a:pt x="3446" y="48"/>
                  </a:cubicBezTo>
                  <a:lnTo>
                    <a:pt x="3368" y="39"/>
                  </a:lnTo>
                  <a:lnTo>
                    <a:pt x="3354" y="39"/>
                  </a:lnTo>
                  <a:lnTo>
                    <a:pt x="3293" y="32"/>
                  </a:lnTo>
                  <a:lnTo>
                    <a:pt x="3246" y="25"/>
                  </a:lnTo>
                  <a:lnTo>
                    <a:pt x="3191" y="21"/>
                  </a:lnTo>
                  <a:cubicBezTo>
                    <a:pt x="3180" y="18"/>
                    <a:pt x="3167" y="18"/>
                    <a:pt x="3153" y="18"/>
                  </a:cubicBezTo>
                  <a:lnTo>
                    <a:pt x="3136" y="18"/>
                  </a:lnTo>
                  <a:cubicBezTo>
                    <a:pt x="3089" y="15"/>
                    <a:pt x="3042" y="14"/>
                    <a:pt x="2995" y="14"/>
                  </a:cubicBezTo>
                  <a:cubicBezTo>
                    <a:pt x="2882" y="14"/>
                    <a:pt x="2771" y="21"/>
                    <a:pt x="2660" y="28"/>
                  </a:cubicBezTo>
                  <a:cubicBezTo>
                    <a:pt x="2626" y="32"/>
                    <a:pt x="2588" y="35"/>
                    <a:pt x="2552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39" y="39"/>
                  </a:cubicBezTo>
                  <a:cubicBezTo>
                    <a:pt x="2086" y="39"/>
                    <a:pt x="2031" y="35"/>
                    <a:pt x="1976" y="35"/>
                  </a:cubicBezTo>
                  <a:cubicBezTo>
                    <a:pt x="1881" y="35"/>
                    <a:pt x="1792" y="35"/>
                    <a:pt x="1708" y="42"/>
                  </a:cubicBezTo>
                  <a:cubicBezTo>
                    <a:pt x="1507" y="52"/>
                    <a:pt x="1347" y="100"/>
                    <a:pt x="1218" y="181"/>
                  </a:cubicBezTo>
                  <a:cubicBezTo>
                    <a:pt x="1092" y="65"/>
                    <a:pt x="920" y="1"/>
                    <a:pt x="7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89;p56"/>
            <p:cNvSpPr/>
            <p:nvPr/>
          </p:nvSpPr>
          <p:spPr>
            <a:xfrm>
              <a:off x="4111750" y="2119988"/>
              <a:ext cx="137390" cy="338631"/>
            </a:xfrm>
            <a:custGeom>
              <a:avLst/>
              <a:gdLst/>
              <a:ahLst/>
              <a:cxnLst/>
              <a:rect l="l" t="t" r="r" b="b"/>
              <a:pathLst>
                <a:path w="3389" h="8353" extrusionOk="0">
                  <a:moveTo>
                    <a:pt x="647" y="0"/>
                  </a:moveTo>
                  <a:cubicBezTo>
                    <a:pt x="643" y="0"/>
                    <a:pt x="640" y="0"/>
                    <a:pt x="636" y="0"/>
                  </a:cubicBezTo>
                  <a:cubicBezTo>
                    <a:pt x="276" y="10"/>
                    <a:pt x="4" y="313"/>
                    <a:pt x="4" y="666"/>
                  </a:cubicBezTo>
                  <a:cubicBezTo>
                    <a:pt x="0" y="881"/>
                    <a:pt x="7" y="1095"/>
                    <a:pt x="10" y="1310"/>
                  </a:cubicBezTo>
                  <a:cubicBezTo>
                    <a:pt x="13" y="1462"/>
                    <a:pt x="27" y="1613"/>
                    <a:pt x="37" y="1762"/>
                  </a:cubicBezTo>
                  <a:cubicBezTo>
                    <a:pt x="58" y="2065"/>
                    <a:pt x="75" y="2364"/>
                    <a:pt x="82" y="2667"/>
                  </a:cubicBezTo>
                  <a:cubicBezTo>
                    <a:pt x="85" y="2823"/>
                    <a:pt x="85" y="2980"/>
                    <a:pt x="92" y="3136"/>
                  </a:cubicBezTo>
                  <a:cubicBezTo>
                    <a:pt x="92" y="3150"/>
                    <a:pt x="95" y="3160"/>
                    <a:pt x="95" y="3170"/>
                  </a:cubicBezTo>
                  <a:cubicBezTo>
                    <a:pt x="102" y="3303"/>
                    <a:pt x="123" y="3432"/>
                    <a:pt x="136" y="3561"/>
                  </a:cubicBezTo>
                  <a:cubicBezTo>
                    <a:pt x="174" y="3878"/>
                    <a:pt x="191" y="4194"/>
                    <a:pt x="211" y="4514"/>
                  </a:cubicBezTo>
                  <a:cubicBezTo>
                    <a:pt x="228" y="4814"/>
                    <a:pt x="276" y="5112"/>
                    <a:pt x="289" y="5415"/>
                  </a:cubicBezTo>
                  <a:cubicBezTo>
                    <a:pt x="302" y="5722"/>
                    <a:pt x="310" y="6028"/>
                    <a:pt x="347" y="6331"/>
                  </a:cubicBezTo>
                  <a:cubicBezTo>
                    <a:pt x="368" y="6480"/>
                    <a:pt x="378" y="6630"/>
                    <a:pt x="395" y="6780"/>
                  </a:cubicBezTo>
                  <a:cubicBezTo>
                    <a:pt x="415" y="6973"/>
                    <a:pt x="439" y="7171"/>
                    <a:pt x="507" y="7354"/>
                  </a:cubicBezTo>
                  <a:cubicBezTo>
                    <a:pt x="544" y="7463"/>
                    <a:pt x="599" y="7576"/>
                    <a:pt x="646" y="7678"/>
                  </a:cubicBezTo>
                  <a:cubicBezTo>
                    <a:pt x="785" y="7955"/>
                    <a:pt x="1075" y="8147"/>
                    <a:pt x="1381" y="8147"/>
                  </a:cubicBezTo>
                  <a:cubicBezTo>
                    <a:pt x="1450" y="8147"/>
                    <a:pt x="1519" y="8137"/>
                    <a:pt x="1588" y="8116"/>
                  </a:cubicBezTo>
                  <a:cubicBezTo>
                    <a:pt x="1640" y="8103"/>
                    <a:pt x="1681" y="8083"/>
                    <a:pt x="1718" y="8062"/>
                  </a:cubicBezTo>
                  <a:cubicBezTo>
                    <a:pt x="1823" y="8188"/>
                    <a:pt x="1973" y="8283"/>
                    <a:pt x="2133" y="8324"/>
                  </a:cubicBezTo>
                  <a:cubicBezTo>
                    <a:pt x="2202" y="8343"/>
                    <a:pt x="2271" y="8352"/>
                    <a:pt x="2338" y="8352"/>
                  </a:cubicBezTo>
                  <a:cubicBezTo>
                    <a:pt x="2668" y="8352"/>
                    <a:pt x="2965" y="8138"/>
                    <a:pt x="3126" y="7847"/>
                  </a:cubicBezTo>
                  <a:cubicBezTo>
                    <a:pt x="3191" y="7732"/>
                    <a:pt x="3235" y="7603"/>
                    <a:pt x="3273" y="7477"/>
                  </a:cubicBezTo>
                  <a:cubicBezTo>
                    <a:pt x="3331" y="7276"/>
                    <a:pt x="3351" y="7065"/>
                    <a:pt x="3364" y="6861"/>
                  </a:cubicBezTo>
                  <a:cubicBezTo>
                    <a:pt x="3388" y="6555"/>
                    <a:pt x="3384" y="6252"/>
                    <a:pt x="3384" y="5946"/>
                  </a:cubicBezTo>
                  <a:cubicBezTo>
                    <a:pt x="3384" y="5626"/>
                    <a:pt x="3354" y="5307"/>
                    <a:pt x="3323" y="4990"/>
                  </a:cubicBezTo>
                  <a:cubicBezTo>
                    <a:pt x="3293" y="4677"/>
                    <a:pt x="3232" y="4368"/>
                    <a:pt x="3177" y="4059"/>
                  </a:cubicBezTo>
                  <a:cubicBezTo>
                    <a:pt x="3136" y="3765"/>
                    <a:pt x="3103" y="3470"/>
                    <a:pt x="3062" y="3177"/>
                  </a:cubicBezTo>
                  <a:cubicBezTo>
                    <a:pt x="3017" y="2854"/>
                    <a:pt x="2966" y="2534"/>
                    <a:pt x="2915" y="2211"/>
                  </a:cubicBezTo>
                  <a:cubicBezTo>
                    <a:pt x="2861" y="1844"/>
                    <a:pt x="2806" y="1473"/>
                    <a:pt x="2731" y="1109"/>
                  </a:cubicBezTo>
                  <a:cubicBezTo>
                    <a:pt x="2715" y="1038"/>
                    <a:pt x="2695" y="966"/>
                    <a:pt x="2677" y="898"/>
                  </a:cubicBezTo>
                  <a:cubicBezTo>
                    <a:pt x="2646" y="789"/>
                    <a:pt x="2596" y="683"/>
                    <a:pt x="2548" y="581"/>
                  </a:cubicBezTo>
                  <a:cubicBezTo>
                    <a:pt x="2483" y="452"/>
                    <a:pt x="2409" y="357"/>
                    <a:pt x="2317" y="242"/>
                  </a:cubicBezTo>
                  <a:cubicBezTo>
                    <a:pt x="2307" y="234"/>
                    <a:pt x="2296" y="228"/>
                    <a:pt x="2286" y="221"/>
                  </a:cubicBezTo>
                  <a:cubicBezTo>
                    <a:pt x="2235" y="163"/>
                    <a:pt x="2177" y="123"/>
                    <a:pt x="2109" y="99"/>
                  </a:cubicBezTo>
                  <a:cubicBezTo>
                    <a:pt x="1960" y="38"/>
                    <a:pt x="1878" y="7"/>
                    <a:pt x="1711" y="7"/>
                  </a:cubicBezTo>
                  <a:cubicBezTo>
                    <a:pt x="1541" y="7"/>
                    <a:pt x="1384" y="79"/>
                    <a:pt x="1238" y="160"/>
                  </a:cubicBezTo>
                  <a:cubicBezTo>
                    <a:pt x="1205" y="177"/>
                    <a:pt x="1170" y="201"/>
                    <a:pt x="1139" y="225"/>
                  </a:cubicBezTo>
                  <a:cubicBezTo>
                    <a:pt x="1016" y="88"/>
                    <a:pt x="836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90;p56"/>
            <p:cNvSpPr/>
            <p:nvPr/>
          </p:nvSpPr>
          <p:spPr>
            <a:xfrm>
              <a:off x="4150748" y="2118326"/>
              <a:ext cx="59918" cy="334617"/>
            </a:xfrm>
            <a:custGeom>
              <a:avLst/>
              <a:gdLst/>
              <a:ahLst/>
              <a:cxnLst/>
              <a:rect l="l" t="t" r="r" b="b"/>
              <a:pathLst>
                <a:path w="1478" h="8254" extrusionOk="0">
                  <a:moveTo>
                    <a:pt x="228" y="0"/>
                  </a:moveTo>
                  <a:cubicBezTo>
                    <a:pt x="225" y="0"/>
                    <a:pt x="221" y="0"/>
                    <a:pt x="218" y="0"/>
                  </a:cubicBezTo>
                  <a:cubicBezTo>
                    <a:pt x="161" y="0"/>
                    <a:pt x="103" y="24"/>
                    <a:pt x="65" y="65"/>
                  </a:cubicBezTo>
                  <a:cubicBezTo>
                    <a:pt x="31" y="102"/>
                    <a:pt x="1" y="160"/>
                    <a:pt x="4" y="211"/>
                  </a:cubicBezTo>
                  <a:lnTo>
                    <a:pt x="4" y="222"/>
                  </a:lnTo>
                  <a:cubicBezTo>
                    <a:pt x="28" y="385"/>
                    <a:pt x="45" y="544"/>
                    <a:pt x="62" y="707"/>
                  </a:cubicBezTo>
                  <a:cubicBezTo>
                    <a:pt x="79" y="858"/>
                    <a:pt x="103" y="1007"/>
                    <a:pt x="116" y="1160"/>
                  </a:cubicBezTo>
                  <a:cubicBezTo>
                    <a:pt x="130" y="1307"/>
                    <a:pt x="141" y="1449"/>
                    <a:pt x="150" y="1596"/>
                  </a:cubicBezTo>
                  <a:cubicBezTo>
                    <a:pt x="161" y="1742"/>
                    <a:pt x="161" y="1888"/>
                    <a:pt x="161" y="2034"/>
                  </a:cubicBezTo>
                  <a:cubicBezTo>
                    <a:pt x="161" y="2167"/>
                    <a:pt x="161" y="2307"/>
                    <a:pt x="181" y="2439"/>
                  </a:cubicBezTo>
                  <a:cubicBezTo>
                    <a:pt x="202" y="2596"/>
                    <a:pt x="218" y="2752"/>
                    <a:pt x="232" y="2912"/>
                  </a:cubicBezTo>
                  <a:cubicBezTo>
                    <a:pt x="246" y="3059"/>
                    <a:pt x="246" y="3208"/>
                    <a:pt x="256" y="3354"/>
                  </a:cubicBezTo>
                  <a:cubicBezTo>
                    <a:pt x="263" y="3508"/>
                    <a:pt x="283" y="3657"/>
                    <a:pt x="293" y="3810"/>
                  </a:cubicBezTo>
                  <a:cubicBezTo>
                    <a:pt x="304" y="3936"/>
                    <a:pt x="307" y="4062"/>
                    <a:pt x="310" y="4184"/>
                  </a:cubicBezTo>
                  <a:cubicBezTo>
                    <a:pt x="314" y="4324"/>
                    <a:pt x="320" y="4460"/>
                    <a:pt x="328" y="4596"/>
                  </a:cubicBezTo>
                  <a:cubicBezTo>
                    <a:pt x="345" y="4875"/>
                    <a:pt x="351" y="5157"/>
                    <a:pt x="361" y="5436"/>
                  </a:cubicBezTo>
                  <a:cubicBezTo>
                    <a:pt x="368" y="5572"/>
                    <a:pt x="375" y="5708"/>
                    <a:pt x="392" y="5844"/>
                  </a:cubicBezTo>
                  <a:cubicBezTo>
                    <a:pt x="409" y="5970"/>
                    <a:pt x="430" y="6100"/>
                    <a:pt x="443" y="6225"/>
                  </a:cubicBezTo>
                  <a:cubicBezTo>
                    <a:pt x="460" y="6351"/>
                    <a:pt x="470" y="6480"/>
                    <a:pt x="488" y="6606"/>
                  </a:cubicBezTo>
                  <a:cubicBezTo>
                    <a:pt x="508" y="6756"/>
                    <a:pt x="532" y="6902"/>
                    <a:pt x="559" y="7052"/>
                  </a:cubicBezTo>
                  <a:cubicBezTo>
                    <a:pt x="582" y="7215"/>
                    <a:pt x="610" y="7378"/>
                    <a:pt x="640" y="7538"/>
                  </a:cubicBezTo>
                  <a:cubicBezTo>
                    <a:pt x="678" y="7728"/>
                    <a:pt x="705" y="7916"/>
                    <a:pt x="803" y="8086"/>
                  </a:cubicBezTo>
                  <a:cubicBezTo>
                    <a:pt x="867" y="8193"/>
                    <a:pt x="987" y="8253"/>
                    <a:pt x="1110" y="8253"/>
                  </a:cubicBezTo>
                  <a:cubicBezTo>
                    <a:pt x="1144" y="8253"/>
                    <a:pt x="1178" y="8248"/>
                    <a:pt x="1212" y="8239"/>
                  </a:cubicBezTo>
                  <a:cubicBezTo>
                    <a:pt x="1270" y="8222"/>
                    <a:pt x="1324" y="8188"/>
                    <a:pt x="1365" y="8144"/>
                  </a:cubicBezTo>
                  <a:cubicBezTo>
                    <a:pt x="1436" y="8072"/>
                    <a:pt x="1460" y="7987"/>
                    <a:pt x="1463" y="7888"/>
                  </a:cubicBezTo>
                  <a:cubicBezTo>
                    <a:pt x="1477" y="7684"/>
                    <a:pt x="1460" y="7477"/>
                    <a:pt x="1443" y="7273"/>
                  </a:cubicBezTo>
                  <a:cubicBezTo>
                    <a:pt x="1433" y="7171"/>
                    <a:pt x="1426" y="7069"/>
                    <a:pt x="1416" y="6967"/>
                  </a:cubicBezTo>
                  <a:cubicBezTo>
                    <a:pt x="1406" y="6851"/>
                    <a:pt x="1386" y="6739"/>
                    <a:pt x="1365" y="6623"/>
                  </a:cubicBezTo>
                  <a:cubicBezTo>
                    <a:pt x="1348" y="6483"/>
                    <a:pt x="1331" y="6345"/>
                    <a:pt x="1310" y="6205"/>
                  </a:cubicBezTo>
                  <a:cubicBezTo>
                    <a:pt x="1287" y="6048"/>
                    <a:pt x="1259" y="5896"/>
                    <a:pt x="1232" y="5739"/>
                  </a:cubicBezTo>
                  <a:cubicBezTo>
                    <a:pt x="1212" y="5569"/>
                    <a:pt x="1202" y="5398"/>
                    <a:pt x="1191" y="5229"/>
                  </a:cubicBezTo>
                  <a:cubicBezTo>
                    <a:pt x="1191" y="5194"/>
                    <a:pt x="1188" y="5161"/>
                    <a:pt x="1188" y="5127"/>
                  </a:cubicBezTo>
                  <a:cubicBezTo>
                    <a:pt x="1174" y="4912"/>
                    <a:pt x="1157" y="4695"/>
                    <a:pt x="1133" y="4480"/>
                  </a:cubicBezTo>
                  <a:cubicBezTo>
                    <a:pt x="1106" y="4263"/>
                    <a:pt x="1086" y="4042"/>
                    <a:pt x="1059" y="3820"/>
                  </a:cubicBezTo>
                  <a:cubicBezTo>
                    <a:pt x="1035" y="3610"/>
                    <a:pt x="987" y="3406"/>
                    <a:pt x="953" y="3194"/>
                  </a:cubicBezTo>
                  <a:cubicBezTo>
                    <a:pt x="919" y="2973"/>
                    <a:pt x="892" y="2748"/>
                    <a:pt x="855" y="2528"/>
                  </a:cubicBezTo>
                  <a:cubicBezTo>
                    <a:pt x="838" y="2426"/>
                    <a:pt x="807" y="2327"/>
                    <a:pt x="786" y="2225"/>
                  </a:cubicBezTo>
                  <a:cubicBezTo>
                    <a:pt x="769" y="2140"/>
                    <a:pt x="753" y="2058"/>
                    <a:pt x="739" y="1973"/>
                  </a:cubicBezTo>
                  <a:cubicBezTo>
                    <a:pt x="705" y="1738"/>
                    <a:pt x="674" y="1500"/>
                    <a:pt x="620" y="1266"/>
                  </a:cubicBezTo>
                  <a:cubicBezTo>
                    <a:pt x="576" y="1058"/>
                    <a:pt x="535" y="847"/>
                    <a:pt x="497" y="633"/>
                  </a:cubicBezTo>
                  <a:cubicBezTo>
                    <a:pt x="477" y="493"/>
                    <a:pt x="460" y="354"/>
                    <a:pt x="439" y="211"/>
                  </a:cubicBezTo>
                  <a:cubicBezTo>
                    <a:pt x="430" y="150"/>
                    <a:pt x="416" y="102"/>
                    <a:pt x="372" y="58"/>
                  </a:cubicBezTo>
                  <a:cubicBezTo>
                    <a:pt x="333" y="23"/>
                    <a:pt x="280" y="0"/>
                    <a:pt x="22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91;p56"/>
            <p:cNvSpPr/>
            <p:nvPr/>
          </p:nvSpPr>
          <p:spPr>
            <a:xfrm>
              <a:off x="3890001" y="2106083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7100" y="864"/>
                  </a:moveTo>
                  <a:cubicBezTo>
                    <a:pt x="7194" y="864"/>
                    <a:pt x="7288" y="866"/>
                    <a:pt x="7382" y="871"/>
                  </a:cubicBezTo>
                  <a:cubicBezTo>
                    <a:pt x="7528" y="874"/>
                    <a:pt x="7671" y="884"/>
                    <a:pt x="7818" y="891"/>
                  </a:cubicBezTo>
                  <a:cubicBezTo>
                    <a:pt x="8052" y="902"/>
                    <a:pt x="8287" y="908"/>
                    <a:pt x="8522" y="908"/>
                  </a:cubicBezTo>
                  <a:cubicBezTo>
                    <a:pt x="8576" y="908"/>
                    <a:pt x="8630" y="908"/>
                    <a:pt x="8685" y="907"/>
                  </a:cubicBezTo>
                  <a:cubicBezTo>
                    <a:pt x="8824" y="904"/>
                    <a:pt x="8964" y="907"/>
                    <a:pt x="9107" y="901"/>
                  </a:cubicBezTo>
                  <a:cubicBezTo>
                    <a:pt x="9259" y="897"/>
                    <a:pt x="9413" y="891"/>
                    <a:pt x="9565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79" y="885"/>
                    <a:pt x="10222" y="894"/>
                    <a:pt x="10464" y="894"/>
                  </a:cubicBezTo>
                  <a:cubicBezTo>
                    <a:pt x="10766" y="897"/>
                    <a:pt x="11073" y="897"/>
                    <a:pt x="11379" y="897"/>
                  </a:cubicBezTo>
                  <a:cubicBezTo>
                    <a:pt x="11685" y="897"/>
                    <a:pt x="11988" y="897"/>
                    <a:pt x="12294" y="907"/>
                  </a:cubicBezTo>
                  <a:cubicBezTo>
                    <a:pt x="12460" y="915"/>
                    <a:pt x="12624" y="918"/>
                    <a:pt x="12790" y="924"/>
                  </a:cubicBezTo>
                  <a:cubicBezTo>
                    <a:pt x="12947" y="932"/>
                    <a:pt x="13100" y="942"/>
                    <a:pt x="13256" y="948"/>
                  </a:cubicBezTo>
                  <a:cubicBezTo>
                    <a:pt x="13573" y="959"/>
                    <a:pt x="13889" y="969"/>
                    <a:pt x="14206" y="976"/>
                  </a:cubicBezTo>
                  <a:cubicBezTo>
                    <a:pt x="14402" y="982"/>
                    <a:pt x="14599" y="983"/>
                    <a:pt x="14797" y="983"/>
                  </a:cubicBezTo>
                  <a:cubicBezTo>
                    <a:pt x="14928" y="983"/>
                    <a:pt x="15060" y="982"/>
                    <a:pt x="15192" y="982"/>
                  </a:cubicBezTo>
                  <a:cubicBezTo>
                    <a:pt x="15234" y="982"/>
                    <a:pt x="15276" y="982"/>
                    <a:pt x="15317" y="982"/>
                  </a:cubicBezTo>
                  <a:cubicBezTo>
                    <a:pt x="15926" y="982"/>
                    <a:pt x="16537" y="1003"/>
                    <a:pt x="17148" y="1006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2" y="1034"/>
                  </a:cubicBezTo>
                  <a:cubicBezTo>
                    <a:pt x="19828" y="1050"/>
                    <a:pt x="20482" y="1064"/>
                    <a:pt x="21138" y="1081"/>
                  </a:cubicBezTo>
                  <a:cubicBezTo>
                    <a:pt x="21519" y="1091"/>
                    <a:pt x="21901" y="1102"/>
                    <a:pt x="22284" y="1111"/>
                  </a:cubicBezTo>
                  <a:cubicBezTo>
                    <a:pt x="22475" y="1115"/>
                    <a:pt x="22665" y="1119"/>
                    <a:pt x="22856" y="1122"/>
                  </a:cubicBezTo>
                  <a:cubicBezTo>
                    <a:pt x="23042" y="1125"/>
                    <a:pt x="23224" y="1134"/>
                    <a:pt x="23409" y="1145"/>
                  </a:cubicBezTo>
                  <a:lnTo>
                    <a:pt x="23409" y="1145"/>
                  </a:lnTo>
                  <a:cubicBezTo>
                    <a:pt x="24068" y="1194"/>
                    <a:pt x="24731" y="1228"/>
                    <a:pt x="25394" y="1271"/>
                  </a:cubicBezTo>
                  <a:cubicBezTo>
                    <a:pt x="25765" y="1309"/>
                    <a:pt x="26135" y="1360"/>
                    <a:pt x="26506" y="1404"/>
                  </a:cubicBezTo>
                  <a:cubicBezTo>
                    <a:pt x="26686" y="1428"/>
                    <a:pt x="26867" y="1455"/>
                    <a:pt x="27047" y="1489"/>
                  </a:cubicBezTo>
                  <a:cubicBezTo>
                    <a:pt x="27197" y="1520"/>
                    <a:pt x="27346" y="1547"/>
                    <a:pt x="27493" y="1588"/>
                  </a:cubicBezTo>
                  <a:cubicBezTo>
                    <a:pt x="27534" y="1605"/>
                    <a:pt x="27567" y="1626"/>
                    <a:pt x="27601" y="1646"/>
                  </a:cubicBezTo>
                  <a:cubicBezTo>
                    <a:pt x="27785" y="1778"/>
                    <a:pt x="27958" y="1938"/>
                    <a:pt x="28115" y="2102"/>
                  </a:cubicBezTo>
                  <a:cubicBezTo>
                    <a:pt x="28319" y="2312"/>
                    <a:pt x="28513" y="2540"/>
                    <a:pt x="28707" y="2765"/>
                  </a:cubicBezTo>
                  <a:cubicBezTo>
                    <a:pt x="28897" y="2983"/>
                    <a:pt x="29098" y="3193"/>
                    <a:pt x="29313" y="3391"/>
                  </a:cubicBezTo>
                  <a:cubicBezTo>
                    <a:pt x="29407" y="3479"/>
                    <a:pt x="29503" y="3568"/>
                    <a:pt x="29598" y="3659"/>
                  </a:cubicBezTo>
                  <a:cubicBezTo>
                    <a:pt x="29687" y="3744"/>
                    <a:pt x="29771" y="3833"/>
                    <a:pt x="29853" y="3925"/>
                  </a:cubicBezTo>
                  <a:cubicBezTo>
                    <a:pt x="29945" y="4037"/>
                    <a:pt x="30027" y="4160"/>
                    <a:pt x="30095" y="4286"/>
                  </a:cubicBezTo>
                  <a:cubicBezTo>
                    <a:pt x="30095" y="4289"/>
                    <a:pt x="30098" y="4292"/>
                    <a:pt x="30098" y="4295"/>
                  </a:cubicBezTo>
                  <a:cubicBezTo>
                    <a:pt x="30098" y="4299"/>
                    <a:pt x="30095" y="4303"/>
                    <a:pt x="30091" y="4306"/>
                  </a:cubicBezTo>
                  <a:cubicBezTo>
                    <a:pt x="30016" y="4364"/>
                    <a:pt x="29938" y="4418"/>
                    <a:pt x="29856" y="4469"/>
                  </a:cubicBezTo>
                  <a:cubicBezTo>
                    <a:pt x="29741" y="4548"/>
                    <a:pt x="29636" y="4629"/>
                    <a:pt x="29517" y="4704"/>
                  </a:cubicBezTo>
                  <a:cubicBezTo>
                    <a:pt x="29269" y="4860"/>
                    <a:pt x="29024" y="5027"/>
                    <a:pt x="28788" y="5204"/>
                  </a:cubicBezTo>
                  <a:cubicBezTo>
                    <a:pt x="28666" y="5295"/>
                    <a:pt x="28544" y="5381"/>
                    <a:pt x="28418" y="5463"/>
                  </a:cubicBezTo>
                  <a:cubicBezTo>
                    <a:pt x="28289" y="5544"/>
                    <a:pt x="28159" y="5619"/>
                    <a:pt x="28027" y="5694"/>
                  </a:cubicBezTo>
                  <a:cubicBezTo>
                    <a:pt x="27897" y="5769"/>
                    <a:pt x="27765" y="5843"/>
                    <a:pt x="27642" y="5928"/>
                  </a:cubicBezTo>
                  <a:cubicBezTo>
                    <a:pt x="27513" y="6017"/>
                    <a:pt x="27391" y="6109"/>
                    <a:pt x="27264" y="6198"/>
                  </a:cubicBezTo>
                  <a:cubicBezTo>
                    <a:pt x="27088" y="6323"/>
                    <a:pt x="26917" y="6456"/>
                    <a:pt x="26724" y="6554"/>
                  </a:cubicBezTo>
                  <a:cubicBezTo>
                    <a:pt x="26642" y="6595"/>
                    <a:pt x="26557" y="6636"/>
                    <a:pt x="26468" y="6663"/>
                  </a:cubicBezTo>
                  <a:cubicBezTo>
                    <a:pt x="26339" y="6708"/>
                    <a:pt x="26210" y="6749"/>
                    <a:pt x="26074" y="6779"/>
                  </a:cubicBezTo>
                  <a:cubicBezTo>
                    <a:pt x="25934" y="6813"/>
                    <a:pt x="25791" y="6851"/>
                    <a:pt x="25649" y="6884"/>
                  </a:cubicBezTo>
                  <a:cubicBezTo>
                    <a:pt x="25513" y="6918"/>
                    <a:pt x="25377" y="6949"/>
                    <a:pt x="25240" y="6976"/>
                  </a:cubicBezTo>
                  <a:cubicBezTo>
                    <a:pt x="24942" y="7034"/>
                    <a:pt x="24642" y="7088"/>
                    <a:pt x="24342" y="7136"/>
                  </a:cubicBezTo>
                  <a:cubicBezTo>
                    <a:pt x="24019" y="7187"/>
                    <a:pt x="23697" y="7234"/>
                    <a:pt x="23373" y="7292"/>
                  </a:cubicBezTo>
                  <a:cubicBezTo>
                    <a:pt x="23199" y="7323"/>
                    <a:pt x="23026" y="7347"/>
                    <a:pt x="22852" y="7374"/>
                  </a:cubicBezTo>
                  <a:cubicBezTo>
                    <a:pt x="22689" y="7398"/>
                    <a:pt x="22523" y="7412"/>
                    <a:pt x="22356" y="7432"/>
                  </a:cubicBezTo>
                  <a:cubicBezTo>
                    <a:pt x="22036" y="7466"/>
                    <a:pt x="21717" y="7493"/>
                    <a:pt x="21397" y="7524"/>
                  </a:cubicBezTo>
                  <a:cubicBezTo>
                    <a:pt x="20727" y="7592"/>
                    <a:pt x="20056" y="7667"/>
                    <a:pt x="19383" y="7738"/>
                  </a:cubicBezTo>
                  <a:cubicBezTo>
                    <a:pt x="18723" y="7810"/>
                    <a:pt x="18056" y="7840"/>
                    <a:pt x="17393" y="7881"/>
                  </a:cubicBezTo>
                  <a:cubicBezTo>
                    <a:pt x="17104" y="7901"/>
                    <a:pt x="16818" y="7925"/>
                    <a:pt x="16533" y="7949"/>
                  </a:cubicBezTo>
                  <a:cubicBezTo>
                    <a:pt x="16161" y="7983"/>
                    <a:pt x="15791" y="8014"/>
                    <a:pt x="15420" y="8041"/>
                  </a:cubicBezTo>
                  <a:cubicBezTo>
                    <a:pt x="15128" y="8065"/>
                    <a:pt x="14835" y="8075"/>
                    <a:pt x="14546" y="8082"/>
                  </a:cubicBezTo>
                  <a:cubicBezTo>
                    <a:pt x="14175" y="8088"/>
                    <a:pt x="13804" y="8092"/>
                    <a:pt x="13434" y="8096"/>
                  </a:cubicBezTo>
                  <a:cubicBezTo>
                    <a:pt x="12777" y="8102"/>
                    <a:pt x="12120" y="8119"/>
                    <a:pt x="11467" y="8129"/>
                  </a:cubicBezTo>
                  <a:cubicBezTo>
                    <a:pt x="11151" y="8137"/>
                    <a:pt x="10834" y="8137"/>
                    <a:pt x="10518" y="8137"/>
                  </a:cubicBezTo>
                  <a:cubicBezTo>
                    <a:pt x="10201" y="8137"/>
                    <a:pt x="9882" y="8126"/>
                    <a:pt x="9565" y="8123"/>
                  </a:cubicBezTo>
                  <a:cubicBezTo>
                    <a:pt x="8783" y="8112"/>
                    <a:pt x="8001" y="8112"/>
                    <a:pt x="7222" y="8065"/>
                  </a:cubicBezTo>
                  <a:cubicBezTo>
                    <a:pt x="6879" y="8041"/>
                    <a:pt x="6538" y="8017"/>
                    <a:pt x="6195" y="7994"/>
                  </a:cubicBezTo>
                  <a:cubicBezTo>
                    <a:pt x="6127" y="7986"/>
                    <a:pt x="6055" y="7983"/>
                    <a:pt x="5987" y="7977"/>
                  </a:cubicBezTo>
                  <a:cubicBezTo>
                    <a:pt x="5746" y="7956"/>
                    <a:pt x="5507" y="7928"/>
                    <a:pt x="5270" y="7895"/>
                  </a:cubicBezTo>
                  <a:cubicBezTo>
                    <a:pt x="5031" y="7861"/>
                    <a:pt x="4790" y="7830"/>
                    <a:pt x="4552" y="7790"/>
                  </a:cubicBezTo>
                  <a:cubicBezTo>
                    <a:pt x="4307" y="7745"/>
                    <a:pt x="4065" y="7694"/>
                    <a:pt x="3824" y="7636"/>
                  </a:cubicBezTo>
                  <a:cubicBezTo>
                    <a:pt x="3711" y="7606"/>
                    <a:pt x="3603" y="7568"/>
                    <a:pt x="3494" y="7537"/>
                  </a:cubicBezTo>
                  <a:cubicBezTo>
                    <a:pt x="3389" y="7507"/>
                    <a:pt x="3287" y="7473"/>
                    <a:pt x="3185" y="7439"/>
                  </a:cubicBezTo>
                  <a:cubicBezTo>
                    <a:pt x="2830" y="7306"/>
                    <a:pt x="2477" y="7153"/>
                    <a:pt x="2157" y="6949"/>
                  </a:cubicBezTo>
                  <a:cubicBezTo>
                    <a:pt x="2092" y="6898"/>
                    <a:pt x="2028" y="6851"/>
                    <a:pt x="1966" y="6799"/>
                  </a:cubicBezTo>
                  <a:cubicBezTo>
                    <a:pt x="1899" y="6745"/>
                    <a:pt x="1841" y="6683"/>
                    <a:pt x="1783" y="6622"/>
                  </a:cubicBezTo>
                  <a:cubicBezTo>
                    <a:pt x="1637" y="6443"/>
                    <a:pt x="1511" y="6248"/>
                    <a:pt x="1392" y="6047"/>
                  </a:cubicBezTo>
                  <a:cubicBezTo>
                    <a:pt x="1272" y="5851"/>
                    <a:pt x="1157" y="5650"/>
                    <a:pt x="1055" y="5446"/>
                  </a:cubicBezTo>
                  <a:cubicBezTo>
                    <a:pt x="990" y="5306"/>
                    <a:pt x="929" y="5163"/>
                    <a:pt x="871" y="5020"/>
                  </a:cubicBezTo>
                  <a:cubicBezTo>
                    <a:pt x="810" y="4860"/>
                    <a:pt x="762" y="4697"/>
                    <a:pt x="718" y="4534"/>
                  </a:cubicBezTo>
                  <a:cubicBezTo>
                    <a:pt x="684" y="4411"/>
                    <a:pt x="657" y="4286"/>
                    <a:pt x="629" y="4160"/>
                  </a:cubicBezTo>
                  <a:cubicBezTo>
                    <a:pt x="629" y="4129"/>
                    <a:pt x="633" y="4095"/>
                    <a:pt x="633" y="4061"/>
                  </a:cubicBezTo>
                  <a:cubicBezTo>
                    <a:pt x="640" y="3966"/>
                    <a:pt x="633" y="3874"/>
                    <a:pt x="629" y="3779"/>
                  </a:cubicBezTo>
                  <a:cubicBezTo>
                    <a:pt x="623" y="3499"/>
                    <a:pt x="605" y="3218"/>
                    <a:pt x="623" y="2939"/>
                  </a:cubicBezTo>
                  <a:cubicBezTo>
                    <a:pt x="633" y="2836"/>
                    <a:pt x="657" y="2734"/>
                    <a:pt x="667" y="2632"/>
                  </a:cubicBezTo>
                  <a:cubicBezTo>
                    <a:pt x="681" y="2537"/>
                    <a:pt x="704" y="2442"/>
                    <a:pt x="725" y="2350"/>
                  </a:cubicBezTo>
                  <a:cubicBezTo>
                    <a:pt x="745" y="2272"/>
                    <a:pt x="752" y="2190"/>
                    <a:pt x="772" y="2111"/>
                  </a:cubicBezTo>
                  <a:cubicBezTo>
                    <a:pt x="789" y="2044"/>
                    <a:pt x="810" y="1973"/>
                    <a:pt x="830" y="1904"/>
                  </a:cubicBezTo>
                  <a:cubicBezTo>
                    <a:pt x="841" y="1877"/>
                    <a:pt x="854" y="1850"/>
                    <a:pt x="871" y="1822"/>
                  </a:cubicBezTo>
                  <a:cubicBezTo>
                    <a:pt x="891" y="1796"/>
                    <a:pt x="912" y="1772"/>
                    <a:pt x="935" y="1748"/>
                  </a:cubicBezTo>
                  <a:cubicBezTo>
                    <a:pt x="1001" y="1693"/>
                    <a:pt x="1065" y="1639"/>
                    <a:pt x="1139" y="1595"/>
                  </a:cubicBezTo>
                  <a:cubicBezTo>
                    <a:pt x="1180" y="1571"/>
                    <a:pt x="1218" y="1544"/>
                    <a:pt x="1252" y="1516"/>
                  </a:cubicBezTo>
                  <a:cubicBezTo>
                    <a:pt x="1281" y="1491"/>
                    <a:pt x="1311" y="1471"/>
                    <a:pt x="1343" y="1452"/>
                  </a:cubicBezTo>
                  <a:lnTo>
                    <a:pt x="1343" y="1452"/>
                  </a:lnTo>
                  <a:cubicBezTo>
                    <a:pt x="1333" y="1458"/>
                    <a:pt x="1322" y="1463"/>
                    <a:pt x="1312" y="1469"/>
                  </a:cubicBezTo>
                  <a:lnTo>
                    <a:pt x="1312" y="1469"/>
                  </a:lnTo>
                  <a:cubicBezTo>
                    <a:pt x="1323" y="1463"/>
                    <a:pt x="1334" y="1457"/>
                    <a:pt x="1345" y="1451"/>
                  </a:cubicBezTo>
                  <a:lnTo>
                    <a:pt x="1345" y="1451"/>
                  </a:lnTo>
                  <a:cubicBezTo>
                    <a:pt x="1344" y="1452"/>
                    <a:pt x="1344" y="1452"/>
                    <a:pt x="1343" y="1452"/>
                  </a:cubicBezTo>
                  <a:lnTo>
                    <a:pt x="1343" y="1452"/>
                  </a:lnTo>
                  <a:cubicBezTo>
                    <a:pt x="1345" y="1451"/>
                    <a:pt x="1346" y="1450"/>
                    <a:pt x="1348" y="1449"/>
                  </a:cubicBezTo>
                  <a:lnTo>
                    <a:pt x="1348" y="1449"/>
                  </a:lnTo>
                  <a:cubicBezTo>
                    <a:pt x="1347" y="1450"/>
                    <a:pt x="1346" y="1451"/>
                    <a:pt x="1345" y="1451"/>
                  </a:cubicBezTo>
                  <a:lnTo>
                    <a:pt x="1345" y="1451"/>
                  </a:lnTo>
                  <a:cubicBezTo>
                    <a:pt x="1354" y="1446"/>
                    <a:pt x="1364" y="1440"/>
                    <a:pt x="1375" y="1435"/>
                  </a:cubicBezTo>
                  <a:lnTo>
                    <a:pt x="1375" y="1435"/>
                  </a:lnTo>
                  <a:cubicBezTo>
                    <a:pt x="1366" y="1440"/>
                    <a:pt x="1357" y="1445"/>
                    <a:pt x="1348" y="1449"/>
                  </a:cubicBezTo>
                  <a:lnTo>
                    <a:pt x="1348" y="1449"/>
                  </a:lnTo>
                  <a:cubicBezTo>
                    <a:pt x="1370" y="1438"/>
                    <a:pt x="1392" y="1427"/>
                    <a:pt x="1415" y="1418"/>
                  </a:cubicBezTo>
                  <a:cubicBezTo>
                    <a:pt x="1446" y="1401"/>
                    <a:pt x="1477" y="1387"/>
                    <a:pt x="1507" y="1370"/>
                  </a:cubicBezTo>
                  <a:cubicBezTo>
                    <a:pt x="1650" y="1306"/>
                    <a:pt x="1797" y="1254"/>
                    <a:pt x="1946" y="1204"/>
                  </a:cubicBezTo>
                  <a:cubicBezTo>
                    <a:pt x="2109" y="1149"/>
                    <a:pt x="2276" y="1111"/>
                    <a:pt x="2442" y="1078"/>
                  </a:cubicBezTo>
                  <a:cubicBezTo>
                    <a:pt x="2579" y="1054"/>
                    <a:pt x="2715" y="1030"/>
                    <a:pt x="2847" y="1013"/>
                  </a:cubicBezTo>
                  <a:cubicBezTo>
                    <a:pt x="2915" y="1003"/>
                    <a:pt x="2984" y="993"/>
                    <a:pt x="3048" y="982"/>
                  </a:cubicBezTo>
                  <a:cubicBezTo>
                    <a:pt x="3127" y="973"/>
                    <a:pt x="3208" y="965"/>
                    <a:pt x="3287" y="959"/>
                  </a:cubicBezTo>
                  <a:cubicBezTo>
                    <a:pt x="3425" y="945"/>
                    <a:pt x="3565" y="928"/>
                    <a:pt x="3705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2" y="880"/>
                    <a:pt x="5042" y="877"/>
                  </a:cubicBezTo>
                  <a:cubicBezTo>
                    <a:pt x="5076" y="877"/>
                    <a:pt x="5110" y="877"/>
                    <a:pt x="5144" y="877"/>
                  </a:cubicBezTo>
                  <a:cubicBezTo>
                    <a:pt x="5417" y="877"/>
                    <a:pt x="5691" y="887"/>
                    <a:pt x="5964" y="887"/>
                  </a:cubicBezTo>
                  <a:cubicBezTo>
                    <a:pt x="6124" y="887"/>
                    <a:pt x="6287" y="887"/>
                    <a:pt x="6446" y="880"/>
                  </a:cubicBezTo>
                  <a:cubicBezTo>
                    <a:pt x="6603" y="874"/>
                    <a:pt x="6756" y="866"/>
                    <a:pt x="6912" y="866"/>
                  </a:cubicBezTo>
                  <a:cubicBezTo>
                    <a:pt x="6975" y="865"/>
                    <a:pt x="7038" y="864"/>
                    <a:pt x="7100" y="864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39" y="13"/>
                    <a:pt x="6283" y="17"/>
                  </a:cubicBezTo>
                  <a:cubicBezTo>
                    <a:pt x="6225" y="19"/>
                    <a:pt x="6167" y="20"/>
                    <a:pt x="6110" y="20"/>
                  </a:cubicBezTo>
                  <a:cubicBezTo>
                    <a:pt x="6046" y="20"/>
                    <a:pt x="5983" y="19"/>
                    <a:pt x="5920" y="19"/>
                  </a:cubicBezTo>
                  <a:cubicBezTo>
                    <a:pt x="5884" y="19"/>
                    <a:pt x="5849" y="19"/>
                    <a:pt x="5813" y="20"/>
                  </a:cubicBezTo>
                  <a:cubicBezTo>
                    <a:pt x="5661" y="20"/>
                    <a:pt x="5504" y="9"/>
                    <a:pt x="5348" y="9"/>
                  </a:cubicBezTo>
                  <a:cubicBezTo>
                    <a:pt x="5194" y="9"/>
                    <a:pt x="5038" y="13"/>
                    <a:pt x="4885" y="20"/>
                  </a:cubicBezTo>
                  <a:cubicBezTo>
                    <a:pt x="4541" y="34"/>
                    <a:pt x="4198" y="57"/>
                    <a:pt x="3858" y="81"/>
                  </a:cubicBezTo>
                  <a:cubicBezTo>
                    <a:pt x="3519" y="105"/>
                    <a:pt x="3179" y="149"/>
                    <a:pt x="2847" y="213"/>
                  </a:cubicBezTo>
                  <a:lnTo>
                    <a:pt x="2847" y="213"/>
                  </a:lnTo>
                  <a:cubicBezTo>
                    <a:pt x="2863" y="210"/>
                    <a:pt x="2875" y="207"/>
                    <a:pt x="2891" y="204"/>
                  </a:cubicBezTo>
                  <a:lnTo>
                    <a:pt x="2891" y="204"/>
                  </a:lnTo>
                  <a:cubicBezTo>
                    <a:pt x="2766" y="227"/>
                    <a:pt x="2637" y="251"/>
                    <a:pt x="2507" y="279"/>
                  </a:cubicBezTo>
                  <a:cubicBezTo>
                    <a:pt x="2415" y="299"/>
                    <a:pt x="2320" y="315"/>
                    <a:pt x="2225" y="340"/>
                  </a:cubicBezTo>
                  <a:cubicBezTo>
                    <a:pt x="2130" y="364"/>
                    <a:pt x="2034" y="387"/>
                    <a:pt x="1943" y="422"/>
                  </a:cubicBezTo>
                  <a:cubicBezTo>
                    <a:pt x="1847" y="452"/>
                    <a:pt x="1756" y="489"/>
                    <a:pt x="1664" y="530"/>
                  </a:cubicBezTo>
                  <a:cubicBezTo>
                    <a:pt x="1585" y="560"/>
                    <a:pt x="1504" y="598"/>
                    <a:pt x="1429" y="635"/>
                  </a:cubicBezTo>
                  <a:cubicBezTo>
                    <a:pt x="1334" y="680"/>
                    <a:pt x="1246" y="728"/>
                    <a:pt x="1160" y="782"/>
                  </a:cubicBezTo>
                  <a:cubicBezTo>
                    <a:pt x="1106" y="819"/>
                    <a:pt x="1051" y="850"/>
                    <a:pt x="997" y="887"/>
                  </a:cubicBezTo>
                  <a:cubicBezTo>
                    <a:pt x="935" y="928"/>
                    <a:pt x="878" y="979"/>
                    <a:pt x="823" y="1030"/>
                  </a:cubicBezTo>
                  <a:cubicBezTo>
                    <a:pt x="783" y="1061"/>
                    <a:pt x="742" y="1091"/>
                    <a:pt x="704" y="1122"/>
                  </a:cubicBezTo>
                  <a:cubicBezTo>
                    <a:pt x="629" y="1183"/>
                    <a:pt x="561" y="1248"/>
                    <a:pt x="494" y="1312"/>
                  </a:cubicBezTo>
                  <a:cubicBezTo>
                    <a:pt x="450" y="1350"/>
                    <a:pt x="415" y="1394"/>
                    <a:pt x="381" y="1438"/>
                  </a:cubicBezTo>
                  <a:cubicBezTo>
                    <a:pt x="334" y="1499"/>
                    <a:pt x="293" y="1564"/>
                    <a:pt x="262" y="1636"/>
                  </a:cubicBezTo>
                  <a:cubicBezTo>
                    <a:pt x="228" y="1711"/>
                    <a:pt x="201" y="1796"/>
                    <a:pt x="187" y="1877"/>
                  </a:cubicBezTo>
                  <a:cubicBezTo>
                    <a:pt x="170" y="1952"/>
                    <a:pt x="150" y="2023"/>
                    <a:pt x="139" y="2098"/>
                  </a:cubicBezTo>
                  <a:cubicBezTo>
                    <a:pt x="119" y="2251"/>
                    <a:pt x="92" y="2405"/>
                    <a:pt x="82" y="2557"/>
                  </a:cubicBezTo>
                  <a:cubicBezTo>
                    <a:pt x="58" y="2659"/>
                    <a:pt x="41" y="2761"/>
                    <a:pt x="31" y="2860"/>
                  </a:cubicBezTo>
                  <a:cubicBezTo>
                    <a:pt x="14" y="3030"/>
                    <a:pt x="1" y="3204"/>
                    <a:pt x="1" y="3374"/>
                  </a:cubicBezTo>
                  <a:cubicBezTo>
                    <a:pt x="4" y="3432"/>
                    <a:pt x="4" y="3486"/>
                    <a:pt x="7" y="3544"/>
                  </a:cubicBezTo>
                  <a:cubicBezTo>
                    <a:pt x="21" y="3796"/>
                    <a:pt x="58" y="4044"/>
                    <a:pt x="89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3" y="5561"/>
                    <a:pt x="450" y="5840"/>
                    <a:pt x="575" y="6116"/>
                  </a:cubicBezTo>
                  <a:cubicBezTo>
                    <a:pt x="715" y="6411"/>
                    <a:pt x="854" y="6708"/>
                    <a:pt x="1014" y="6990"/>
                  </a:cubicBezTo>
                  <a:cubicBezTo>
                    <a:pt x="1051" y="7051"/>
                    <a:pt x="1092" y="7105"/>
                    <a:pt x="1133" y="7163"/>
                  </a:cubicBezTo>
                  <a:cubicBezTo>
                    <a:pt x="1205" y="7252"/>
                    <a:pt x="1276" y="7336"/>
                    <a:pt x="1354" y="7422"/>
                  </a:cubicBezTo>
                  <a:cubicBezTo>
                    <a:pt x="1456" y="7531"/>
                    <a:pt x="1568" y="7633"/>
                    <a:pt x="1687" y="7721"/>
                  </a:cubicBezTo>
                  <a:cubicBezTo>
                    <a:pt x="1949" y="7919"/>
                    <a:pt x="2238" y="8075"/>
                    <a:pt x="2535" y="8218"/>
                  </a:cubicBezTo>
                  <a:cubicBezTo>
                    <a:pt x="2838" y="8361"/>
                    <a:pt x="3157" y="8470"/>
                    <a:pt x="3474" y="8575"/>
                  </a:cubicBezTo>
                  <a:cubicBezTo>
                    <a:pt x="3769" y="8670"/>
                    <a:pt x="4072" y="8745"/>
                    <a:pt x="4378" y="8799"/>
                  </a:cubicBezTo>
                  <a:cubicBezTo>
                    <a:pt x="4684" y="8854"/>
                    <a:pt x="4990" y="8902"/>
                    <a:pt x="5300" y="8946"/>
                  </a:cubicBezTo>
                  <a:cubicBezTo>
                    <a:pt x="5647" y="8997"/>
                    <a:pt x="6001" y="9017"/>
                    <a:pt x="6355" y="9041"/>
                  </a:cubicBezTo>
                  <a:cubicBezTo>
                    <a:pt x="6657" y="9058"/>
                    <a:pt x="6960" y="9085"/>
                    <a:pt x="7267" y="9099"/>
                  </a:cubicBezTo>
                  <a:cubicBezTo>
                    <a:pt x="7606" y="9120"/>
                    <a:pt x="7950" y="9129"/>
                    <a:pt x="8290" y="9129"/>
                  </a:cubicBezTo>
                  <a:cubicBezTo>
                    <a:pt x="8933" y="9137"/>
                    <a:pt x="9579" y="9137"/>
                    <a:pt x="10222" y="9137"/>
                  </a:cubicBezTo>
                  <a:cubicBezTo>
                    <a:pt x="10267" y="9137"/>
                    <a:pt x="10313" y="9137"/>
                    <a:pt x="10358" y="9137"/>
                  </a:cubicBezTo>
                  <a:cubicBezTo>
                    <a:pt x="10953" y="9137"/>
                    <a:pt x="11547" y="9118"/>
                    <a:pt x="12140" y="9096"/>
                  </a:cubicBezTo>
                  <a:cubicBezTo>
                    <a:pt x="12505" y="9079"/>
                    <a:pt x="12865" y="9068"/>
                    <a:pt x="13226" y="9062"/>
                  </a:cubicBezTo>
                  <a:cubicBezTo>
                    <a:pt x="13515" y="9051"/>
                    <a:pt x="13801" y="9051"/>
                    <a:pt x="14090" y="9041"/>
                  </a:cubicBezTo>
                  <a:cubicBezTo>
                    <a:pt x="14288" y="9031"/>
                    <a:pt x="14488" y="9024"/>
                    <a:pt x="14685" y="9017"/>
                  </a:cubicBezTo>
                  <a:cubicBezTo>
                    <a:pt x="14862" y="9010"/>
                    <a:pt x="15035" y="8997"/>
                    <a:pt x="15209" y="8983"/>
                  </a:cubicBezTo>
                  <a:cubicBezTo>
                    <a:pt x="15502" y="8966"/>
                    <a:pt x="15794" y="8939"/>
                    <a:pt x="16087" y="8908"/>
                  </a:cubicBezTo>
                  <a:cubicBezTo>
                    <a:pt x="16451" y="8867"/>
                    <a:pt x="16814" y="8834"/>
                    <a:pt x="17178" y="8799"/>
                  </a:cubicBezTo>
                  <a:cubicBezTo>
                    <a:pt x="17478" y="8769"/>
                    <a:pt x="17781" y="8749"/>
                    <a:pt x="18080" y="8728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27" y="8609"/>
                    <a:pt x="19733" y="8575"/>
                    <a:pt x="20043" y="8537"/>
                  </a:cubicBezTo>
                  <a:cubicBezTo>
                    <a:pt x="20720" y="8456"/>
                    <a:pt x="21397" y="8381"/>
                    <a:pt x="22077" y="8313"/>
                  </a:cubicBezTo>
                  <a:cubicBezTo>
                    <a:pt x="22411" y="8283"/>
                    <a:pt x="22744" y="8245"/>
                    <a:pt x="23077" y="8198"/>
                  </a:cubicBezTo>
                  <a:cubicBezTo>
                    <a:pt x="23394" y="8150"/>
                    <a:pt x="23710" y="8092"/>
                    <a:pt x="24030" y="8041"/>
                  </a:cubicBezTo>
                  <a:cubicBezTo>
                    <a:pt x="24686" y="7936"/>
                    <a:pt x="25346" y="7837"/>
                    <a:pt x="25989" y="7670"/>
                  </a:cubicBezTo>
                  <a:cubicBezTo>
                    <a:pt x="26135" y="7633"/>
                    <a:pt x="26278" y="7595"/>
                    <a:pt x="26424" y="7551"/>
                  </a:cubicBezTo>
                  <a:cubicBezTo>
                    <a:pt x="26547" y="7514"/>
                    <a:pt x="26663" y="7456"/>
                    <a:pt x="26788" y="7422"/>
                  </a:cubicBezTo>
                  <a:cubicBezTo>
                    <a:pt x="26907" y="7388"/>
                    <a:pt x="27023" y="7350"/>
                    <a:pt x="27135" y="7300"/>
                  </a:cubicBezTo>
                  <a:cubicBezTo>
                    <a:pt x="27305" y="7225"/>
                    <a:pt x="27459" y="7119"/>
                    <a:pt x="27611" y="7014"/>
                  </a:cubicBezTo>
                  <a:cubicBezTo>
                    <a:pt x="27864" y="6840"/>
                    <a:pt x="28101" y="6653"/>
                    <a:pt x="28360" y="6490"/>
                  </a:cubicBezTo>
                  <a:cubicBezTo>
                    <a:pt x="28619" y="6330"/>
                    <a:pt x="28884" y="6184"/>
                    <a:pt x="29129" y="6003"/>
                  </a:cubicBezTo>
                  <a:cubicBezTo>
                    <a:pt x="29251" y="5915"/>
                    <a:pt x="29367" y="5820"/>
                    <a:pt x="29489" y="5728"/>
                  </a:cubicBezTo>
                  <a:cubicBezTo>
                    <a:pt x="29605" y="5639"/>
                    <a:pt x="29727" y="5558"/>
                    <a:pt x="29850" y="5476"/>
                  </a:cubicBezTo>
                  <a:cubicBezTo>
                    <a:pt x="29962" y="5402"/>
                    <a:pt x="30071" y="5323"/>
                    <a:pt x="30180" y="5242"/>
                  </a:cubicBezTo>
                  <a:cubicBezTo>
                    <a:pt x="30305" y="5143"/>
                    <a:pt x="30435" y="5044"/>
                    <a:pt x="30558" y="4939"/>
                  </a:cubicBezTo>
                  <a:cubicBezTo>
                    <a:pt x="30595" y="4904"/>
                    <a:pt x="30629" y="4871"/>
                    <a:pt x="30660" y="4833"/>
                  </a:cubicBezTo>
                  <a:cubicBezTo>
                    <a:pt x="30701" y="4779"/>
                    <a:pt x="30748" y="4711"/>
                    <a:pt x="30782" y="4650"/>
                  </a:cubicBezTo>
                  <a:cubicBezTo>
                    <a:pt x="30829" y="4554"/>
                    <a:pt x="30833" y="4469"/>
                    <a:pt x="30840" y="4364"/>
                  </a:cubicBezTo>
                  <a:cubicBezTo>
                    <a:pt x="30843" y="4336"/>
                    <a:pt x="30840" y="4306"/>
                    <a:pt x="30836" y="4275"/>
                  </a:cubicBezTo>
                  <a:cubicBezTo>
                    <a:pt x="30826" y="4197"/>
                    <a:pt x="30812" y="4122"/>
                    <a:pt x="30779" y="4050"/>
                  </a:cubicBezTo>
                  <a:cubicBezTo>
                    <a:pt x="30710" y="3908"/>
                    <a:pt x="30625" y="3769"/>
                    <a:pt x="30534" y="3639"/>
                  </a:cubicBezTo>
                  <a:cubicBezTo>
                    <a:pt x="30432" y="3503"/>
                    <a:pt x="30316" y="3377"/>
                    <a:pt x="30200" y="3254"/>
                  </a:cubicBezTo>
                  <a:cubicBezTo>
                    <a:pt x="29986" y="3030"/>
                    <a:pt x="29744" y="2833"/>
                    <a:pt x="29523" y="2612"/>
                  </a:cubicBezTo>
                  <a:cubicBezTo>
                    <a:pt x="29295" y="2384"/>
                    <a:pt x="29085" y="2136"/>
                    <a:pt x="28870" y="1898"/>
                  </a:cubicBezTo>
                  <a:cubicBezTo>
                    <a:pt x="28768" y="1785"/>
                    <a:pt x="28666" y="1673"/>
                    <a:pt x="28561" y="1568"/>
                  </a:cubicBezTo>
                  <a:cubicBezTo>
                    <a:pt x="28459" y="1469"/>
                    <a:pt x="28353" y="1373"/>
                    <a:pt x="28244" y="1282"/>
                  </a:cubicBezTo>
                  <a:cubicBezTo>
                    <a:pt x="28121" y="1180"/>
                    <a:pt x="28003" y="1078"/>
                    <a:pt x="27867" y="993"/>
                  </a:cubicBezTo>
                  <a:cubicBezTo>
                    <a:pt x="27734" y="911"/>
                    <a:pt x="27574" y="877"/>
                    <a:pt x="27424" y="840"/>
                  </a:cubicBezTo>
                  <a:cubicBezTo>
                    <a:pt x="27299" y="809"/>
                    <a:pt x="27173" y="782"/>
                    <a:pt x="27044" y="758"/>
                  </a:cubicBezTo>
                  <a:cubicBezTo>
                    <a:pt x="26897" y="731"/>
                    <a:pt x="26751" y="711"/>
                    <a:pt x="26601" y="693"/>
                  </a:cubicBezTo>
                  <a:cubicBezTo>
                    <a:pt x="26325" y="659"/>
                    <a:pt x="26047" y="618"/>
                    <a:pt x="25771" y="591"/>
                  </a:cubicBezTo>
                  <a:cubicBezTo>
                    <a:pt x="25162" y="533"/>
                    <a:pt x="24550" y="499"/>
                    <a:pt x="23942" y="455"/>
                  </a:cubicBezTo>
                  <a:cubicBezTo>
                    <a:pt x="23604" y="428"/>
                    <a:pt x="23268" y="394"/>
                    <a:pt x="22931" y="384"/>
                  </a:cubicBezTo>
                  <a:cubicBezTo>
                    <a:pt x="22584" y="370"/>
                    <a:pt x="22237" y="360"/>
                    <a:pt x="21893" y="350"/>
                  </a:cubicBezTo>
                  <a:cubicBezTo>
                    <a:pt x="21247" y="326"/>
                    <a:pt x="20604" y="306"/>
                    <a:pt x="19962" y="282"/>
                  </a:cubicBezTo>
                  <a:cubicBezTo>
                    <a:pt x="19312" y="258"/>
                    <a:pt x="18659" y="224"/>
                    <a:pt x="18009" y="217"/>
                  </a:cubicBezTo>
                  <a:cubicBezTo>
                    <a:pt x="17342" y="207"/>
                    <a:pt x="16676" y="200"/>
                    <a:pt x="16009" y="183"/>
                  </a:cubicBezTo>
                  <a:cubicBezTo>
                    <a:pt x="15668" y="173"/>
                    <a:pt x="15332" y="169"/>
                    <a:pt x="14991" y="169"/>
                  </a:cubicBezTo>
                  <a:cubicBezTo>
                    <a:pt x="14688" y="169"/>
                    <a:pt x="14382" y="169"/>
                    <a:pt x="14076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2"/>
                  </a:cubicBezTo>
                  <a:cubicBezTo>
                    <a:pt x="12460" y="95"/>
                    <a:pt x="12304" y="91"/>
                    <a:pt x="12145" y="88"/>
                  </a:cubicBezTo>
                  <a:cubicBezTo>
                    <a:pt x="11838" y="75"/>
                    <a:pt x="11528" y="78"/>
                    <a:pt x="11222" y="75"/>
                  </a:cubicBezTo>
                  <a:cubicBezTo>
                    <a:pt x="11071" y="73"/>
                    <a:pt x="10919" y="73"/>
                    <a:pt x="10767" y="73"/>
                  </a:cubicBezTo>
                  <a:cubicBezTo>
                    <a:pt x="10615" y="73"/>
                    <a:pt x="10462" y="73"/>
                    <a:pt x="10311" y="70"/>
                  </a:cubicBezTo>
                  <a:cubicBezTo>
                    <a:pt x="10044" y="68"/>
                    <a:pt x="9777" y="57"/>
                    <a:pt x="9511" y="57"/>
                  </a:cubicBezTo>
                  <a:cubicBezTo>
                    <a:pt x="9478" y="57"/>
                    <a:pt x="9446" y="57"/>
                    <a:pt x="9413" y="57"/>
                  </a:cubicBezTo>
                  <a:cubicBezTo>
                    <a:pt x="9263" y="57"/>
                    <a:pt x="9110" y="61"/>
                    <a:pt x="8961" y="61"/>
                  </a:cubicBezTo>
                  <a:cubicBezTo>
                    <a:pt x="8821" y="61"/>
                    <a:pt x="8681" y="57"/>
                    <a:pt x="8542" y="57"/>
                  </a:cubicBezTo>
                  <a:cubicBezTo>
                    <a:pt x="8253" y="57"/>
                    <a:pt x="7960" y="44"/>
                    <a:pt x="7667" y="26"/>
                  </a:cubicBezTo>
                  <a:cubicBezTo>
                    <a:pt x="7427" y="10"/>
                    <a:pt x="7188" y="1"/>
                    <a:pt x="69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92;p56"/>
            <p:cNvSpPr/>
            <p:nvPr/>
          </p:nvSpPr>
          <p:spPr>
            <a:xfrm>
              <a:off x="4097237" y="2130812"/>
              <a:ext cx="58661" cy="327077"/>
            </a:xfrm>
            <a:custGeom>
              <a:avLst/>
              <a:gdLst/>
              <a:ahLst/>
              <a:cxnLst/>
              <a:rect l="l" t="t" r="r" b="b"/>
              <a:pathLst>
                <a:path w="1447" h="8068" extrusionOk="0">
                  <a:moveTo>
                    <a:pt x="401" y="0"/>
                  </a:moveTo>
                  <a:cubicBezTo>
                    <a:pt x="291" y="0"/>
                    <a:pt x="175" y="46"/>
                    <a:pt x="114" y="127"/>
                  </a:cubicBezTo>
                  <a:cubicBezTo>
                    <a:pt x="93" y="159"/>
                    <a:pt x="62" y="192"/>
                    <a:pt x="45" y="226"/>
                  </a:cubicBezTo>
                  <a:cubicBezTo>
                    <a:pt x="11" y="297"/>
                    <a:pt x="1" y="366"/>
                    <a:pt x="4" y="448"/>
                  </a:cubicBezTo>
                  <a:lnTo>
                    <a:pt x="4" y="454"/>
                  </a:lnTo>
                  <a:cubicBezTo>
                    <a:pt x="4" y="481"/>
                    <a:pt x="11" y="512"/>
                    <a:pt x="18" y="539"/>
                  </a:cubicBezTo>
                  <a:cubicBezTo>
                    <a:pt x="28" y="611"/>
                    <a:pt x="32" y="682"/>
                    <a:pt x="35" y="754"/>
                  </a:cubicBezTo>
                  <a:cubicBezTo>
                    <a:pt x="42" y="893"/>
                    <a:pt x="48" y="1032"/>
                    <a:pt x="59" y="1168"/>
                  </a:cubicBezTo>
                  <a:cubicBezTo>
                    <a:pt x="79" y="1457"/>
                    <a:pt x="106" y="1743"/>
                    <a:pt x="144" y="2029"/>
                  </a:cubicBezTo>
                  <a:cubicBezTo>
                    <a:pt x="164" y="2179"/>
                    <a:pt x="191" y="2325"/>
                    <a:pt x="208" y="2471"/>
                  </a:cubicBezTo>
                  <a:cubicBezTo>
                    <a:pt x="222" y="2618"/>
                    <a:pt x="239" y="2760"/>
                    <a:pt x="249" y="2907"/>
                  </a:cubicBezTo>
                  <a:cubicBezTo>
                    <a:pt x="269" y="3206"/>
                    <a:pt x="293" y="3506"/>
                    <a:pt x="327" y="3801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3"/>
                    <a:pt x="406" y="4530"/>
                    <a:pt x="420" y="4682"/>
                  </a:cubicBezTo>
                  <a:cubicBezTo>
                    <a:pt x="447" y="4988"/>
                    <a:pt x="474" y="5298"/>
                    <a:pt x="511" y="5604"/>
                  </a:cubicBezTo>
                  <a:cubicBezTo>
                    <a:pt x="552" y="5930"/>
                    <a:pt x="593" y="6254"/>
                    <a:pt x="627" y="6580"/>
                  </a:cubicBezTo>
                  <a:cubicBezTo>
                    <a:pt x="660" y="6907"/>
                    <a:pt x="681" y="7233"/>
                    <a:pt x="701" y="7560"/>
                  </a:cubicBezTo>
                  <a:cubicBezTo>
                    <a:pt x="705" y="7615"/>
                    <a:pt x="709" y="7669"/>
                    <a:pt x="712" y="7727"/>
                  </a:cubicBezTo>
                  <a:cubicBezTo>
                    <a:pt x="725" y="7915"/>
                    <a:pt x="885" y="8068"/>
                    <a:pt x="1074" y="8068"/>
                  </a:cubicBezTo>
                  <a:cubicBezTo>
                    <a:pt x="1081" y="8068"/>
                    <a:pt x="1087" y="8067"/>
                    <a:pt x="1093" y="8067"/>
                  </a:cubicBezTo>
                  <a:cubicBezTo>
                    <a:pt x="1290" y="8053"/>
                    <a:pt x="1447" y="7880"/>
                    <a:pt x="1433" y="7682"/>
                  </a:cubicBezTo>
                  <a:cubicBezTo>
                    <a:pt x="1412" y="7353"/>
                    <a:pt x="1399" y="7023"/>
                    <a:pt x="1368" y="6690"/>
                  </a:cubicBezTo>
                  <a:cubicBezTo>
                    <a:pt x="1341" y="6349"/>
                    <a:pt x="1304" y="6012"/>
                    <a:pt x="1273" y="5673"/>
                  </a:cubicBezTo>
                  <a:cubicBezTo>
                    <a:pt x="1216" y="5070"/>
                    <a:pt x="1202" y="4465"/>
                    <a:pt x="1137" y="3863"/>
                  </a:cubicBezTo>
                  <a:cubicBezTo>
                    <a:pt x="1106" y="3563"/>
                    <a:pt x="1086" y="3264"/>
                    <a:pt x="1065" y="2964"/>
                  </a:cubicBezTo>
                  <a:cubicBezTo>
                    <a:pt x="1048" y="2672"/>
                    <a:pt x="1018" y="2379"/>
                    <a:pt x="974" y="2087"/>
                  </a:cubicBezTo>
                  <a:cubicBezTo>
                    <a:pt x="930" y="1804"/>
                    <a:pt x="902" y="1519"/>
                    <a:pt x="882" y="1236"/>
                  </a:cubicBezTo>
                  <a:cubicBezTo>
                    <a:pt x="869" y="1093"/>
                    <a:pt x="858" y="950"/>
                    <a:pt x="852" y="808"/>
                  </a:cubicBezTo>
                  <a:cubicBezTo>
                    <a:pt x="844" y="740"/>
                    <a:pt x="841" y="672"/>
                    <a:pt x="834" y="600"/>
                  </a:cubicBezTo>
                  <a:cubicBezTo>
                    <a:pt x="834" y="570"/>
                    <a:pt x="828" y="536"/>
                    <a:pt x="824" y="505"/>
                  </a:cubicBezTo>
                  <a:cubicBezTo>
                    <a:pt x="814" y="444"/>
                    <a:pt x="807" y="366"/>
                    <a:pt x="787" y="311"/>
                  </a:cubicBezTo>
                  <a:cubicBezTo>
                    <a:pt x="773" y="267"/>
                    <a:pt x="756" y="226"/>
                    <a:pt x="732" y="185"/>
                  </a:cubicBezTo>
                  <a:cubicBezTo>
                    <a:pt x="685" y="121"/>
                    <a:pt x="630" y="83"/>
                    <a:pt x="566" y="43"/>
                  </a:cubicBezTo>
                  <a:cubicBezTo>
                    <a:pt x="519" y="14"/>
                    <a:pt x="461" y="0"/>
                    <a:pt x="40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93;p56"/>
            <p:cNvSpPr/>
            <p:nvPr/>
          </p:nvSpPr>
          <p:spPr>
            <a:xfrm>
              <a:off x="4208395" y="2126718"/>
              <a:ext cx="45689" cy="338225"/>
            </a:xfrm>
            <a:custGeom>
              <a:avLst/>
              <a:gdLst/>
              <a:ahLst/>
              <a:cxnLst/>
              <a:rect l="l" t="t" r="r" b="b"/>
              <a:pathLst>
                <a:path w="1127" h="8343" extrusionOk="0">
                  <a:moveTo>
                    <a:pt x="365" y="0"/>
                  </a:moveTo>
                  <a:cubicBezTo>
                    <a:pt x="360" y="0"/>
                    <a:pt x="356" y="1"/>
                    <a:pt x="351" y="1"/>
                  </a:cubicBezTo>
                  <a:cubicBezTo>
                    <a:pt x="229" y="7"/>
                    <a:pt x="130" y="79"/>
                    <a:pt x="69" y="184"/>
                  </a:cubicBezTo>
                  <a:cubicBezTo>
                    <a:pt x="8" y="293"/>
                    <a:pt x="0" y="412"/>
                    <a:pt x="11" y="531"/>
                  </a:cubicBezTo>
                  <a:cubicBezTo>
                    <a:pt x="17" y="606"/>
                    <a:pt x="28" y="678"/>
                    <a:pt x="31" y="749"/>
                  </a:cubicBezTo>
                  <a:cubicBezTo>
                    <a:pt x="41" y="899"/>
                    <a:pt x="55" y="1045"/>
                    <a:pt x="75" y="1191"/>
                  </a:cubicBezTo>
                  <a:cubicBezTo>
                    <a:pt x="113" y="1505"/>
                    <a:pt x="127" y="1824"/>
                    <a:pt x="151" y="2141"/>
                  </a:cubicBezTo>
                  <a:cubicBezTo>
                    <a:pt x="198" y="2770"/>
                    <a:pt x="270" y="3399"/>
                    <a:pt x="311" y="4031"/>
                  </a:cubicBezTo>
                  <a:cubicBezTo>
                    <a:pt x="355" y="4661"/>
                    <a:pt x="375" y="5290"/>
                    <a:pt x="385" y="5923"/>
                  </a:cubicBezTo>
                  <a:cubicBezTo>
                    <a:pt x="388" y="6243"/>
                    <a:pt x="392" y="6562"/>
                    <a:pt x="392" y="6882"/>
                  </a:cubicBezTo>
                  <a:cubicBezTo>
                    <a:pt x="388" y="7253"/>
                    <a:pt x="368" y="7623"/>
                    <a:pt x="344" y="7995"/>
                  </a:cubicBezTo>
                  <a:lnTo>
                    <a:pt x="344" y="8019"/>
                  </a:lnTo>
                  <a:cubicBezTo>
                    <a:pt x="351" y="8104"/>
                    <a:pt x="409" y="8195"/>
                    <a:pt x="466" y="8250"/>
                  </a:cubicBezTo>
                  <a:cubicBezTo>
                    <a:pt x="536" y="8309"/>
                    <a:pt x="622" y="8343"/>
                    <a:pt x="711" y="8343"/>
                  </a:cubicBezTo>
                  <a:cubicBezTo>
                    <a:pt x="719" y="8343"/>
                    <a:pt x="727" y="8342"/>
                    <a:pt x="735" y="8342"/>
                  </a:cubicBezTo>
                  <a:cubicBezTo>
                    <a:pt x="831" y="8338"/>
                    <a:pt x="923" y="8294"/>
                    <a:pt x="987" y="8219"/>
                  </a:cubicBezTo>
                  <a:cubicBezTo>
                    <a:pt x="1004" y="8195"/>
                    <a:pt x="1025" y="8168"/>
                    <a:pt x="1041" y="8141"/>
                  </a:cubicBezTo>
                  <a:cubicBezTo>
                    <a:pt x="1072" y="8083"/>
                    <a:pt x="1082" y="8022"/>
                    <a:pt x="1079" y="7954"/>
                  </a:cubicBezTo>
                  <a:cubicBezTo>
                    <a:pt x="1102" y="7583"/>
                    <a:pt x="1123" y="7212"/>
                    <a:pt x="1127" y="6838"/>
                  </a:cubicBezTo>
                  <a:cubicBezTo>
                    <a:pt x="1127" y="6518"/>
                    <a:pt x="1123" y="6202"/>
                    <a:pt x="1120" y="5882"/>
                  </a:cubicBezTo>
                  <a:cubicBezTo>
                    <a:pt x="1113" y="5240"/>
                    <a:pt x="1099" y="4600"/>
                    <a:pt x="1069" y="3960"/>
                  </a:cubicBezTo>
                  <a:cubicBezTo>
                    <a:pt x="1052" y="3623"/>
                    <a:pt x="1025" y="3290"/>
                    <a:pt x="1000" y="2954"/>
                  </a:cubicBezTo>
                  <a:cubicBezTo>
                    <a:pt x="980" y="2661"/>
                    <a:pt x="956" y="2365"/>
                    <a:pt x="939" y="2072"/>
                  </a:cubicBezTo>
                  <a:cubicBezTo>
                    <a:pt x="923" y="1759"/>
                    <a:pt x="916" y="1447"/>
                    <a:pt x="882" y="1137"/>
                  </a:cubicBezTo>
                  <a:cubicBezTo>
                    <a:pt x="868" y="984"/>
                    <a:pt x="848" y="834"/>
                    <a:pt x="824" y="681"/>
                  </a:cubicBezTo>
                  <a:cubicBezTo>
                    <a:pt x="810" y="586"/>
                    <a:pt x="790" y="494"/>
                    <a:pt x="769" y="398"/>
                  </a:cubicBezTo>
                  <a:cubicBezTo>
                    <a:pt x="746" y="280"/>
                    <a:pt x="691" y="167"/>
                    <a:pt x="592" y="86"/>
                  </a:cubicBezTo>
                  <a:cubicBezTo>
                    <a:pt x="528" y="30"/>
                    <a:pt x="451" y="0"/>
                    <a:pt x="36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94;p56"/>
            <p:cNvSpPr/>
            <p:nvPr/>
          </p:nvSpPr>
          <p:spPr>
            <a:xfrm>
              <a:off x="3900339" y="2118407"/>
              <a:ext cx="210889" cy="281915"/>
            </a:xfrm>
            <a:custGeom>
              <a:avLst/>
              <a:gdLst/>
              <a:ahLst/>
              <a:cxnLst/>
              <a:rect l="l" t="t" r="r" b="b"/>
              <a:pathLst>
                <a:path w="5202" h="6954" extrusionOk="0">
                  <a:moveTo>
                    <a:pt x="3899" y="1"/>
                  </a:moveTo>
                  <a:cubicBezTo>
                    <a:pt x="3736" y="1"/>
                    <a:pt x="3573" y="8"/>
                    <a:pt x="3412" y="32"/>
                  </a:cubicBezTo>
                  <a:cubicBezTo>
                    <a:pt x="3269" y="52"/>
                    <a:pt x="3130" y="77"/>
                    <a:pt x="2991" y="107"/>
                  </a:cubicBezTo>
                  <a:cubicBezTo>
                    <a:pt x="2875" y="131"/>
                    <a:pt x="2756" y="158"/>
                    <a:pt x="2640" y="189"/>
                  </a:cubicBezTo>
                  <a:cubicBezTo>
                    <a:pt x="2409" y="243"/>
                    <a:pt x="2184" y="304"/>
                    <a:pt x="1963" y="386"/>
                  </a:cubicBezTo>
                  <a:cubicBezTo>
                    <a:pt x="1858" y="427"/>
                    <a:pt x="1752" y="474"/>
                    <a:pt x="1650" y="515"/>
                  </a:cubicBezTo>
                  <a:cubicBezTo>
                    <a:pt x="1534" y="562"/>
                    <a:pt x="1419" y="614"/>
                    <a:pt x="1310" y="672"/>
                  </a:cubicBezTo>
                  <a:cubicBezTo>
                    <a:pt x="1120" y="771"/>
                    <a:pt x="933" y="886"/>
                    <a:pt x="786" y="1046"/>
                  </a:cubicBezTo>
                  <a:cubicBezTo>
                    <a:pt x="688" y="1154"/>
                    <a:pt x="595" y="1267"/>
                    <a:pt x="511" y="1389"/>
                  </a:cubicBezTo>
                  <a:cubicBezTo>
                    <a:pt x="453" y="1474"/>
                    <a:pt x="391" y="1563"/>
                    <a:pt x="347" y="1655"/>
                  </a:cubicBezTo>
                  <a:cubicBezTo>
                    <a:pt x="297" y="1763"/>
                    <a:pt x="256" y="1879"/>
                    <a:pt x="215" y="1991"/>
                  </a:cubicBezTo>
                  <a:cubicBezTo>
                    <a:pt x="170" y="2107"/>
                    <a:pt x="140" y="2226"/>
                    <a:pt x="116" y="2349"/>
                  </a:cubicBezTo>
                  <a:cubicBezTo>
                    <a:pt x="88" y="2468"/>
                    <a:pt x="58" y="2583"/>
                    <a:pt x="38" y="2702"/>
                  </a:cubicBezTo>
                  <a:cubicBezTo>
                    <a:pt x="17" y="2832"/>
                    <a:pt x="7" y="2968"/>
                    <a:pt x="4" y="3101"/>
                  </a:cubicBezTo>
                  <a:cubicBezTo>
                    <a:pt x="0" y="3220"/>
                    <a:pt x="0" y="3342"/>
                    <a:pt x="0" y="3461"/>
                  </a:cubicBezTo>
                  <a:cubicBezTo>
                    <a:pt x="0" y="3587"/>
                    <a:pt x="0" y="3710"/>
                    <a:pt x="4" y="3835"/>
                  </a:cubicBezTo>
                  <a:cubicBezTo>
                    <a:pt x="4" y="3862"/>
                    <a:pt x="7" y="3889"/>
                    <a:pt x="7" y="3917"/>
                  </a:cubicBezTo>
                  <a:cubicBezTo>
                    <a:pt x="11" y="3951"/>
                    <a:pt x="14" y="3988"/>
                    <a:pt x="14" y="4022"/>
                  </a:cubicBezTo>
                  <a:cubicBezTo>
                    <a:pt x="21" y="4104"/>
                    <a:pt x="38" y="4182"/>
                    <a:pt x="52" y="4264"/>
                  </a:cubicBezTo>
                  <a:cubicBezTo>
                    <a:pt x="68" y="4376"/>
                    <a:pt x="96" y="4489"/>
                    <a:pt x="126" y="4600"/>
                  </a:cubicBezTo>
                  <a:cubicBezTo>
                    <a:pt x="154" y="4713"/>
                    <a:pt x="181" y="4828"/>
                    <a:pt x="211" y="4938"/>
                  </a:cubicBezTo>
                  <a:cubicBezTo>
                    <a:pt x="242" y="5046"/>
                    <a:pt x="283" y="5148"/>
                    <a:pt x="324" y="5254"/>
                  </a:cubicBezTo>
                  <a:cubicBezTo>
                    <a:pt x="347" y="5318"/>
                    <a:pt x="371" y="5387"/>
                    <a:pt x="395" y="5451"/>
                  </a:cubicBezTo>
                  <a:cubicBezTo>
                    <a:pt x="422" y="5526"/>
                    <a:pt x="453" y="5601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39" y="5982"/>
                    <a:pt x="671" y="6053"/>
                    <a:pt x="711" y="6121"/>
                  </a:cubicBezTo>
                  <a:cubicBezTo>
                    <a:pt x="746" y="6183"/>
                    <a:pt x="782" y="6244"/>
                    <a:pt x="820" y="6305"/>
                  </a:cubicBezTo>
                  <a:cubicBezTo>
                    <a:pt x="861" y="6373"/>
                    <a:pt x="898" y="6441"/>
                    <a:pt x="939" y="6509"/>
                  </a:cubicBezTo>
                  <a:cubicBezTo>
                    <a:pt x="986" y="6591"/>
                    <a:pt x="1044" y="6665"/>
                    <a:pt x="1109" y="6737"/>
                  </a:cubicBezTo>
                  <a:cubicBezTo>
                    <a:pt x="1133" y="6767"/>
                    <a:pt x="1157" y="6798"/>
                    <a:pt x="1184" y="6825"/>
                  </a:cubicBezTo>
                  <a:cubicBezTo>
                    <a:pt x="1218" y="6866"/>
                    <a:pt x="1259" y="6900"/>
                    <a:pt x="1306" y="6927"/>
                  </a:cubicBezTo>
                  <a:cubicBezTo>
                    <a:pt x="1335" y="6945"/>
                    <a:pt x="1368" y="6954"/>
                    <a:pt x="1401" y="6954"/>
                  </a:cubicBezTo>
                  <a:cubicBezTo>
                    <a:pt x="1455" y="6954"/>
                    <a:pt x="1509" y="6932"/>
                    <a:pt x="1545" y="6894"/>
                  </a:cubicBezTo>
                  <a:cubicBezTo>
                    <a:pt x="1606" y="6828"/>
                    <a:pt x="1619" y="6726"/>
                    <a:pt x="1569" y="6652"/>
                  </a:cubicBezTo>
                  <a:cubicBezTo>
                    <a:pt x="1528" y="6591"/>
                    <a:pt x="1487" y="6526"/>
                    <a:pt x="1443" y="6468"/>
                  </a:cubicBezTo>
                  <a:cubicBezTo>
                    <a:pt x="1395" y="6407"/>
                    <a:pt x="1351" y="6346"/>
                    <a:pt x="1313" y="6277"/>
                  </a:cubicBezTo>
                  <a:cubicBezTo>
                    <a:pt x="1249" y="6152"/>
                    <a:pt x="1187" y="6026"/>
                    <a:pt x="1126" y="5900"/>
                  </a:cubicBezTo>
                  <a:cubicBezTo>
                    <a:pt x="1096" y="5825"/>
                    <a:pt x="1068" y="5751"/>
                    <a:pt x="1035" y="5679"/>
                  </a:cubicBezTo>
                  <a:cubicBezTo>
                    <a:pt x="1011" y="5624"/>
                    <a:pt x="983" y="5574"/>
                    <a:pt x="956" y="5519"/>
                  </a:cubicBezTo>
                  <a:cubicBezTo>
                    <a:pt x="912" y="5404"/>
                    <a:pt x="871" y="5288"/>
                    <a:pt x="837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9"/>
                    <a:pt x="680" y="4553"/>
                    <a:pt x="650" y="4424"/>
                  </a:cubicBezTo>
                  <a:cubicBezTo>
                    <a:pt x="623" y="4308"/>
                    <a:pt x="595" y="4192"/>
                    <a:pt x="575" y="4077"/>
                  </a:cubicBezTo>
                  <a:cubicBezTo>
                    <a:pt x="551" y="3889"/>
                    <a:pt x="551" y="3699"/>
                    <a:pt x="551" y="3512"/>
                  </a:cubicBezTo>
                  <a:cubicBezTo>
                    <a:pt x="551" y="3318"/>
                    <a:pt x="551" y="3128"/>
                    <a:pt x="568" y="2934"/>
                  </a:cubicBezTo>
                  <a:cubicBezTo>
                    <a:pt x="592" y="2767"/>
                    <a:pt x="636" y="2603"/>
                    <a:pt x="680" y="2440"/>
                  </a:cubicBezTo>
                  <a:cubicBezTo>
                    <a:pt x="721" y="2284"/>
                    <a:pt x="779" y="2131"/>
                    <a:pt x="834" y="1978"/>
                  </a:cubicBezTo>
                  <a:cubicBezTo>
                    <a:pt x="878" y="1873"/>
                    <a:pt x="939" y="1777"/>
                    <a:pt x="1004" y="1685"/>
                  </a:cubicBezTo>
                  <a:cubicBezTo>
                    <a:pt x="1058" y="1617"/>
                    <a:pt x="1116" y="1556"/>
                    <a:pt x="1174" y="1492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1" y="1233"/>
                    <a:pt x="1606" y="1168"/>
                  </a:cubicBezTo>
                  <a:cubicBezTo>
                    <a:pt x="1721" y="1097"/>
                    <a:pt x="1837" y="1039"/>
                    <a:pt x="1960" y="981"/>
                  </a:cubicBezTo>
                  <a:cubicBezTo>
                    <a:pt x="2089" y="927"/>
                    <a:pt x="2215" y="876"/>
                    <a:pt x="2347" y="835"/>
                  </a:cubicBezTo>
                  <a:cubicBezTo>
                    <a:pt x="2494" y="787"/>
                    <a:pt x="2640" y="746"/>
                    <a:pt x="2787" y="705"/>
                  </a:cubicBezTo>
                  <a:cubicBezTo>
                    <a:pt x="3089" y="628"/>
                    <a:pt x="3392" y="532"/>
                    <a:pt x="3701" y="478"/>
                  </a:cubicBezTo>
                  <a:cubicBezTo>
                    <a:pt x="4130" y="420"/>
                    <a:pt x="4566" y="451"/>
                    <a:pt x="4994" y="430"/>
                  </a:cubicBezTo>
                  <a:cubicBezTo>
                    <a:pt x="5109" y="427"/>
                    <a:pt x="5202" y="331"/>
                    <a:pt x="5202" y="216"/>
                  </a:cubicBezTo>
                  <a:cubicBezTo>
                    <a:pt x="5198" y="107"/>
                    <a:pt x="5106" y="11"/>
                    <a:pt x="4994" y="11"/>
                  </a:cubicBezTo>
                  <a:cubicBezTo>
                    <a:pt x="4991" y="11"/>
                    <a:pt x="4987" y="11"/>
                    <a:pt x="4984" y="11"/>
                  </a:cubicBezTo>
                  <a:cubicBezTo>
                    <a:pt x="4885" y="15"/>
                    <a:pt x="4786" y="17"/>
                    <a:pt x="4687" y="17"/>
                  </a:cubicBezTo>
                  <a:cubicBezTo>
                    <a:pt x="4510" y="17"/>
                    <a:pt x="4333" y="12"/>
                    <a:pt x="4154" y="5"/>
                  </a:cubicBezTo>
                  <a:cubicBezTo>
                    <a:pt x="4069" y="3"/>
                    <a:pt x="3984" y="1"/>
                    <a:pt x="389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95;p56"/>
            <p:cNvSpPr/>
            <p:nvPr/>
          </p:nvSpPr>
          <p:spPr>
            <a:xfrm>
              <a:off x="4303824" y="2219228"/>
              <a:ext cx="518020" cy="31743"/>
            </a:xfrm>
            <a:custGeom>
              <a:avLst/>
              <a:gdLst/>
              <a:ahLst/>
              <a:cxnLst/>
              <a:rect l="l" t="t" r="r" b="b"/>
              <a:pathLst>
                <a:path w="12778" h="783" extrusionOk="0">
                  <a:moveTo>
                    <a:pt x="7594" y="0"/>
                  </a:moveTo>
                  <a:cubicBezTo>
                    <a:pt x="6715" y="0"/>
                    <a:pt x="5837" y="12"/>
                    <a:pt x="4960" y="28"/>
                  </a:cubicBezTo>
                  <a:cubicBezTo>
                    <a:pt x="4280" y="42"/>
                    <a:pt x="3603" y="49"/>
                    <a:pt x="2926" y="66"/>
                  </a:cubicBezTo>
                  <a:cubicBezTo>
                    <a:pt x="2317" y="83"/>
                    <a:pt x="1712" y="107"/>
                    <a:pt x="1106" y="127"/>
                  </a:cubicBezTo>
                  <a:cubicBezTo>
                    <a:pt x="830" y="137"/>
                    <a:pt x="552" y="148"/>
                    <a:pt x="273" y="157"/>
                  </a:cubicBezTo>
                  <a:cubicBezTo>
                    <a:pt x="123" y="165"/>
                    <a:pt x="1" y="290"/>
                    <a:pt x="4" y="440"/>
                  </a:cubicBezTo>
                  <a:lnTo>
                    <a:pt x="4" y="450"/>
                  </a:lnTo>
                  <a:cubicBezTo>
                    <a:pt x="14" y="595"/>
                    <a:pt x="137" y="713"/>
                    <a:pt x="281" y="713"/>
                  </a:cubicBezTo>
                  <a:cubicBezTo>
                    <a:pt x="283" y="713"/>
                    <a:pt x="285" y="713"/>
                    <a:pt x="287" y="712"/>
                  </a:cubicBezTo>
                  <a:cubicBezTo>
                    <a:pt x="960" y="685"/>
                    <a:pt x="1634" y="668"/>
                    <a:pt x="2307" y="658"/>
                  </a:cubicBezTo>
                  <a:cubicBezTo>
                    <a:pt x="2654" y="651"/>
                    <a:pt x="3001" y="647"/>
                    <a:pt x="3345" y="647"/>
                  </a:cubicBezTo>
                  <a:cubicBezTo>
                    <a:pt x="3434" y="646"/>
                    <a:pt x="3523" y="646"/>
                    <a:pt x="3612" y="646"/>
                  </a:cubicBezTo>
                  <a:cubicBezTo>
                    <a:pt x="3835" y="646"/>
                    <a:pt x="4056" y="648"/>
                    <a:pt x="4280" y="651"/>
                  </a:cubicBezTo>
                  <a:cubicBezTo>
                    <a:pt x="4926" y="658"/>
                    <a:pt x="5569" y="651"/>
                    <a:pt x="6215" y="661"/>
                  </a:cubicBezTo>
                  <a:cubicBezTo>
                    <a:pt x="6851" y="668"/>
                    <a:pt x="7484" y="675"/>
                    <a:pt x="8121" y="685"/>
                  </a:cubicBezTo>
                  <a:cubicBezTo>
                    <a:pt x="8740" y="692"/>
                    <a:pt x="9358" y="719"/>
                    <a:pt x="9978" y="722"/>
                  </a:cubicBezTo>
                  <a:cubicBezTo>
                    <a:pt x="10308" y="722"/>
                    <a:pt x="10634" y="726"/>
                    <a:pt x="10964" y="739"/>
                  </a:cubicBezTo>
                  <a:cubicBezTo>
                    <a:pt x="11270" y="753"/>
                    <a:pt x="11577" y="774"/>
                    <a:pt x="11886" y="780"/>
                  </a:cubicBezTo>
                  <a:cubicBezTo>
                    <a:pt x="11934" y="782"/>
                    <a:pt x="11981" y="783"/>
                    <a:pt x="12028" y="783"/>
                  </a:cubicBezTo>
                  <a:cubicBezTo>
                    <a:pt x="12076" y="783"/>
                    <a:pt x="12122" y="782"/>
                    <a:pt x="12168" y="780"/>
                  </a:cubicBezTo>
                  <a:cubicBezTo>
                    <a:pt x="12321" y="770"/>
                    <a:pt x="12489" y="763"/>
                    <a:pt x="12621" y="681"/>
                  </a:cubicBezTo>
                  <a:cubicBezTo>
                    <a:pt x="12726" y="614"/>
                    <a:pt x="12778" y="484"/>
                    <a:pt x="12740" y="365"/>
                  </a:cubicBezTo>
                  <a:cubicBezTo>
                    <a:pt x="12707" y="256"/>
                    <a:pt x="12602" y="167"/>
                    <a:pt x="12487" y="167"/>
                  </a:cubicBezTo>
                  <a:cubicBezTo>
                    <a:pt x="12481" y="167"/>
                    <a:pt x="12475" y="167"/>
                    <a:pt x="12468" y="168"/>
                  </a:cubicBezTo>
                  <a:lnTo>
                    <a:pt x="12440" y="168"/>
                  </a:lnTo>
                  <a:cubicBezTo>
                    <a:pt x="12158" y="137"/>
                    <a:pt x="11876" y="121"/>
                    <a:pt x="11594" y="96"/>
                  </a:cubicBezTo>
                  <a:cubicBezTo>
                    <a:pt x="11288" y="72"/>
                    <a:pt x="10981" y="49"/>
                    <a:pt x="10672" y="39"/>
                  </a:cubicBezTo>
                  <a:cubicBezTo>
                    <a:pt x="10338" y="32"/>
                    <a:pt x="10005" y="32"/>
                    <a:pt x="9675" y="28"/>
                  </a:cubicBezTo>
                  <a:cubicBezTo>
                    <a:pt x="9372" y="25"/>
                    <a:pt x="9073" y="14"/>
                    <a:pt x="8774" y="8"/>
                  </a:cubicBezTo>
                  <a:cubicBezTo>
                    <a:pt x="8381" y="3"/>
                    <a:pt x="7987" y="0"/>
                    <a:pt x="759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96;p56"/>
            <p:cNvSpPr/>
            <p:nvPr/>
          </p:nvSpPr>
          <p:spPr>
            <a:xfrm>
              <a:off x="4405455" y="2296617"/>
              <a:ext cx="468926" cy="37256"/>
            </a:xfrm>
            <a:custGeom>
              <a:avLst/>
              <a:gdLst/>
              <a:ahLst/>
              <a:cxnLst/>
              <a:rect l="l" t="t" r="r" b="b"/>
              <a:pathLst>
                <a:path w="11567" h="919" extrusionOk="0">
                  <a:moveTo>
                    <a:pt x="11080" y="0"/>
                  </a:moveTo>
                  <a:cubicBezTo>
                    <a:pt x="11009" y="4"/>
                    <a:pt x="10937" y="8"/>
                    <a:pt x="10866" y="8"/>
                  </a:cubicBezTo>
                  <a:cubicBezTo>
                    <a:pt x="10816" y="9"/>
                    <a:pt x="10766" y="9"/>
                    <a:pt x="10715" y="9"/>
                  </a:cubicBezTo>
                  <a:cubicBezTo>
                    <a:pt x="10614" y="9"/>
                    <a:pt x="10513" y="8"/>
                    <a:pt x="10413" y="8"/>
                  </a:cubicBezTo>
                  <a:cubicBezTo>
                    <a:pt x="10117" y="11"/>
                    <a:pt x="9821" y="28"/>
                    <a:pt x="9525" y="44"/>
                  </a:cubicBezTo>
                  <a:cubicBezTo>
                    <a:pt x="9372" y="52"/>
                    <a:pt x="9219" y="55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10"/>
                    <a:pt x="7971" y="126"/>
                    <a:pt x="7651" y="143"/>
                  </a:cubicBezTo>
                  <a:cubicBezTo>
                    <a:pt x="7512" y="154"/>
                    <a:pt x="7376" y="164"/>
                    <a:pt x="7236" y="171"/>
                  </a:cubicBezTo>
                  <a:cubicBezTo>
                    <a:pt x="7076" y="174"/>
                    <a:pt x="6916" y="177"/>
                    <a:pt x="6757" y="181"/>
                  </a:cubicBezTo>
                  <a:cubicBezTo>
                    <a:pt x="6460" y="191"/>
                    <a:pt x="6161" y="198"/>
                    <a:pt x="5865" y="208"/>
                  </a:cubicBezTo>
                  <a:cubicBezTo>
                    <a:pt x="5236" y="225"/>
                    <a:pt x="4606" y="245"/>
                    <a:pt x="3977" y="256"/>
                  </a:cubicBezTo>
                  <a:cubicBezTo>
                    <a:pt x="3920" y="256"/>
                    <a:pt x="3864" y="257"/>
                    <a:pt x="3807" y="257"/>
                  </a:cubicBezTo>
                  <a:cubicBezTo>
                    <a:pt x="3565" y="257"/>
                    <a:pt x="3321" y="252"/>
                    <a:pt x="3076" y="248"/>
                  </a:cubicBezTo>
                  <a:cubicBezTo>
                    <a:pt x="2795" y="245"/>
                    <a:pt x="2515" y="228"/>
                    <a:pt x="2235" y="228"/>
                  </a:cubicBezTo>
                  <a:cubicBezTo>
                    <a:pt x="2212" y="228"/>
                    <a:pt x="2190" y="228"/>
                    <a:pt x="2168" y="228"/>
                  </a:cubicBezTo>
                  <a:cubicBezTo>
                    <a:pt x="1552" y="235"/>
                    <a:pt x="936" y="259"/>
                    <a:pt x="320" y="262"/>
                  </a:cubicBezTo>
                  <a:cubicBezTo>
                    <a:pt x="144" y="262"/>
                    <a:pt x="1" y="419"/>
                    <a:pt x="4" y="592"/>
                  </a:cubicBezTo>
                  <a:lnTo>
                    <a:pt x="4" y="603"/>
                  </a:lnTo>
                  <a:cubicBezTo>
                    <a:pt x="14" y="779"/>
                    <a:pt x="164" y="909"/>
                    <a:pt x="337" y="909"/>
                  </a:cubicBezTo>
                  <a:cubicBezTo>
                    <a:pt x="990" y="909"/>
                    <a:pt x="1640" y="889"/>
                    <a:pt x="2293" y="885"/>
                  </a:cubicBezTo>
                  <a:cubicBezTo>
                    <a:pt x="2321" y="884"/>
                    <a:pt x="2349" y="884"/>
                    <a:pt x="2377" y="884"/>
                  </a:cubicBezTo>
                  <a:cubicBezTo>
                    <a:pt x="2487" y="884"/>
                    <a:pt x="2596" y="890"/>
                    <a:pt x="2708" y="895"/>
                  </a:cubicBezTo>
                  <a:cubicBezTo>
                    <a:pt x="2868" y="902"/>
                    <a:pt x="3028" y="909"/>
                    <a:pt x="3188" y="912"/>
                  </a:cubicBezTo>
                  <a:cubicBezTo>
                    <a:pt x="3521" y="916"/>
                    <a:pt x="3854" y="919"/>
                    <a:pt x="4192" y="919"/>
                  </a:cubicBezTo>
                  <a:cubicBezTo>
                    <a:pt x="4804" y="916"/>
                    <a:pt x="5419" y="902"/>
                    <a:pt x="6032" y="889"/>
                  </a:cubicBezTo>
                  <a:cubicBezTo>
                    <a:pt x="6331" y="885"/>
                    <a:pt x="6627" y="878"/>
                    <a:pt x="6927" y="871"/>
                  </a:cubicBezTo>
                  <a:cubicBezTo>
                    <a:pt x="7087" y="868"/>
                    <a:pt x="7247" y="865"/>
                    <a:pt x="7410" y="858"/>
                  </a:cubicBezTo>
                  <a:cubicBezTo>
                    <a:pt x="7559" y="851"/>
                    <a:pt x="7709" y="837"/>
                    <a:pt x="7859" y="827"/>
                  </a:cubicBezTo>
                  <a:cubicBezTo>
                    <a:pt x="8008" y="820"/>
                    <a:pt x="8154" y="813"/>
                    <a:pt x="8301" y="807"/>
                  </a:cubicBezTo>
                  <a:cubicBezTo>
                    <a:pt x="8457" y="800"/>
                    <a:pt x="8614" y="783"/>
                    <a:pt x="8770" y="773"/>
                  </a:cubicBezTo>
                  <a:cubicBezTo>
                    <a:pt x="9052" y="749"/>
                    <a:pt x="9341" y="742"/>
                    <a:pt x="9624" y="718"/>
                  </a:cubicBezTo>
                  <a:cubicBezTo>
                    <a:pt x="9913" y="691"/>
                    <a:pt x="10202" y="664"/>
                    <a:pt x="10492" y="640"/>
                  </a:cubicBezTo>
                  <a:cubicBezTo>
                    <a:pt x="10635" y="630"/>
                    <a:pt x="10773" y="623"/>
                    <a:pt x="10913" y="609"/>
                  </a:cubicBezTo>
                  <a:cubicBezTo>
                    <a:pt x="10998" y="603"/>
                    <a:pt x="11084" y="586"/>
                    <a:pt x="11169" y="572"/>
                  </a:cubicBezTo>
                  <a:cubicBezTo>
                    <a:pt x="11260" y="555"/>
                    <a:pt x="11345" y="521"/>
                    <a:pt x="11427" y="473"/>
                  </a:cubicBezTo>
                  <a:cubicBezTo>
                    <a:pt x="11519" y="412"/>
                    <a:pt x="11566" y="297"/>
                    <a:pt x="11533" y="191"/>
                  </a:cubicBezTo>
                  <a:cubicBezTo>
                    <a:pt x="11502" y="85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8"/>
                    <a:pt x="11145" y="0"/>
                    <a:pt x="11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2798;p56"/>
          <p:cNvGrpSpPr/>
          <p:nvPr/>
        </p:nvGrpSpPr>
        <p:grpSpPr>
          <a:xfrm>
            <a:off x="571793" y="3261149"/>
            <a:ext cx="1469206" cy="1490375"/>
            <a:chOff x="2472525" y="3077875"/>
            <a:chExt cx="1831300" cy="1794225"/>
          </a:xfrm>
        </p:grpSpPr>
        <p:sp>
          <p:nvSpPr>
            <p:cNvPr id="163" name="Google Shape;2799;p56"/>
            <p:cNvSpPr/>
            <p:nvPr/>
          </p:nvSpPr>
          <p:spPr>
            <a:xfrm>
              <a:off x="4163900" y="3216250"/>
              <a:ext cx="131575" cy="104975"/>
            </a:xfrm>
            <a:custGeom>
              <a:avLst/>
              <a:gdLst/>
              <a:ahLst/>
              <a:cxnLst/>
              <a:rect l="l" t="t" r="r" b="b"/>
              <a:pathLst>
                <a:path w="5263" h="4199" extrusionOk="0">
                  <a:moveTo>
                    <a:pt x="2585" y="0"/>
                  </a:moveTo>
                  <a:cubicBezTo>
                    <a:pt x="2532" y="0"/>
                    <a:pt x="2478" y="6"/>
                    <a:pt x="2426" y="10"/>
                  </a:cubicBezTo>
                  <a:cubicBezTo>
                    <a:pt x="2344" y="17"/>
                    <a:pt x="2280" y="51"/>
                    <a:pt x="2212" y="78"/>
                  </a:cubicBezTo>
                  <a:cubicBezTo>
                    <a:pt x="2151" y="92"/>
                    <a:pt x="2086" y="103"/>
                    <a:pt x="2025" y="116"/>
                  </a:cubicBezTo>
                  <a:cubicBezTo>
                    <a:pt x="1936" y="133"/>
                    <a:pt x="1848" y="143"/>
                    <a:pt x="1756" y="153"/>
                  </a:cubicBezTo>
                  <a:cubicBezTo>
                    <a:pt x="1600" y="170"/>
                    <a:pt x="1440" y="180"/>
                    <a:pt x="1280" y="191"/>
                  </a:cubicBezTo>
                  <a:cubicBezTo>
                    <a:pt x="1157" y="191"/>
                    <a:pt x="1035" y="184"/>
                    <a:pt x="912" y="170"/>
                  </a:cubicBezTo>
                  <a:cubicBezTo>
                    <a:pt x="769" y="153"/>
                    <a:pt x="627" y="123"/>
                    <a:pt x="484" y="92"/>
                  </a:cubicBezTo>
                  <a:cubicBezTo>
                    <a:pt x="464" y="87"/>
                    <a:pt x="443" y="85"/>
                    <a:pt x="422" y="85"/>
                  </a:cubicBezTo>
                  <a:cubicBezTo>
                    <a:pt x="319" y="85"/>
                    <a:pt x="206" y="135"/>
                    <a:pt x="130" y="194"/>
                  </a:cubicBezTo>
                  <a:cubicBezTo>
                    <a:pt x="75" y="238"/>
                    <a:pt x="31" y="293"/>
                    <a:pt x="0" y="354"/>
                  </a:cubicBezTo>
                  <a:cubicBezTo>
                    <a:pt x="52" y="381"/>
                    <a:pt x="123" y="422"/>
                    <a:pt x="164" y="456"/>
                  </a:cubicBezTo>
                  <a:cubicBezTo>
                    <a:pt x="253" y="531"/>
                    <a:pt x="317" y="599"/>
                    <a:pt x="368" y="667"/>
                  </a:cubicBezTo>
                  <a:cubicBezTo>
                    <a:pt x="388" y="694"/>
                    <a:pt x="413" y="718"/>
                    <a:pt x="429" y="739"/>
                  </a:cubicBezTo>
                  <a:cubicBezTo>
                    <a:pt x="446" y="752"/>
                    <a:pt x="463" y="769"/>
                    <a:pt x="480" y="783"/>
                  </a:cubicBezTo>
                  <a:cubicBezTo>
                    <a:pt x="528" y="823"/>
                    <a:pt x="576" y="864"/>
                    <a:pt x="623" y="908"/>
                  </a:cubicBezTo>
                  <a:cubicBezTo>
                    <a:pt x="637" y="922"/>
                    <a:pt x="650" y="935"/>
                    <a:pt x="664" y="946"/>
                  </a:cubicBezTo>
                  <a:cubicBezTo>
                    <a:pt x="735" y="1014"/>
                    <a:pt x="807" y="1082"/>
                    <a:pt x="862" y="1164"/>
                  </a:cubicBezTo>
                  <a:cubicBezTo>
                    <a:pt x="909" y="1235"/>
                    <a:pt x="953" y="1307"/>
                    <a:pt x="991" y="1368"/>
                  </a:cubicBezTo>
                  <a:cubicBezTo>
                    <a:pt x="1011" y="1401"/>
                    <a:pt x="1032" y="1432"/>
                    <a:pt x="1052" y="1456"/>
                  </a:cubicBezTo>
                  <a:cubicBezTo>
                    <a:pt x="1079" y="1480"/>
                    <a:pt x="1107" y="1500"/>
                    <a:pt x="1134" y="1524"/>
                  </a:cubicBezTo>
                  <a:cubicBezTo>
                    <a:pt x="1239" y="1606"/>
                    <a:pt x="1334" y="1701"/>
                    <a:pt x="1413" y="1783"/>
                  </a:cubicBezTo>
                  <a:cubicBezTo>
                    <a:pt x="1440" y="1810"/>
                    <a:pt x="1467" y="1837"/>
                    <a:pt x="1494" y="1864"/>
                  </a:cubicBezTo>
                  <a:cubicBezTo>
                    <a:pt x="1542" y="1899"/>
                    <a:pt x="1586" y="1932"/>
                    <a:pt x="1630" y="1970"/>
                  </a:cubicBezTo>
                  <a:cubicBezTo>
                    <a:pt x="1674" y="2017"/>
                    <a:pt x="1719" y="2062"/>
                    <a:pt x="1760" y="2109"/>
                  </a:cubicBezTo>
                  <a:cubicBezTo>
                    <a:pt x="1807" y="2160"/>
                    <a:pt x="1858" y="2211"/>
                    <a:pt x="1906" y="2259"/>
                  </a:cubicBezTo>
                  <a:cubicBezTo>
                    <a:pt x="1960" y="2313"/>
                    <a:pt x="2018" y="2364"/>
                    <a:pt x="2069" y="2419"/>
                  </a:cubicBezTo>
                  <a:cubicBezTo>
                    <a:pt x="2076" y="2425"/>
                    <a:pt x="2086" y="2433"/>
                    <a:pt x="2093" y="2439"/>
                  </a:cubicBezTo>
                  <a:cubicBezTo>
                    <a:pt x="2239" y="2579"/>
                    <a:pt x="2388" y="2711"/>
                    <a:pt x="2545" y="2833"/>
                  </a:cubicBezTo>
                  <a:cubicBezTo>
                    <a:pt x="2719" y="2963"/>
                    <a:pt x="2892" y="3095"/>
                    <a:pt x="3055" y="3235"/>
                  </a:cubicBezTo>
                  <a:cubicBezTo>
                    <a:pt x="3212" y="3368"/>
                    <a:pt x="3358" y="3514"/>
                    <a:pt x="3511" y="3654"/>
                  </a:cubicBezTo>
                  <a:cubicBezTo>
                    <a:pt x="3654" y="3786"/>
                    <a:pt x="3797" y="3922"/>
                    <a:pt x="3971" y="4017"/>
                  </a:cubicBezTo>
                  <a:cubicBezTo>
                    <a:pt x="4055" y="4069"/>
                    <a:pt x="4137" y="4113"/>
                    <a:pt x="4229" y="4144"/>
                  </a:cubicBezTo>
                  <a:cubicBezTo>
                    <a:pt x="4334" y="4179"/>
                    <a:pt x="4430" y="4199"/>
                    <a:pt x="4535" y="4199"/>
                  </a:cubicBezTo>
                  <a:cubicBezTo>
                    <a:pt x="4563" y="4199"/>
                    <a:pt x="4591" y="4197"/>
                    <a:pt x="4620" y="4194"/>
                  </a:cubicBezTo>
                  <a:cubicBezTo>
                    <a:pt x="4685" y="4188"/>
                    <a:pt x="4746" y="4167"/>
                    <a:pt x="4801" y="4136"/>
                  </a:cubicBezTo>
                  <a:cubicBezTo>
                    <a:pt x="4886" y="4092"/>
                    <a:pt x="5011" y="4014"/>
                    <a:pt x="5062" y="3926"/>
                  </a:cubicBezTo>
                  <a:cubicBezTo>
                    <a:pt x="5096" y="3861"/>
                    <a:pt x="5140" y="3803"/>
                    <a:pt x="5164" y="3731"/>
                  </a:cubicBezTo>
                  <a:cubicBezTo>
                    <a:pt x="5185" y="3664"/>
                    <a:pt x="5202" y="3596"/>
                    <a:pt x="5212" y="3524"/>
                  </a:cubicBezTo>
                  <a:cubicBezTo>
                    <a:pt x="5225" y="3433"/>
                    <a:pt x="5225" y="3337"/>
                    <a:pt x="5229" y="3242"/>
                  </a:cubicBezTo>
                  <a:cubicBezTo>
                    <a:pt x="5233" y="3147"/>
                    <a:pt x="5229" y="3051"/>
                    <a:pt x="5229" y="2956"/>
                  </a:cubicBezTo>
                  <a:cubicBezTo>
                    <a:pt x="5233" y="2858"/>
                    <a:pt x="5233" y="2759"/>
                    <a:pt x="5236" y="2660"/>
                  </a:cubicBezTo>
                  <a:cubicBezTo>
                    <a:pt x="5243" y="2415"/>
                    <a:pt x="5263" y="2160"/>
                    <a:pt x="5225" y="1919"/>
                  </a:cubicBezTo>
                  <a:cubicBezTo>
                    <a:pt x="5219" y="1871"/>
                    <a:pt x="5202" y="1817"/>
                    <a:pt x="5189" y="1766"/>
                  </a:cubicBezTo>
                  <a:cubicBezTo>
                    <a:pt x="5178" y="1718"/>
                    <a:pt x="5161" y="1667"/>
                    <a:pt x="5144" y="1629"/>
                  </a:cubicBezTo>
                  <a:cubicBezTo>
                    <a:pt x="5107" y="1541"/>
                    <a:pt x="5038" y="1456"/>
                    <a:pt x="4960" y="1401"/>
                  </a:cubicBezTo>
                  <a:cubicBezTo>
                    <a:pt x="4869" y="1337"/>
                    <a:pt x="4770" y="1296"/>
                    <a:pt x="4658" y="1290"/>
                  </a:cubicBezTo>
                  <a:lnTo>
                    <a:pt x="4583" y="1290"/>
                  </a:lnTo>
                  <a:cubicBezTo>
                    <a:pt x="4525" y="1241"/>
                    <a:pt x="4470" y="1191"/>
                    <a:pt x="4413" y="1143"/>
                  </a:cubicBezTo>
                  <a:cubicBezTo>
                    <a:pt x="4365" y="1099"/>
                    <a:pt x="4304" y="1068"/>
                    <a:pt x="4253" y="1034"/>
                  </a:cubicBezTo>
                  <a:cubicBezTo>
                    <a:pt x="4189" y="990"/>
                    <a:pt x="4134" y="943"/>
                    <a:pt x="4076" y="894"/>
                  </a:cubicBezTo>
                  <a:cubicBezTo>
                    <a:pt x="4029" y="858"/>
                    <a:pt x="3977" y="827"/>
                    <a:pt x="3926" y="792"/>
                  </a:cubicBezTo>
                  <a:cubicBezTo>
                    <a:pt x="3865" y="752"/>
                    <a:pt x="3807" y="711"/>
                    <a:pt x="3746" y="670"/>
                  </a:cubicBezTo>
                  <a:cubicBezTo>
                    <a:pt x="3685" y="629"/>
                    <a:pt x="3617" y="596"/>
                    <a:pt x="3556" y="552"/>
                  </a:cubicBezTo>
                  <a:cubicBezTo>
                    <a:pt x="3504" y="521"/>
                    <a:pt x="3460" y="483"/>
                    <a:pt x="3416" y="445"/>
                  </a:cubicBezTo>
                  <a:cubicBezTo>
                    <a:pt x="3382" y="412"/>
                    <a:pt x="3344" y="378"/>
                    <a:pt x="3307" y="351"/>
                  </a:cubicBezTo>
                  <a:cubicBezTo>
                    <a:pt x="3283" y="334"/>
                    <a:pt x="3259" y="316"/>
                    <a:pt x="3236" y="296"/>
                  </a:cubicBezTo>
                  <a:cubicBezTo>
                    <a:pt x="3188" y="258"/>
                    <a:pt x="3140" y="214"/>
                    <a:pt x="3090" y="177"/>
                  </a:cubicBezTo>
                  <a:cubicBezTo>
                    <a:pt x="3025" y="129"/>
                    <a:pt x="2953" y="92"/>
                    <a:pt x="2878" y="65"/>
                  </a:cubicBezTo>
                  <a:cubicBezTo>
                    <a:pt x="2814" y="37"/>
                    <a:pt x="2746" y="21"/>
                    <a:pt x="2674" y="7"/>
                  </a:cubicBezTo>
                  <a:cubicBezTo>
                    <a:pt x="2645" y="2"/>
                    <a:pt x="2615" y="0"/>
                    <a:pt x="258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00;p56"/>
            <p:cNvSpPr/>
            <p:nvPr/>
          </p:nvSpPr>
          <p:spPr>
            <a:xfrm>
              <a:off x="4232775" y="3201925"/>
              <a:ext cx="65950" cy="46525"/>
            </a:xfrm>
            <a:custGeom>
              <a:avLst/>
              <a:gdLst/>
              <a:ahLst/>
              <a:cxnLst/>
              <a:rect l="l" t="t" r="r" b="b"/>
              <a:pathLst>
                <a:path w="2638" h="1861" extrusionOk="0">
                  <a:moveTo>
                    <a:pt x="1441" y="1"/>
                  </a:moveTo>
                  <a:cubicBezTo>
                    <a:pt x="1372" y="1"/>
                    <a:pt x="1302" y="3"/>
                    <a:pt x="1233" y="9"/>
                  </a:cubicBezTo>
                  <a:cubicBezTo>
                    <a:pt x="1198" y="9"/>
                    <a:pt x="1161" y="12"/>
                    <a:pt x="1127" y="15"/>
                  </a:cubicBezTo>
                  <a:cubicBezTo>
                    <a:pt x="1076" y="18"/>
                    <a:pt x="991" y="43"/>
                    <a:pt x="960" y="59"/>
                  </a:cubicBezTo>
                  <a:cubicBezTo>
                    <a:pt x="913" y="84"/>
                    <a:pt x="869" y="111"/>
                    <a:pt x="824" y="138"/>
                  </a:cubicBezTo>
                  <a:cubicBezTo>
                    <a:pt x="787" y="172"/>
                    <a:pt x="753" y="209"/>
                    <a:pt x="722" y="247"/>
                  </a:cubicBezTo>
                  <a:cubicBezTo>
                    <a:pt x="702" y="274"/>
                    <a:pt x="682" y="304"/>
                    <a:pt x="668" y="338"/>
                  </a:cubicBezTo>
                  <a:cubicBezTo>
                    <a:pt x="597" y="311"/>
                    <a:pt x="528" y="288"/>
                    <a:pt x="457" y="263"/>
                  </a:cubicBezTo>
                  <a:cubicBezTo>
                    <a:pt x="422" y="250"/>
                    <a:pt x="385" y="244"/>
                    <a:pt x="349" y="244"/>
                  </a:cubicBezTo>
                  <a:cubicBezTo>
                    <a:pt x="226" y="244"/>
                    <a:pt x="109" y="317"/>
                    <a:pt x="62" y="440"/>
                  </a:cubicBezTo>
                  <a:cubicBezTo>
                    <a:pt x="1" y="594"/>
                    <a:pt x="79" y="778"/>
                    <a:pt x="239" y="835"/>
                  </a:cubicBezTo>
                  <a:cubicBezTo>
                    <a:pt x="420" y="900"/>
                    <a:pt x="610" y="957"/>
                    <a:pt x="784" y="1043"/>
                  </a:cubicBezTo>
                  <a:cubicBezTo>
                    <a:pt x="869" y="1084"/>
                    <a:pt x="950" y="1128"/>
                    <a:pt x="1035" y="1172"/>
                  </a:cubicBezTo>
                  <a:cubicBezTo>
                    <a:pt x="1100" y="1202"/>
                    <a:pt x="1164" y="1233"/>
                    <a:pt x="1225" y="1263"/>
                  </a:cubicBezTo>
                  <a:cubicBezTo>
                    <a:pt x="1297" y="1308"/>
                    <a:pt x="1368" y="1352"/>
                    <a:pt x="1434" y="1410"/>
                  </a:cubicBezTo>
                  <a:cubicBezTo>
                    <a:pt x="1467" y="1440"/>
                    <a:pt x="1505" y="1475"/>
                    <a:pt x="1539" y="1505"/>
                  </a:cubicBezTo>
                  <a:cubicBezTo>
                    <a:pt x="1597" y="1556"/>
                    <a:pt x="1668" y="1590"/>
                    <a:pt x="1732" y="1624"/>
                  </a:cubicBezTo>
                  <a:cubicBezTo>
                    <a:pt x="1770" y="1645"/>
                    <a:pt x="1807" y="1655"/>
                    <a:pt x="1845" y="1665"/>
                  </a:cubicBezTo>
                  <a:cubicBezTo>
                    <a:pt x="1899" y="1682"/>
                    <a:pt x="2021" y="1855"/>
                    <a:pt x="2079" y="1859"/>
                  </a:cubicBezTo>
                  <a:cubicBezTo>
                    <a:pt x="2089" y="1860"/>
                    <a:pt x="2099" y="1860"/>
                    <a:pt x="2108" y="1860"/>
                  </a:cubicBezTo>
                  <a:cubicBezTo>
                    <a:pt x="2236" y="1860"/>
                    <a:pt x="2351" y="1801"/>
                    <a:pt x="2437" y="1703"/>
                  </a:cubicBezTo>
                  <a:cubicBezTo>
                    <a:pt x="2478" y="1651"/>
                    <a:pt x="2437" y="1431"/>
                    <a:pt x="2464" y="1373"/>
                  </a:cubicBezTo>
                  <a:cubicBezTo>
                    <a:pt x="2474" y="1356"/>
                    <a:pt x="2484" y="1335"/>
                    <a:pt x="2491" y="1318"/>
                  </a:cubicBezTo>
                  <a:cubicBezTo>
                    <a:pt x="2511" y="1267"/>
                    <a:pt x="2528" y="1216"/>
                    <a:pt x="2542" y="1165"/>
                  </a:cubicBezTo>
                  <a:cubicBezTo>
                    <a:pt x="2563" y="1094"/>
                    <a:pt x="2583" y="1018"/>
                    <a:pt x="2597" y="947"/>
                  </a:cubicBezTo>
                  <a:cubicBezTo>
                    <a:pt x="2607" y="896"/>
                    <a:pt x="2613" y="845"/>
                    <a:pt x="2624" y="794"/>
                  </a:cubicBezTo>
                  <a:cubicBezTo>
                    <a:pt x="2638" y="720"/>
                    <a:pt x="2638" y="645"/>
                    <a:pt x="2630" y="566"/>
                  </a:cubicBezTo>
                  <a:cubicBezTo>
                    <a:pt x="2627" y="556"/>
                    <a:pt x="2624" y="546"/>
                    <a:pt x="2624" y="536"/>
                  </a:cubicBezTo>
                  <a:cubicBezTo>
                    <a:pt x="2617" y="488"/>
                    <a:pt x="2600" y="447"/>
                    <a:pt x="2576" y="406"/>
                  </a:cubicBezTo>
                  <a:cubicBezTo>
                    <a:pt x="2528" y="324"/>
                    <a:pt x="2491" y="267"/>
                    <a:pt x="2413" y="209"/>
                  </a:cubicBezTo>
                  <a:cubicBezTo>
                    <a:pt x="2359" y="165"/>
                    <a:pt x="2294" y="134"/>
                    <a:pt x="2230" y="107"/>
                  </a:cubicBezTo>
                  <a:cubicBezTo>
                    <a:pt x="2141" y="73"/>
                    <a:pt x="2046" y="53"/>
                    <a:pt x="1954" y="43"/>
                  </a:cubicBezTo>
                  <a:cubicBezTo>
                    <a:pt x="1852" y="29"/>
                    <a:pt x="1749" y="15"/>
                    <a:pt x="1647" y="9"/>
                  </a:cubicBezTo>
                  <a:cubicBezTo>
                    <a:pt x="1579" y="3"/>
                    <a:pt x="1510" y="1"/>
                    <a:pt x="144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01;p56"/>
            <p:cNvSpPr/>
            <p:nvPr/>
          </p:nvSpPr>
          <p:spPr>
            <a:xfrm>
              <a:off x="3618775" y="3223500"/>
              <a:ext cx="670775" cy="742050"/>
            </a:xfrm>
            <a:custGeom>
              <a:avLst/>
              <a:gdLst/>
              <a:ahLst/>
              <a:cxnLst/>
              <a:rect l="l" t="t" r="r" b="b"/>
              <a:pathLst>
                <a:path w="26831" h="29682" extrusionOk="0">
                  <a:moveTo>
                    <a:pt x="21488" y="0"/>
                  </a:moveTo>
                  <a:cubicBezTo>
                    <a:pt x="21444" y="0"/>
                    <a:pt x="21398" y="3"/>
                    <a:pt x="21347" y="6"/>
                  </a:cubicBezTo>
                  <a:cubicBezTo>
                    <a:pt x="21295" y="9"/>
                    <a:pt x="21241" y="26"/>
                    <a:pt x="21190" y="47"/>
                  </a:cubicBezTo>
                  <a:cubicBezTo>
                    <a:pt x="21173" y="53"/>
                    <a:pt x="21156" y="61"/>
                    <a:pt x="21139" y="67"/>
                  </a:cubicBezTo>
                  <a:cubicBezTo>
                    <a:pt x="21102" y="78"/>
                    <a:pt x="21071" y="94"/>
                    <a:pt x="21044" y="111"/>
                  </a:cubicBezTo>
                  <a:lnTo>
                    <a:pt x="21020" y="125"/>
                  </a:lnTo>
                  <a:cubicBezTo>
                    <a:pt x="20952" y="166"/>
                    <a:pt x="20898" y="196"/>
                    <a:pt x="20840" y="251"/>
                  </a:cubicBezTo>
                  <a:cubicBezTo>
                    <a:pt x="20822" y="265"/>
                    <a:pt x="20809" y="278"/>
                    <a:pt x="20792" y="292"/>
                  </a:cubicBezTo>
                  <a:cubicBezTo>
                    <a:pt x="20687" y="394"/>
                    <a:pt x="20612" y="475"/>
                    <a:pt x="20551" y="557"/>
                  </a:cubicBezTo>
                  <a:cubicBezTo>
                    <a:pt x="20499" y="625"/>
                    <a:pt x="20452" y="693"/>
                    <a:pt x="20401" y="778"/>
                  </a:cubicBezTo>
                  <a:cubicBezTo>
                    <a:pt x="20373" y="822"/>
                    <a:pt x="20340" y="867"/>
                    <a:pt x="20309" y="911"/>
                  </a:cubicBezTo>
                  <a:cubicBezTo>
                    <a:pt x="20295" y="931"/>
                    <a:pt x="20282" y="948"/>
                    <a:pt x="20271" y="965"/>
                  </a:cubicBezTo>
                  <a:cubicBezTo>
                    <a:pt x="20241" y="1006"/>
                    <a:pt x="20213" y="1050"/>
                    <a:pt x="20190" y="1094"/>
                  </a:cubicBezTo>
                  <a:cubicBezTo>
                    <a:pt x="20173" y="1119"/>
                    <a:pt x="20156" y="1146"/>
                    <a:pt x="20139" y="1173"/>
                  </a:cubicBezTo>
                  <a:cubicBezTo>
                    <a:pt x="19979" y="1418"/>
                    <a:pt x="19809" y="1676"/>
                    <a:pt x="19601" y="1907"/>
                  </a:cubicBezTo>
                  <a:lnTo>
                    <a:pt x="19537" y="1986"/>
                  </a:lnTo>
                  <a:cubicBezTo>
                    <a:pt x="19455" y="2074"/>
                    <a:pt x="19373" y="2169"/>
                    <a:pt x="19292" y="2265"/>
                  </a:cubicBezTo>
                  <a:lnTo>
                    <a:pt x="19248" y="2316"/>
                  </a:lnTo>
                  <a:cubicBezTo>
                    <a:pt x="19177" y="2401"/>
                    <a:pt x="19101" y="2486"/>
                    <a:pt x="19023" y="2571"/>
                  </a:cubicBezTo>
                  <a:cubicBezTo>
                    <a:pt x="18891" y="2703"/>
                    <a:pt x="18748" y="2833"/>
                    <a:pt x="18608" y="2959"/>
                  </a:cubicBezTo>
                  <a:cubicBezTo>
                    <a:pt x="18550" y="3010"/>
                    <a:pt x="18492" y="3064"/>
                    <a:pt x="18434" y="3115"/>
                  </a:cubicBezTo>
                  <a:cubicBezTo>
                    <a:pt x="18356" y="3190"/>
                    <a:pt x="18274" y="3265"/>
                    <a:pt x="18197" y="3339"/>
                  </a:cubicBezTo>
                  <a:cubicBezTo>
                    <a:pt x="18047" y="3476"/>
                    <a:pt x="17894" y="3619"/>
                    <a:pt x="17741" y="3755"/>
                  </a:cubicBezTo>
                  <a:cubicBezTo>
                    <a:pt x="17676" y="3813"/>
                    <a:pt x="17612" y="3870"/>
                    <a:pt x="17547" y="3928"/>
                  </a:cubicBezTo>
                  <a:cubicBezTo>
                    <a:pt x="17390" y="4068"/>
                    <a:pt x="17230" y="4211"/>
                    <a:pt x="17074" y="4353"/>
                  </a:cubicBezTo>
                  <a:cubicBezTo>
                    <a:pt x="16795" y="4612"/>
                    <a:pt x="16499" y="4895"/>
                    <a:pt x="16220" y="5190"/>
                  </a:cubicBezTo>
                  <a:cubicBezTo>
                    <a:pt x="16020" y="5405"/>
                    <a:pt x="15812" y="5642"/>
                    <a:pt x="15567" y="5942"/>
                  </a:cubicBezTo>
                  <a:cubicBezTo>
                    <a:pt x="15417" y="6126"/>
                    <a:pt x="15258" y="6309"/>
                    <a:pt x="15108" y="6487"/>
                  </a:cubicBezTo>
                  <a:cubicBezTo>
                    <a:pt x="15033" y="6572"/>
                    <a:pt x="14958" y="6656"/>
                    <a:pt x="14886" y="6745"/>
                  </a:cubicBezTo>
                  <a:cubicBezTo>
                    <a:pt x="14792" y="6854"/>
                    <a:pt x="14696" y="6966"/>
                    <a:pt x="14601" y="7071"/>
                  </a:cubicBezTo>
                  <a:cubicBezTo>
                    <a:pt x="14472" y="7217"/>
                    <a:pt x="14339" y="7371"/>
                    <a:pt x="14213" y="7523"/>
                  </a:cubicBezTo>
                  <a:lnTo>
                    <a:pt x="14108" y="7653"/>
                  </a:lnTo>
                  <a:cubicBezTo>
                    <a:pt x="13931" y="7867"/>
                    <a:pt x="13751" y="8085"/>
                    <a:pt x="13560" y="8293"/>
                  </a:cubicBezTo>
                  <a:lnTo>
                    <a:pt x="13550" y="8303"/>
                  </a:lnTo>
                  <a:lnTo>
                    <a:pt x="13539" y="8313"/>
                  </a:lnTo>
                  <a:cubicBezTo>
                    <a:pt x="13380" y="8479"/>
                    <a:pt x="13241" y="8626"/>
                    <a:pt x="13111" y="8765"/>
                  </a:cubicBezTo>
                  <a:cubicBezTo>
                    <a:pt x="13002" y="8884"/>
                    <a:pt x="12900" y="9010"/>
                    <a:pt x="12801" y="9133"/>
                  </a:cubicBezTo>
                  <a:lnTo>
                    <a:pt x="12784" y="9156"/>
                  </a:lnTo>
                  <a:cubicBezTo>
                    <a:pt x="12734" y="9218"/>
                    <a:pt x="12682" y="9283"/>
                    <a:pt x="12635" y="9347"/>
                  </a:cubicBezTo>
                  <a:cubicBezTo>
                    <a:pt x="12580" y="9415"/>
                    <a:pt x="12526" y="9487"/>
                    <a:pt x="12471" y="9555"/>
                  </a:cubicBezTo>
                  <a:cubicBezTo>
                    <a:pt x="12410" y="9633"/>
                    <a:pt x="12346" y="9707"/>
                    <a:pt x="12281" y="9786"/>
                  </a:cubicBezTo>
                  <a:cubicBezTo>
                    <a:pt x="12233" y="9844"/>
                    <a:pt x="12186" y="9898"/>
                    <a:pt x="12138" y="9956"/>
                  </a:cubicBezTo>
                  <a:cubicBezTo>
                    <a:pt x="12022" y="10099"/>
                    <a:pt x="11927" y="10218"/>
                    <a:pt x="11832" y="10347"/>
                  </a:cubicBezTo>
                  <a:cubicBezTo>
                    <a:pt x="11798" y="10398"/>
                    <a:pt x="11764" y="10446"/>
                    <a:pt x="11730" y="10497"/>
                  </a:cubicBezTo>
                  <a:cubicBezTo>
                    <a:pt x="11669" y="10582"/>
                    <a:pt x="11608" y="10667"/>
                    <a:pt x="11546" y="10752"/>
                  </a:cubicBezTo>
                  <a:cubicBezTo>
                    <a:pt x="11437" y="10898"/>
                    <a:pt x="11325" y="11041"/>
                    <a:pt x="11217" y="11177"/>
                  </a:cubicBezTo>
                  <a:cubicBezTo>
                    <a:pt x="11115" y="11307"/>
                    <a:pt x="11005" y="11439"/>
                    <a:pt x="10906" y="11572"/>
                  </a:cubicBezTo>
                  <a:cubicBezTo>
                    <a:pt x="10812" y="11701"/>
                    <a:pt x="10719" y="11834"/>
                    <a:pt x="10628" y="11963"/>
                  </a:cubicBezTo>
                  <a:cubicBezTo>
                    <a:pt x="10526" y="12106"/>
                    <a:pt x="10417" y="12259"/>
                    <a:pt x="10308" y="12401"/>
                  </a:cubicBezTo>
                  <a:cubicBezTo>
                    <a:pt x="10128" y="12643"/>
                    <a:pt x="9931" y="12871"/>
                    <a:pt x="9710" y="13123"/>
                  </a:cubicBezTo>
                  <a:cubicBezTo>
                    <a:pt x="9587" y="13263"/>
                    <a:pt x="9465" y="13412"/>
                    <a:pt x="9352" y="13558"/>
                  </a:cubicBezTo>
                  <a:cubicBezTo>
                    <a:pt x="9261" y="13671"/>
                    <a:pt x="9165" y="13786"/>
                    <a:pt x="9070" y="13899"/>
                  </a:cubicBezTo>
                  <a:cubicBezTo>
                    <a:pt x="8900" y="14100"/>
                    <a:pt x="8716" y="14296"/>
                    <a:pt x="8539" y="14487"/>
                  </a:cubicBezTo>
                  <a:cubicBezTo>
                    <a:pt x="8488" y="14541"/>
                    <a:pt x="8437" y="14596"/>
                    <a:pt x="8386" y="14651"/>
                  </a:cubicBezTo>
                  <a:cubicBezTo>
                    <a:pt x="8240" y="14807"/>
                    <a:pt x="8100" y="14973"/>
                    <a:pt x="7964" y="15133"/>
                  </a:cubicBezTo>
                  <a:cubicBezTo>
                    <a:pt x="7882" y="15232"/>
                    <a:pt x="7794" y="15334"/>
                    <a:pt x="7706" y="15433"/>
                  </a:cubicBezTo>
                  <a:cubicBezTo>
                    <a:pt x="7604" y="15552"/>
                    <a:pt x="7495" y="15667"/>
                    <a:pt x="7389" y="15780"/>
                  </a:cubicBezTo>
                  <a:cubicBezTo>
                    <a:pt x="7278" y="15902"/>
                    <a:pt x="7162" y="16025"/>
                    <a:pt x="7053" y="16150"/>
                  </a:cubicBezTo>
                  <a:cubicBezTo>
                    <a:pt x="6611" y="16657"/>
                    <a:pt x="6199" y="17185"/>
                    <a:pt x="5824" y="17715"/>
                  </a:cubicBezTo>
                  <a:cubicBezTo>
                    <a:pt x="5730" y="17855"/>
                    <a:pt x="5624" y="17998"/>
                    <a:pt x="5522" y="18130"/>
                  </a:cubicBezTo>
                  <a:cubicBezTo>
                    <a:pt x="5416" y="18270"/>
                    <a:pt x="5308" y="18416"/>
                    <a:pt x="5205" y="18562"/>
                  </a:cubicBezTo>
                  <a:cubicBezTo>
                    <a:pt x="5019" y="18831"/>
                    <a:pt x="4824" y="19121"/>
                    <a:pt x="4596" y="19467"/>
                  </a:cubicBezTo>
                  <a:cubicBezTo>
                    <a:pt x="4508" y="19603"/>
                    <a:pt x="4410" y="19746"/>
                    <a:pt x="4311" y="19882"/>
                  </a:cubicBezTo>
                  <a:cubicBezTo>
                    <a:pt x="4229" y="19991"/>
                    <a:pt x="4144" y="20100"/>
                    <a:pt x="4063" y="20206"/>
                  </a:cubicBezTo>
                  <a:lnTo>
                    <a:pt x="4001" y="20277"/>
                  </a:lnTo>
                  <a:cubicBezTo>
                    <a:pt x="3797" y="20539"/>
                    <a:pt x="3610" y="20801"/>
                    <a:pt x="3406" y="21096"/>
                  </a:cubicBezTo>
                  <a:cubicBezTo>
                    <a:pt x="3191" y="21399"/>
                    <a:pt x="2998" y="21664"/>
                    <a:pt x="2811" y="21906"/>
                  </a:cubicBezTo>
                  <a:lnTo>
                    <a:pt x="2770" y="21958"/>
                  </a:lnTo>
                  <a:cubicBezTo>
                    <a:pt x="2678" y="22076"/>
                    <a:pt x="2579" y="22202"/>
                    <a:pt x="2491" y="22328"/>
                  </a:cubicBezTo>
                  <a:cubicBezTo>
                    <a:pt x="2444" y="22396"/>
                    <a:pt x="2395" y="22468"/>
                    <a:pt x="2348" y="22536"/>
                  </a:cubicBezTo>
                  <a:cubicBezTo>
                    <a:pt x="2304" y="22603"/>
                    <a:pt x="2257" y="22672"/>
                    <a:pt x="2205" y="22743"/>
                  </a:cubicBezTo>
                  <a:cubicBezTo>
                    <a:pt x="2124" y="22862"/>
                    <a:pt x="2028" y="22981"/>
                    <a:pt x="1910" y="23124"/>
                  </a:cubicBezTo>
                  <a:cubicBezTo>
                    <a:pt x="1824" y="23229"/>
                    <a:pt x="1753" y="23345"/>
                    <a:pt x="1685" y="23457"/>
                  </a:cubicBezTo>
                  <a:lnTo>
                    <a:pt x="1651" y="23515"/>
                  </a:lnTo>
                  <a:cubicBezTo>
                    <a:pt x="1586" y="23621"/>
                    <a:pt x="1518" y="23726"/>
                    <a:pt x="1450" y="23825"/>
                  </a:cubicBezTo>
                  <a:cubicBezTo>
                    <a:pt x="1351" y="23981"/>
                    <a:pt x="1246" y="24141"/>
                    <a:pt x="1155" y="24305"/>
                  </a:cubicBezTo>
                  <a:cubicBezTo>
                    <a:pt x="1062" y="24471"/>
                    <a:pt x="977" y="24644"/>
                    <a:pt x="892" y="24811"/>
                  </a:cubicBezTo>
                  <a:lnTo>
                    <a:pt x="770" y="25056"/>
                  </a:lnTo>
                  <a:lnTo>
                    <a:pt x="732" y="25121"/>
                  </a:lnTo>
                  <a:cubicBezTo>
                    <a:pt x="586" y="25379"/>
                    <a:pt x="433" y="25641"/>
                    <a:pt x="327" y="25924"/>
                  </a:cubicBezTo>
                  <a:cubicBezTo>
                    <a:pt x="287" y="26029"/>
                    <a:pt x="249" y="26134"/>
                    <a:pt x="212" y="26236"/>
                  </a:cubicBezTo>
                  <a:lnTo>
                    <a:pt x="171" y="26352"/>
                  </a:lnTo>
                  <a:cubicBezTo>
                    <a:pt x="106" y="26536"/>
                    <a:pt x="35" y="26757"/>
                    <a:pt x="7" y="26985"/>
                  </a:cubicBezTo>
                  <a:cubicBezTo>
                    <a:pt x="1" y="27043"/>
                    <a:pt x="4" y="27104"/>
                    <a:pt x="4" y="27162"/>
                  </a:cubicBezTo>
                  <a:lnTo>
                    <a:pt x="4" y="27183"/>
                  </a:lnTo>
                  <a:lnTo>
                    <a:pt x="4" y="27301"/>
                  </a:lnTo>
                  <a:lnTo>
                    <a:pt x="4" y="27407"/>
                  </a:lnTo>
                  <a:cubicBezTo>
                    <a:pt x="4" y="27533"/>
                    <a:pt x="7" y="27668"/>
                    <a:pt x="21" y="27805"/>
                  </a:cubicBezTo>
                  <a:cubicBezTo>
                    <a:pt x="25" y="27842"/>
                    <a:pt x="35" y="27883"/>
                    <a:pt x="42" y="27913"/>
                  </a:cubicBezTo>
                  <a:cubicBezTo>
                    <a:pt x="73" y="28019"/>
                    <a:pt x="100" y="28121"/>
                    <a:pt x="137" y="28223"/>
                  </a:cubicBezTo>
                  <a:cubicBezTo>
                    <a:pt x="219" y="28454"/>
                    <a:pt x="341" y="28665"/>
                    <a:pt x="436" y="28825"/>
                  </a:cubicBezTo>
                  <a:cubicBezTo>
                    <a:pt x="555" y="29015"/>
                    <a:pt x="701" y="29179"/>
                    <a:pt x="875" y="29315"/>
                  </a:cubicBezTo>
                  <a:cubicBezTo>
                    <a:pt x="926" y="29353"/>
                    <a:pt x="984" y="29383"/>
                    <a:pt x="1039" y="29414"/>
                  </a:cubicBezTo>
                  <a:lnTo>
                    <a:pt x="1056" y="29428"/>
                  </a:lnTo>
                  <a:lnTo>
                    <a:pt x="1083" y="29441"/>
                  </a:lnTo>
                  <a:cubicBezTo>
                    <a:pt x="1195" y="29505"/>
                    <a:pt x="1310" y="29570"/>
                    <a:pt x="1433" y="29618"/>
                  </a:cubicBezTo>
                  <a:cubicBezTo>
                    <a:pt x="1555" y="29665"/>
                    <a:pt x="1683" y="29681"/>
                    <a:pt x="1801" y="29681"/>
                  </a:cubicBezTo>
                  <a:cubicBezTo>
                    <a:pt x="1902" y="29681"/>
                    <a:pt x="1997" y="29669"/>
                    <a:pt x="2076" y="29655"/>
                  </a:cubicBezTo>
                  <a:cubicBezTo>
                    <a:pt x="2205" y="29628"/>
                    <a:pt x="2334" y="29580"/>
                    <a:pt x="2444" y="29536"/>
                  </a:cubicBezTo>
                  <a:cubicBezTo>
                    <a:pt x="2651" y="29458"/>
                    <a:pt x="2841" y="29335"/>
                    <a:pt x="2964" y="29247"/>
                  </a:cubicBezTo>
                  <a:cubicBezTo>
                    <a:pt x="3083" y="29169"/>
                    <a:pt x="3188" y="29067"/>
                    <a:pt x="3290" y="28971"/>
                  </a:cubicBezTo>
                  <a:lnTo>
                    <a:pt x="3338" y="28924"/>
                  </a:lnTo>
                  <a:cubicBezTo>
                    <a:pt x="3375" y="28890"/>
                    <a:pt x="3416" y="28852"/>
                    <a:pt x="3453" y="28815"/>
                  </a:cubicBezTo>
                  <a:cubicBezTo>
                    <a:pt x="3689" y="28597"/>
                    <a:pt x="3930" y="28373"/>
                    <a:pt x="4127" y="28114"/>
                  </a:cubicBezTo>
                  <a:cubicBezTo>
                    <a:pt x="4298" y="27893"/>
                    <a:pt x="4505" y="27632"/>
                    <a:pt x="4730" y="27376"/>
                  </a:cubicBezTo>
                  <a:cubicBezTo>
                    <a:pt x="4814" y="27294"/>
                    <a:pt x="4896" y="27213"/>
                    <a:pt x="4978" y="27131"/>
                  </a:cubicBezTo>
                  <a:cubicBezTo>
                    <a:pt x="5025" y="27084"/>
                    <a:pt x="5077" y="27036"/>
                    <a:pt x="5124" y="26985"/>
                  </a:cubicBezTo>
                  <a:cubicBezTo>
                    <a:pt x="5240" y="26872"/>
                    <a:pt x="5348" y="26754"/>
                    <a:pt x="5454" y="26635"/>
                  </a:cubicBezTo>
                  <a:cubicBezTo>
                    <a:pt x="5508" y="26577"/>
                    <a:pt x="5563" y="26516"/>
                    <a:pt x="5617" y="26458"/>
                  </a:cubicBezTo>
                  <a:cubicBezTo>
                    <a:pt x="5753" y="26321"/>
                    <a:pt x="5893" y="26189"/>
                    <a:pt x="6028" y="26060"/>
                  </a:cubicBezTo>
                  <a:cubicBezTo>
                    <a:pt x="6124" y="25968"/>
                    <a:pt x="6219" y="25876"/>
                    <a:pt x="6311" y="25784"/>
                  </a:cubicBezTo>
                  <a:cubicBezTo>
                    <a:pt x="6366" y="25733"/>
                    <a:pt x="6416" y="25682"/>
                    <a:pt x="6468" y="25631"/>
                  </a:cubicBezTo>
                  <a:cubicBezTo>
                    <a:pt x="6637" y="25464"/>
                    <a:pt x="6811" y="25291"/>
                    <a:pt x="6998" y="25134"/>
                  </a:cubicBezTo>
                  <a:cubicBezTo>
                    <a:pt x="7090" y="25060"/>
                    <a:pt x="7179" y="24981"/>
                    <a:pt x="7270" y="24906"/>
                  </a:cubicBezTo>
                  <a:cubicBezTo>
                    <a:pt x="7433" y="24770"/>
                    <a:pt x="7600" y="24631"/>
                    <a:pt x="7763" y="24492"/>
                  </a:cubicBezTo>
                  <a:cubicBezTo>
                    <a:pt x="7917" y="24359"/>
                    <a:pt x="8080" y="24230"/>
                    <a:pt x="8237" y="24107"/>
                  </a:cubicBezTo>
                  <a:cubicBezTo>
                    <a:pt x="8335" y="24029"/>
                    <a:pt x="8437" y="23950"/>
                    <a:pt x="8536" y="23872"/>
                  </a:cubicBezTo>
                  <a:cubicBezTo>
                    <a:pt x="8733" y="23709"/>
                    <a:pt x="8896" y="23580"/>
                    <a:pt x="9049" y="23468"/>
                  </a:cubicBezTo>
                  <a:cubicBezTo>
                    <a:pt x="9127" y="23410"/>
                    <a:pt x="9233" y="23335"/>
                    <a:pt x="9339" y="23260"/>
                  </a:cubicBezTo>
                  <a:cubicBezTo>
                    <a:pt x="9363" y="23247"/>
                    <a:pt x="9386" y="23229"/>
                    <a:pt x="9410" y="23212"/>
                  </a:cubicBezTo>
                  <a:cubicBezTo>
                    <a:pt x="9474" y="23168"/>
                    <a:pt x="9546" y="23121"/>
                    <a:pt x="9611" y="23069"/>
                  </a:cubicBezTo>
                  <a:cubicBezTo>
                    <a:pt x="9791" y="22927"/>
                    <a:pt x="9958" y="22763"/>
                    <a:pt x="10101" y="22620"/>
                  </a:cubicBezTo>
                  <a:lnTo>
                    <a:pt x="10107" y="22614"/>
                  </a:lnTo>
                  <a:cubicBezTo>
                    <a:pt x="10257" y="22468"/>
                    <a:pt x="10410" y="22314"/>
                    <a:pt x="10559" y="22158"/>
                  </a:cubicBezTo>
                  <a:cubicBezTo>
                    <a:pt x="10621" y="22096"/>
                    <a:pt x="10686" y="22029"/>
                    <a:pt x="10764" y="21947"/>
                  </a:cubicBezTo>
                  <a:cubicBezTo>
                    <a:pt x="10886" y="21824"/>
                    <a:pt x="11019" y="21705"/>
                    <a:pt x="11148" y="21590"/>
                  </a:cubicBezTo>
                  <a:cubicBezTo>
                    <a:pt x="11192" y="21549"/>
                    <a:pt x="11240" y="21508"/>
                    <a:pt x="11284" y="21468"/>
                  </a:cubicBezTo>
                  <a:cubicBezTo>
                    <a:pt x="11363" y="21393"/>
                    <a:pt x="11444" y="21317"/>
                    <a:pt x="11523" y="21243"/>
                  </a:cubicBezTo>
                  <a:cubicBezTo>
                    <a:pt x="11635" y="21137"/>
                    <a:pt x="11754" y="21025"/>
                    <a:pt x="11873" y="20923"/>
                  </a:cubicBezTo>
                  <a:cubicBezTo>
                    <a:pt x="12067" y="20753"/>
                    <a:pt x="12261" y="20576"/>
                    <a:pt x="12441" y="20410"/>
                  </a:cubicBezTo>
                  <a:cubicBezTo>
                    <a:pt x="12628" y="20239"/>
                    <a:pt x="12801" y="20055"/>
                    <a:pt x="12972" y="19879"/>
                  </a:cubicBezTo>
                  <a:lnTo>
                    <a:pt x="13023" y="19824"/>
                  </a:lnTo>
                  <a:cubicBezTo>
                    <a:pt x="13138" y="19712"/>
                    <a:pt x="13258" y="19603"/>
                    <a:pt x="13376" y="19501"/>
                  </a:cubicBezTo>
                  <a:cubicBezTo>
                    <a:pt x="13407" y="19471"/>
                    <a:pt x="13441" y="19443"/>
                    <a:pt x="13472" y="19413"/>
                  </a:cubicBezTo>
                  <a:cubicBezTo>
                    <a:pt x="13621" y="19280"/>
                    <a:pt x="13764" y="19130"/>
                    <a:pt x="13900" y="18987"/>
                  </a:cubicBezTo>
                  <a:lnTo>
                    <a:pt x="13944" y="18940"/>
                  </a:lnTo>
                  <a:cubicBezTo>
                    <a:pt x="14060" y="18824"/>
                    <a:pt x="14183" y="18705"/>
                    <a:pt x="14299" y="18593"/>
                  </a:cubicBezTo>
                  <a:cubicBezTo>
                    <a:pt x="14373" y="18521"/>
                    <a:pt x="14448" y="18447"/>
                    <a:pt x="14523" y="18375"/>
                  </a:cubicBezTo>
                  <a:cubicBezTo>
                    <a:pt x="14720" y="18185"/>
                    <a:pt x="14907" y="17991"/>
                    <a:pt x="15128" y="17760"/>
                  </a:cubicBezTo>
                  <a:cubicBezTo>
                    <a:pt x="15179" y="17705"/>
                    <a:pt x="15233" y="17651"/>
                    <a:pt x="15285" y="17596"/>
                  </a:cubicBezTo>
                  <a:lnTo>
                    <a:pt x="15356" y="17524"/>
                  </a:lnTo>
                  <a:cubicBezTo>
                    <a:pt x="15550" y="17328"/>
                    <a:pt x="15751" y="17124"/>
                    <a:pt x="15955" y="16929"/>
                  </a:cubicBezTo>
                  <a:cubicBezTo>
                    <a:pt x="16238" y="16661"/>
                    <a:pt x="16489" y="16409"/>
                    <a:pt x="16727" y="16161"/>
                  </a:cubicBezTo>
                  <a:lnTo>
                    <a:pt x="16727" y="16161"/>
                  </a:lnTo>
                  <a:lnTo>
                    <a:pt x="16696" y="16191"/>
                  </a:lnTo>
                  <a:cubicBezTo>
                    <a:pt x="16764" y="16120"/>
                    <a:pt x="16833" y="16048"/>
                    <a:pt x="16897" y="15977"/>
                  </a:cubicBezTo>
                  <a:cubicBezTo>
                    <a:pt x="16945" y="15929"/>
                    <a:pt x="16989" y="15882"/>
                    <a:pt x="17034" y="15834"/>
                  </a:cubicBezTo>
                  <a:cubicBezTo>
                    <a:pt x="17087" y="15777"/>
                    <a:pt x="17142" y="15722"/>
                    <a:pt x="17197" y="15664"/>
                  </a:cubicBezTo>
                  <a:lnTo>
                    <a:pt x="17292" y="15565"/>
                  </a:lnTo>
                  <a:lnTo>
                    <a:pt x="17356" y="15496"/>
                  </a:lnTo>
                  <a:lnTo>
                    <a:pt x="17356" y="15496"/>
                  </a:lnTo>
                  <a:cubicBezTo>
                    <a:pt x="17353" y="15500"/>
                    <a:pt x="17350" y="15504"/>
                    <a:pt x="17346" y="15508"/>
                  </a:cubicBezTo>
                  <a:cubicBezTo>
                    <a:pt x="17448" y="15402"/>
                    <a:pt x="17547" y="15290"/>
                    <a:pt x="17646" y="15185"/>
                  </a:cubicBezTo>
                  <a:cubicBezTo>
                    <a:pt x="17723" y="15100"/>
                    <a:pt x="17805" y="15011"/>
                    <a:pt x="17883" y="14926"/>
                  </a:cubicBezTo>
                  <a:cubicBezTo>
                    <a:pt x="17999" y="14810"/>
                    <a:pt x="18119" y="14695"/>
                    <a:pt x="18230" y="14589"/>
                  </a:cubicBezTo>
                  <a:cubicBezTo>
                    <a:pt x="18387" y="14447"/>
                    <a:pt x="18537" y="14290"/>
                    <a:pt x="18676" y="14144"/>
                  </a:cubicBezTo>
                  <a:cubicBezTo>
                    <a:pt x="18853" y="13963"/>
                    <a:pt x="19040" y="13786"/>
                    <a:pt x="19221" y="13616"/>
                  </a:cubicBezTo>
                  <a:lnTo>
                    <a:pt x="19282" y="13558"/>
                  </a:lnTo>
                  <a:cubicBezTo>
                    <a:pt x="19519" y="13334"/>
                    <a:pt x="19748" y="13095"/>
                    <a:pt x="19921" y="12919"/>
                  </a:cubicBezTo>
                  <a:lnTo>
                    <a:pt x="19965" y="12871"/>
                  </a:lnTo>
                  <a:cubicBezTo>
                    <a:pt x="20037" y="12797"/>
                    <a:pt x="20111" y="12722"/>
                    <a:pt x="20183" y="12646"/>
                  </a:cubicBezTo>
                  <a:cubicBezTo>
                    <a:pt x="20234" y="12596"/>
                    <a:pt x="20289" y="12541"/>
                    <a:pt x="20340" y="12487"/>
                  </a:cubicBezTo>
                  <a:cubicBezTo>
                    <a:pt x="20401" y="12426"/>
                    <a:pt x="20462" y="12365"/>
                    <a:pt x="20520" y="12304"/>
                  </a:cubicBezTo>
                  <a:lnTo>
                    <a:pt x="20524" y="12304"/>
                  </a:lnTo>
                  <a:cubicBezTo>
                    <a:pt x="20524" y="12299"/>
                    <a:pt x="20527" y="12296"/>
                    <a:pt x="20530" y="12296"/>
                  </a:cubicBezTo>
                  <a:lnTo>
                    <a:pt x="20547" y="12279"/>
                  </a:lnTo>
                  <a:lnTo>
                    <a:pt x="20591" y="12232"/>
                  </a:lnTo>
                  <a:cubicBezTo>
                    <a:pt x="20642" y="12177"/>
                    <a:pt x="20693" y="12123"/>
                    <a:pt x="20744" y="12068"/>
                  </a:cubicBezTo>
                  <a:cubicBezTo>
                    <a:pt x="20809" y="12004"/>
                    <a:pt x="20874" y="11936"/>
                    <a:pt x="20938" y="11864"/>
                  </a:cubicBezTo>
                  <a:cubicBezTo>
                    <a:pt x="20979" y="11820"/>
                    <a:pt x="21017" y="11769"/>
                    <a:pt x="21058" y="11721"/>
                  </a:cubicBezTo>
                  <a:cubicBezTo>
                    <a:pt x="21075" y="11701"/>
                    <a:pt x="21091" y="11681"/>
                    <a:pt x="21105" y="11660"/>
                  </a:cubicBezTo>
                  <a:cubicBezTo>
                    <a:pt x="21200" y="11548"/>
                    <a:pt x="21295" y="11436"/>
                    <a:pt x="21394" y="11324"/>
                  </a:cubicBezTo>
                  <a:cubicBezTo>
                    <a:pt x="21452" y="11259"/>
                    <a:pt x="21513" y="11194"/>
                    <a:pt x="21571" y="11130"/>
                  </a:cubicBezTo>
                  <a:cubicBezTo>
                    <a:pt x="21615" y="11082"/>
                    <a:pt x="21659" y="11034"/>
                    <a:pt x="21703" y="10987"/>
                  </a:cubicBezTo>
                  <a:cubicBezTo>
                    <a:pt x="21805" y="10875"/>
                    <a:pt x="21904" y="10752"/>
                    <a:pt x="22000" y="10623"/>
                  </a:cubicBezTo>
                  <a:lnTo>
                    <a:pt x="22041" y="10572"/>
                  </a:lnTo>
                  <a:cubicBezTo>
                    <a:pt x="22221" y="10330"/>
                    <a:pt x="22408" y="10079"/>
                    <a:pt x="22609" y="9847"/>
                  </a:cubicBezTo>
                  <a:cubicBezTo>
                    <a:pt x="22857" y="9564"/>
                    <a:pt x="23068" y="9310"/>
                    <a:pt x="23255" y="9071"/>
                  </a:cubicBezTo>
                  <a:cubicBezTo>
                    <a:pt x="23455" y="8820"/>
                    <a:pt x="23667" y="8582"/>
                    <a:pt x="23846" y="8381"/>
                  </a:cubicBezTo>
                  <a:lnTo>
                    <a:pt x="23867" y="8360"/>
                  </a:lnTo>
                  <a:cubicBezTo>
                    <a:pt x="23962" y="8255"/>
                    <a:pt x="24061" y="8146"/>
                    <a:pt x="24153" y="8034"/>
                  </a:cubicBezTo>
                  <a:cubicBezTo>
                    <a:pt x="24228" y="7946"/>
                    <a:pt x="24299" y="7850"/>
                    <a:pt x="24371" y="7762"/>
                  </a:cubicBezTo>
                  <a:cubicBezTo>
                    <a:pt x="24397" y="7721"/>
                    <a:pt x="24428" y="7683"/>
                    <a:pt x="24459" y="7646"/>
                  </a:cubicBezTo>
                  <a:cubicBezTo>
                    <a:pt x="24544" y="7534"/>
                    <a:pt x="24636" y="7412"/>
                    <a:pt x="24741" y="7269"/>
                  </a:cubicBezTo>
                  <a:cubicBezTo>
                    <a:pt x="24837" y="7136"/>
                    <a:pt x="24942" y="7013"/>
                    <a:pt x="25044" y="6898"/>
                  </a:cubicBezTo>
                  <a:cubicBezTo>
                    <a:pt x="25146" y="6782"/>
                    <a:pt x="25255" y="6660"/>
                    <a:pt x="25353" y="6534"/>
                  </a:cubicBezTo>
                  <a:cubicBezTo>
                    <a:pt x="25466" y="6398"/>
                    <a:pt x="25561" y="6269"/>
                    <a:pt x="25653" y="6140"/>
                  </a:cubicBezTo>
                  <a:cubicBezTo>
                    <a:pt x="25752" y="5997"/>
                    <a:pt x="25860" y="5860"/>
                    <a:pt x="25966" y="5724"/>
                  </a:cubicBezTo>
                  <a:cubicBezTo>
                    <a:pt x="26003" y="5677"/>
                    <a:pt x="26041" y="5629"/>
                    <a:pt x="26078" y="5578"/>
                  </a:cubicBezTo>
                  <a:cubicBezTo>
                    <a:pt x="26143" y="5496"/>
                    <a:pt x="26211" y="5408"/>
                    <a:pt x="26265" y="5316"/>
                  </a:cubicBezTo>
                  <a:cubicBezTo>
                    <a:pt x="26320" y="5231"/>
                    <a:pt x="26364" y="5143"/>
                    <a:pt x="26402" y="5064"/>
                  </a:cubicBezTo>
                  <a:cubicBezTo>
                    <a:pt x="26415" y="5038"/>
                    <a:pt x="26422" y="5010"/>
                    <a:pt x="26429" y="4986"/>
                  </a:cubicBezTo>
                  <a:lnTo>
                    <a:pt x="26446" y="4986"/>
                  </a:lnTo>
                  <a:cubicBezTo>
                    <a:pt x="26558" y="4966"/>
                    <a:pt x="26663" y="4904"/>
                    <a:pt x="26732" y="4813"/>
                  </a:cubicBezTo>
                  <a:cubicBezTo>
                    <a:pt x="26799" y="4717"/>
                    <a:pt x="26830" y="4595"/>
                    <a:pt x="26813" y="4479"/>
                  </a:cubicBezTo>
                  <a:cubicBezTo>
                    <a:pt x="26796" y="4377"/>
                    <a:pt x="26735" y="4248"/>
                    <a:pt x="26639" y="4193"/>
                  </a:cubicBezTo>
                  <a:cubicBezTo>
                    <a:pt x="26449" y="4088"/>
                    <a:pt x="26245" y="3976"/>
                    <a:pt x="26038" y="3867"/>
                  </a:cubicBezTo>
                  <a:cubicBezTo>
                    <a:pt x="25953" y="3826"/>
                    <a:pt x="25867" y="3785"/>
                    <a:pt x="25785" y="3748"/>
                  </a:cubicBezTo>
                  <a:cubicBezTo>
                    <a:pt x="25724" y="3721"/>
                    <a:pt x="25663" y="3694"/>
                    <a:pt x="25602" y="3663"/>
                  </a:cubicBezTo>
                  <a:cubicBezTo>
                    <a:pt x="25527" y="3615"/>
                    <a:pt x="25456" y="3561"/>
                    <a:pt x="25384" y="3496"/>
                  </a:cubicBezTo>
                  <a:lnTo>
                    <a:pt x="25364" y="3476"/>
                  </a:lnTo>
                  <a:cubicBezTo>
                    <a:pt x="25204" y="3319"/>
                    <a:pt x="25041" y="3160"/>
                    <a:pt x="24857" y="3027"/>
                  </a:cubicBezTo>
                  <a:cubicBezTo>
                    <a:pt x="24796" y="2979"/>
                    <a:pt x="24728" y="2935"/>
                    <a:pt x="24667" y="2894"/>
                  </a:cubicBezTo>
                  <a:cubicBezTo>
                    <a:pt x="24554" y="2816"/>
                    <a:pt x="24435" y="2738"/>
                    <a:pt x="24330" y="2645"/>
                  </a:cubicBezTo>
                  <a:cubicBezTo>
                    <a:pt x="24248" y="2561"/>
                    <a:pt x="24173" y="2472"/>
                    <a:pt x="24102" y="2384"/>
                  </a:cubicBezTo>
                  <a:cubicBezTo>
                    <a:pt x="24047" y="2323"/>
                    <a:pt x="23997" y="2262"/>
                    <a:pt x="23942" y="2201"/>
                  </a:cubicBezTo>
                  <a:cubicBezTo>
                    <a:pt x="23826" y="2071"/>
                    <a:pt x="23697" y="1956"/>
                    <a:pt x="23571" y="1843"/>
                  </a:cubicBezTo>
                  <a:cubicBezTo>
                    <a:pt x="23534" y="1809"/>
                    <a:pt x="23493" y="1775"/>
                    <a:pt x="23455" y="1741"/>
                  </a:cubicBezTo>
                  <a:cubicBezTo>
                    <a:pt x="23408" y="1694"/>
                    <a:pt x="23364" y="1642"/>
                    <a:pt x="23316" y="1595"/>
                  </a:cubicBezTo>
                  <a:cubicBezTo>
                    <a:pt x="23282" y="1560"/>
                    <a:pt x="23251" y="1527"/>
                    <a:pt x="23218" y="1493"/>
                  </a:cubicBezTo>
                  <a:cubicBezTo>
                    <a:pt x="23139" y="1411"/>
                    <a:pt x="23044" y="1316"/>
                    <a:pt x="22939" y="1234"/>
                  </a:cubicBezTo>
                  <a:cubicBezTo>
                    <a:pt x="22912" y="1210"/>
                    <a:pt x="22884" y="1190"/>
                    <a:pt x="22857" y="1166"/>
                  </a:cubicBezTo>
                  <a:cubicBezTo>
                    <a:pt x="22837" y="1142"/>
                    <a:pt x="22816" y="1111"/>
                    <a:pt x="22796" y="1078"/>
                  </a:cubicBezTo>
                  <a:cubicBezTo>
                    <a:pt x="22758" y="1017"/>
                    <a:pt x="22714" y="945"/>
                    <a:pt x="22667" y="874"/>
                  </a:cubicBezTo>
                  <a:cubicBezTo>
                    <a:pt x="22612" y="792"/>
                    <a:pt x="22540" y="724"/>
                    <a:pt x="22469" y="656"/>
                  </a:cubicBezTo>
                  <a:cubicBezTo>
                    <a:pt x="22455" y="645"/>
                    <a:pt x="22442" y="632"/>
                    <a:pt x="22428" y="618"/>
                  </a:cubicBezTo>
                  <a:cubicBezTo>
                    <a:pt x="22381" y="574"/>
                    <a:pt x="22333" y="533"/>
                    <a:pt x="22285" y="493"/>
                  </a:cubicBezTo>
                  <a:cubicBezTo>
                    <a:pt x="22268" y="479"/>
                    <a:pt x="22251" y="462"/>
                    <a:pt x="22234" y="449"/>
                  </a:cubicBezTo>
                  <a:cubicBezTo>
                    <a:pt x="22218" y="428"/>
                    <a:pt x="22193" y="404"/>
                    <a:pt x="22173" y="377"/>
                  </a:cubicBezTo>
                  <a:cubicBezTo>
                    <a:pt x="22122" y="309"/>
                    <a:pt x="22058" y="241"/>
                    <a:pt x="21969" y="166"/>
                  </a:cubicBezTo>
                  <a:cubicBezTo>
                    <a:pt x="21918" y="122"/>
                    <a:pt x="21826" y="71"/>
                    <a:pt x="21772" y="50"/>
                  </a:cubicBezTo>
                  <a:lnTo>
                    <a:pt x="21769" y="50"/>
                  </a:lnTo>
                  <a:cubicBezTo>
                    <a:pt x="21661" y="11"/>
                    <a:pt x="21578" y="0"/>
                    <a:pt x="2148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02;p56"/>
            <p:cNvSpPr/>
            <p:nvPr/>
          </p:nvSpPr>
          <p:spPr>
            <a:xfrm>
              <a:off x="3606200" y="3197525"/>
              <a:ext cx="697625" cy="776175"/>
            </a:xfrm>
            <a:custGeom>
              <a:avLst/>
              <a:gdLst/>
              <a:ahLst/>
              <a:cxnLst/>
              <a:rect l="l" t="t" r="r" b="b"/>
              <a:pathLst>
                <a:path w="27905" h="31047" extrusionOk="0">
                  <a:moveTo>
                    <a:pt x="2094" y="25402"/>
                  </a:moveTo>
                  <a:cubicBezTo>
                    <a:pt x="2089" y="25411"/>
                    <a:pt x="2084" y="25420"/>
                    <a:pt x="2079" y="25429"/>
                  </a:cubicBezTo>
                  <a:cubicBezTo>
                    <a:pt x="2084" y="25420"/>
                    <a:pt x="2089" y="25411"/>
                    <a:pt x="2094" y="25402"/>
                  </a:cubicBezTo>
                  <a:close/>
                  <a:moveTo>
                    <a:pt x="27272" y="569"/>
                  </a:moveTo>
                  <a:cubicBezTo>
                    <a:pt x="27279" y="582"/>
                    <a:pt x="27285" y="593"/>
                    <a:pt x="27293" y="607"/>
                  </a:cubicBezTo>
                  <a:cubicBezTo>
                    <a:pt x="27299" y="623"/>
                    <a:pt x="27306" y="637"/>
                    <a:pt x="27313" y="654"/>
                  </a:cubicBezTo>
                  <a:cubicBezTo>
                    <a:pt x="27337" y="749"/>
                    <a:pt x="27340" y="847"/>
                    <a:pt x="27354" y="946"/>
                  </a:cubicBezTo>
                  <a:cubicBezTo>
                    <a:pt x="27367" y="1038"/>
                    <a:pt x="27377" y="1130"/>
                    <a:pt x="27384" y="1225"/>
                  </a:cubicBezTo>
                  <a:cubicBezTo>
                    <a:pt x="27384" y="1293"/>
                    <a:pt x="27381" y="1365"/>
                    <a:pt x="27374" y="1433"/>
                  </a:cubicBezTo>
                  <a:cubicBezTo>
                    <a:pt x="27367" y="1528"/>
                    <a:pt x="27367" y="1623"/>
                    <a:pt x="27367" y="1719"/>
                  </a:cubicBezTo>
                  <a:cubicBezTo>
                    <a:pt x="27367" y="1803"/>
                    <a:pt x="27350" y="1882"/>
                    <a:pt x="27340" y="1963"/>
                  </a:cubicBezTo>
                  <a:cubicBezTo>
                    <a:pt x="27326" y="2056"/>
                    <a:pt x="27346" y="2147"/>
                    <a:pt x="27354" y="2235"/>
                  </a:cubicBezTo>
                  <a:cubicBezTo>
                    <a:pt x="27354" y="2263"/>
                    <a:pt x="27357" y="2290"/>
                    <a:pt x="27357" y="2317"/>
                  </a:cubicBezTo>
                  <a:cubicBezTo>
                    <a:pt x="27354" y="2433"/>
                    <a:pt x="27340" y="2546"/>
                    <a:pt x="27329" y="2661"/>
                  </a:cubicBezTo>
                  <a:cubicBezTo>
                    <a:pt x="27326" y="2719"/>
                    <a:pt x="27319" y="2773"/>
                    <a:pt x="27313" y="2831"/>
                  </a:cubicBezTo>
                  <a:cubicBezTo>
                    <a:pt x="27309" y="2896"/>
                    <a:pt x="27316" y="2960"/>
                    <a:pt x="27319" y="3025"/>
                  </a:cubicBezTo>
                  <a:cubicBezTo>
                    <a:pt x="27316" y="3100"/>
                    <a:pt x="27302" y="3171"/>
                    <a:pt x="27288" y="3243"/>
                  </a:cubicBezTo>
                  <a:cubicBezTo>
                    <a:pt x="27268" y="3348"/>
                    <a:pt x="27248" y="3453"/>
                    <a:pt x="27231" y="3559"/>
                  </a:cubicBezTo>
                  <a:cubicBezTo>
                    <a:pt x="27217" y="3644"/>
                    <a:pt x="27217" y="3733"/>
                    <a:pt x="27211" y="3821"/>
                  </a:cubicBezTo>
                  <a:cubicBezTo>
                    <a:pt x="27204" y="3885"/>
                    <a:pt x="27190" y="3950"/>
                    <a:pt x="27177" y="4015"/>
                  </a:cubicBezTo>
                  <a:cubicBezTo>
                    <a:pt x="27153" y="4100"/>
                    <a:pt x="27129" y="4188"/>
                    <a:pt x="27119" y="4273"/>
                  </a:cubicBezTo>
                  <a:cubicBezTo>
                    <a:pt x="27109" y="4342"/>
                    <a:pt x="27112" y="4406"/>
                    <a:pt x="27101" y="4471"/>
                  </a:cubicBezTo>
                  <a:cubicBezTo>
                    <a:pt x="27092" y="4538"/>
                    <a:pt x="27088" y="4607"/>
                    <a:pt x="27078" y="4675"/>
                  </a:cubicBezTo>
                  <a:cubicBezTo>
                    <a:pt x="27071" y="4743"/>
                    <a:pt x="27057" y="4807"/>
                    <a:pt x="27044" y="4876"/>
                  </a:cubicBezTo>
                  <a:cubicBezTo>
                    <a:pt x="27023" y="4950"/>
                    <a:pt x="27007" y="5028"/>
                    <a:pt x="26993" y="5107"/>
                  </a:cubicBezTo>
                  <a:cubicBezTo>
                    <a:pt x="26986" y="5174"/>
                    <a:pt x="26990" y="5243"/>
                    <a:pt x="26982" y="5311"/>
                  </a:cubicBezTo>
                  <a:cubicBezTo>
                    <a:pt x="26976" y="5375"/>
                    <a:pt x="26969" y="5436"/>
                    <a:pt x="26952" y="5498"/>
                  </a:cubicBezTo>
                  <a:cubicBezTo>
                    <a:pt x="26941" y="5552"/>
                    <a:pt x="26935" y="5610"/>
                    <a:pt x="26925" y="5664"/>
                  </a:cubicBezTo>
                  <a:cubicBezTo>
                    <a:pt x="26915" y="5699"/>
                    <a:pt x="26905" y="5730"/>
                    <a:pt x="26894" y="5760"/>
                  </a:cubicBezTo>
                  <a:cubicBezTo>
                    <a:pt x="26888" y="5783"/>
                    <a:pt x="26880" y="5807"/>
                    <a:pt x="26870" y="5828"/>
                  </a:cubicBezTo>
                  <a:cubicBezTo>
                    <a:pt x="26850" y="5862"/>
                    <a:pt x="26830" y="5893"/>
                    <a:pt x="26806" y="5926"/>
                  </a:cubicBezTo>
                  <a:cubicBezTo>
                    <a:pt x="26765" y="5984"/>
                    <a:pt x="26737" y="6052"/>
                    <a:pt x="26707" y="6117"/>
                  </a:cubicBezTo>
                  <a:cubicBezTo>
                    <a:pt x="26632" y="6240"/>
                    <a:pt x="26547" y="6355"/>
                    <a:pt x="26472" y="6477"/>
                  </a:cubicBezTo>
                  <a:cubicBezTo>
                    <a:pt x="26428" y="6549"/>
                    <a:pt x="26377" y="6614"/>
                    <a:pt x="26329" y="6681"/>
                  </a:cubicBezTo>
                  <a:cubicBezTo>
                    <a:pt x="26279" y="6760"/>
                    <a:pt x="26221" y="6835"/>
                    <a:pt x="26163" y="6913"/>
                  </a:cubicBezTo>
                  <a:cubicBezTo>
                    <a:pt x="26064" y="7049"/>
                    <a:pt x="25945" y="7171"/>
                    <a:pt x="25836" y="7301"/>
                  </a:cubicBezTo>
                  <a:cubicBezTo>
                    <a:pt x="25741" y="7416"/>
                    <a:pt x="25646" y="7532"/>
                    <a:pt x="25558" y="7651"/>
                  </a:cubicBezTo>
                  <a:cubicBezTo>
                    <a:pt x="25452" y="7794"/>
                    <a:pt x="25336" y="7934"/>
                    <a:pt x="25224" y="8073"/>
                  </a:cubicBezTo>
                  <a:cubicBezTo>
                    <a:pt x="25105" y="8220"/>
                    <a:pt x="24993" y="8366"/>
                    <a:pt x="24874" y="8515"/>
                  </a:cubicBezTo>
                  <a:cubicBezTo>
                    <a:pt x="24649" y="8798"/>
                    <a:pt x="24415" y="9073"/>
                    <a:pt x="24193" y="9366"/>
                  </a:cubicBezTo>
                  <a:cubicBezTo>
                    <a:pt x="24088" y="9505"/>
                    <a:pt x="23982" y="9648"/>
                    <a:pt x="23870" y="9784"/>
                  </a:cubicBezTo>
                  <a:cubicBezTo>
                    <a:pt x="23754" y="9923"/>
                    <a:pt x="23629" y="10056"/>
                    <a:pt x="23509" y="10192"/>
                  </a:cubicBezTo>
                  <a:cubicBezTo>
                    <a:pt x="23387" y="10332"/>
                    <a:pt x="23261" y="10468"/>
                    <a:pt x="23142" y="10608"/>
                  </a:cubicBezTo>
                  <a:cubicBezTo>
                    <a:pt x="23019" y="10746"/>
                    <a:pt x="22900" y="10893"/>
                    <a:pt x="22778" y="11032"/>
                  </a:cubicBezTo>
                  <a:cubicBezTo>
                    <a:pt x="22652" y="11172"/>
                    <a:pt x="22526" y="11311"/>
                    <a:pt x="22404" y="11451"/>
                  </a:cubicBezTo>
                  <a:cubicBezTo>
                    <a:pt x="22275" y="11597"/>
                    <a:pt x="22149" y="11746"/>
                    <a:pt x="22023" y="11893"/>
                  </a:cubicBezTo>
                  <a:cubicBezTo>
                    <a:pt x="21798" y="12155"/>
                    <a:pt x="21584" y="12427"/>
                    <a:pt x="21356" y="12685"/>
                  </a:cubicBezTo>
                  <a:cubicBezTo>
                    <a:pt x="21267" y="12784"/>
                    <a:pt x="21179" y="12876"/>
                    <a:pt x="21091" y="12975"/>
                  </a:cubicBezTo>
                  <a:cubicBezTo>
                    <a:pt x="21006" y="13067"/>
                    <a:pt x="20921" y="13155"/>
                    <a:pt x="20836" y="13247"/>
                  </a:cubicBezTo>
                  <a:cubicBezTo>
                    <a:pt x="20649" y="13445"/>
                    <a:pt x="20465" y="13645"/>
                    <a:pt x="20281" y="13845"/>
                  </a:cubicBezTo>
                  <a:cubicBezTo>
                    <a:pt x="19928" y="14220"/>
                    <a:pt x="19573" y="14591"/>
                    <a:pt x="19220" y="14961"/>
                  </a:cubicBezTo>
                  <a:cubicBezTo>
                    <a:pt x="18989" y="15200"/>
                    <a:pt x="18754" y="15437"/>
                    <a:pt x="18523" y="15673"/>
                  </a:cubicBezTo>
                  <a:cubicBezTo>
                    <a:pt x="18407" y="15788"/>
                    <a:pt x="18284" y="15894"/>
                    <a:pt x="18169" y="16006"/>
                  </a:cubicBezTo>
                  <a:cubicBezTo>
                    <a:pt x="18036" y="16135"/>
                    <a:pt x="17900" y="16261"/>
                    <a:pt x="17768" y="16390"/>
                  </a:cubicBezTo>
                  <a:cubicBezTo>
                    <a:pt x="17251" y="16887"/>
                    <a:pt x="16736" y="17387"/>
                    <a:pt x="16240" y="17904"/>
                  </a:cubicBezTo>
                  <a:cubicBezTo>
                    <a:pt x="16009" y="18142"/>
                    <a:pt x="15781" y="18384"/>
                    <a:pt x="15549" y="18625"/>
                  </a:cubicBezTo>
                  <a:cubicBezTo>
                    <a:pt x="15240" y="18945"/>
                    <a:pt x="14931" y="19268"/>
                    <a:pt x="14614" y="19581"/>
                  </a:cubicBezTo>
                  <a:cubicBezTo>
                    <a:pt x="14427" y="19768"/>
                    <a:pt x="14240" y="19959"/>
                    <a:pt x="14067" y="20160"/>
                  </a:cubicBezTo>
                  <a:cubicBezTo>
                    <a:pt x="13913" y="20333"/>
                    <a:pt x="13753" y="20502"/>
                    <a:pt x="13597" y="20673"/>
                  </a:cubicBezTo>
                  <a:cubicBezTo>
                    <a:pt x="13444" y="20829"/>
                    <a:pt x="13281" y="20979"/>
                    <a:pt x="13117" y="21129"/>
                  </a:cubicBezTo>
                  <a:cubicBezTo>
                    <a:pt x="12934" y="21295"/>
                    <a:pt x="12750" y="21466"/>
                    <a:pt x="12570" y="21639"/>
                  </a:cubicBezTo>
                  <a:cubicBezTo>
                    <a:pt x="12383" y="21813"/>
                    <a:pt x="12202" y="21992"/>
                    <a:pt x="12026" y="22176"/>
                  </a:cubicBezTo>
                  <a:cubicBezTo>
                    <a:pt x="11863" y="22343"/>
                    <a:pt x="11709" y="22516"/>
                    <a:pt x="11549" y="22686"/>
                  </a:cubicBezTo>
                  <a:cubicBezTo>
                    <a:pt x="11294" y="22945"/>
                    <a:pt x="11029" y="23197"/>
                    <a:pt x="10756" y="23438"/>
                  </a:cubicBezTo>
                  <a:cubicBezTo>
                    <a:pt x="10464" y="23700"/>
                    <a:pt x="10185" y="23972"/>
                    <a:pt x="9906" y="24245"/>
                  </a:cubicBezTo>
                  <a:cubicBezTo>
                    <a:pt x="9627" y="24513"/>
                    <a:pt x="9362" y="24796"/>
                    <a:pt x="9083" y="25061"/>
                  </a:cubicBezTo>
                  <a:cubicBezTo>
                    <a:pt x="8808" y="25323"/>
                    <a:pt x="8511" y="25558"/>
                    <a:pt x="8212" y="25789"/>
                  </a:cubicBezTo>
                  <a:cubicBezTo>
                    <a:pt x="8052" y="25911"/>
                    <a:pt x="7892" y="26034"/>
                    <a:pt x="7736" y="26163"/>
                  </a:cubicBezTo>
                  <a:cubicBezTo>
                    <a:pt x="7593" y="26286"/>
                    <a:pt x="7447" y="26405"/>
                    <a:pt x="7300" y="26527"/>
                  </a:cubicBezTo>
                  <a:cubicBezTo>
                    <a:pt x="7161" y="26639"/>
                    <a:pt x="7025" y="26762"/>
                    <a:pt x="6889" y="26881"/>
                  </a:cubicBezTo>
                  <a:cubicBezTo>
                    <a:pt x="6746" y="27010"/>
                    <a:pt x="6600" y="27136"/>
                    <a:pt x="6457" y="27269"/>
                  </a:cubicBezTo>
                  <a:cubicBezTo>
                    <a:pt x="6202" y="27510"/>
                    <a:pt x="5940" y="27745"/>
                    <a:pt x="5682" y="27980"/>
                  </a:cubicBezTo>
                  <a:cubicBezTo>
                    <a:pt x="5409" y="28225"/>
                    <a:pt x="5151" y="28483"/>
                    <a:pt x="4882" y="28732"/>
                  </a:cubicBezTo>
                  <a:cubicBezTo>
                    <a:pt x="4763" y="28844"/>
                    <a:pt x="4644" y="28960"/>
                    <a:pt x="4518" y="29068"/>
                  </a:cubicBezTo>
                  <a:cubicBezTo>
                    <a:pt x="4402" y="29167"/>
                    <a:pt x="4283" y="29262"/>
                    <a:pt x="4171" y="29360"/>
                  </a:cubicBezTo>
                  <a:cubicBezTo>
                    <a:pt x="3930" y="29572"/>
                    <a:pt x="3664" y="29756"/>
                    <a:pt x="3392" y="29925"/>
                  </a:cubicBezTo>
                  <a:cubicBezTo>
                    <a:pt x="3297" y="29983"/>
                    <a:pt x="3198" y="30041"/>
                    <a:pt x="3099" y="30099"/>
                  </a:cubicBezTo>
                  <a:cubicBezTo>
                    <a:pt x="3045" y="30129"/>
                    <a:pt x="2994" y="30160"/>
                    <a:pt x="2939" y="30187"/>
                  </a:cubicBezTo>
                  <a:cubicBezTo>
                    <a:pt x="2895" y="30208"/>
                    <a:pt x="2851" y="30225"/>
                    <a:pt x="2804" y="30238"/>
                  </a:cubicBezTo>
                  <a:cubicBezTo>
                    <a:pt x="2627" y="30286"/>
                    <a:pt x="2443" y="30310"/>
                    <a:pt x="2259" y="30320"/>
                  </a:cubicBezTo>
                  <a:cubicBezTo>
                    <a:pt x="2240" y="30321"/>
                    <a:pt x="2220" y="30321"/>
                    <a:pt x="2201" y="30321"/>
                  </a:cubicBezTo>
                  <a:cubicBezTo>
                    <a:pt x="2147" y="30321"/>
                    <a:pt x="2094" y="30317"/>
                    <a:pt x="2038" y="30310"/>
                  </a:cubicBezTo>
                  <a:cubicBezTo>
                    <a:pt x="2008" y="30299"/>
                    <a:pt x="1980" y="30286"/>
                    <a:pt x="1950" y="30272"/>
                  </a:cubicBezTo>
                  <a:cubicBezTo>
                    <a:pt x="1878" y="30225"/>
                    <a:pt x="1813" y="30174"/>
                    <a:pt x="1746" y="30120"/>
                  </a:cubicBezTo>
                  <a:cubicBezTo>
                    <a:pt x="1691" y="30075"/>
                    <a:pt x="1633" y="30031"/>
                    <a:pt x="1582" y="29983"/>
                  </a:cubicBezTo>
                  <a:cubicBezTo>
                    <a:pt x="1531" y="29932"/>
                    <a:pt x="1480" y="29878"/>
                    <a:pt x="1436" y="29820"/>
                  </a:cubicBezTo>
                  <a:cubicBezTo>
                    <a:pt x="1395" y="29765"/>
                    <a:pt x="1355" y="29707"/>
                    <a:pt x="1317" y="29653"/>
                  </a:cubicBezTo>
                  <a:cubicBezTo>
                    <a:pt x="1235" y="29503"/>
                    <a:pt x="1177" y="29347"/>
                    <a:pt x="1123" y="29187"/>
                  </a:cubicBezTo>
                  <a:cubicBezTo>
                    <a:pt x="1079" y="29024"/>
                    <a:pt x="1048" y="28857"/>
                    <a:pt x="1028" y="28687"/>
                  </a:cubicBezTo>
                  <a:cubicBezTo>
                    <a:pt x="1008" y="28534"/>
                    <a:pt x="984" y="28385"/>
                    <a:pt x="973" y="28231"/>
                  </a:cubicBezTo>
                  <a:cubicBezTo>
                    <a:pt x="977" y="28106"/>
                    <a:pt x="987" y="27986"/>
                    <a:pt x="1008" y="27864"/>
                  </a:cubicBezTo>
                  <a:cubicBezTo>
                    <a:pt x="1041" y="27735"/>
                    <a:pt x="1082" y="27605"/>
                    <a:pt x="1123" y="27479"/>
                  </a:cubicBezTo>
                  <a:cubicBezTo>
                    <a:pt x="1171" y="27327"/>
                    <a:pt x="1232" y="27181"/>
                    <a:pt x="1290" y="27030"/>
                  </a:cubicBezTo>
                  <a:cubicBezTo>
                    <a:pt x="1419" y="26721"/>
                    <a:pt x="1551" y="26408"/>
                    <a:pt x="1715" y="26115"/>
                  </a:cubicBezTo>
                  <a:lnTo>
                    <a:pt x="1715" y="26115"/>
                  </a:lnTo>
                  <a:cubicBezTo>
                    <a:pt x="1706" y="26129"/>
                    <a:pt x="1698" y="26142"/>
                    <a:pt x="1690" y="26156"/>
                  </a:cubicBezTo>
                  <a:lnTo>
                    <a:pt x="1690" y="26156"/>
                  </a:lnTo>
                  <a:cubicBezTo>
                    <a:pt x="1735" y="26072"/>
                    <a:pt x="1779" y="25988"/>
                    <a:pt x="1821" y="25905"/>
                  </a:cubicBezTo>
                  <a:cubicBezTo>
                    <a:pt x="1851" y="25840"/>
                    <a:pt x="1885" y="25776"/>
                    <a:pt x="1919" y="25714"/>
                  </a:cubicBezTo>
                  <a:cubicBezTo>
                    <a:pt x="1994" y="25578"/>
                    <a:pt x="2069" y="25446"/>
                    <a:pt x="2143" y="25313"/>
                  </a:cubicBezTo>
                  <a:lnTo>
                    <a:pt x="2143" y="25313"/>
                  </a:lnTo>
                  <a:cubicBezTo>
                    <a:pt x="2127" y="25342"/>
                    <a:pt x="2111" y="25371"/>
                    <a:pt x="2094" y="25402"/>
                  </a:cubicBezTo>
                  <a:lnTo>
                    <a:pt x="2094" y="25402"/>
                  </a:lnTo>
                  <a:cubicBezTo>
                    <a:pt x="2179" y="25255"/>
                    <a:pt x="2271" y="25117"/>
                    <a:pt x="2358" y="24972"/>
                  </a:cubicBezTo>
                  <a:cubicBezTo>
                    <a:pt x="2446" y="24826"/>
                    <a:pt x="2545" y="24683"/>
                    <a:pt x="2640" y="24540"/>
                  </a:cubicBezTo>
                  <a:cubicBezTo>
                    <a:pt x="2749" y="24377"/>
                    <a:pt x="2858" y="24214"/>
                    <a:pt x="2970" y="24050"/>
                  </a:cubicBezTo>
                  <a:cubicBezTo>
                    <a:pt x="3082" y="23887"/>
                    <a:pt x="3212" y="23727"/>
                    <a:pt x="3327" y="23568"/>
                  </a:cubicBezTo>
                  <a:cubicBezTo>
                    <a:pt x="3552" y="23258"/>
                    <a:pt x="3773" y="22948"/>
                    <a:pt x="4001" y="22645"/>
                  </a:cubicBezTo>
                  <a:cubicBezTo>
                    <a:pt x="4229" y="22343"/>
                    <a:pt x="4481" y="22058"/>
                    <a:pt x="4722" y="21765"/>
                  </a:cubicBezTo>
                  <a:cubicBezTo>
                    <a:pt x="4957" y="21472"/>
                    <a:pt x="5184" y="21176"/>
                    <a:pt x="5426" y="20887"/>
                  </a:cubicBezTo>
                  <a:cubicBezTo>
                    <a:pt x="5658" y="20604"/>
                    <a:pt x="5899" y="20329"/>
                    <a:pt x="6127" y="20044"/>
                  </a:cubicBezTo>
                  <a:cubicBezTo>
                    <a:pt x="6362" y="19755"/>
                    <a:pt x="6593" y="19458"/>
                    <a:pt x="6828" y="19169"/>
                  </a:cubicBezTo>
                  <a:cubicBezTo>
                    <a:pt x="7066" y="18877"/>
                    <a:pt x="7304" y="18591"/>
                    <a:pt x="7539" y="18298"/>
                  </a:cubicBezTo>
                  <a:cubicBezTo>
                    <a:pt x="7781" y="18003"/>
                    <a:pt x="8021" y="17706"/>
                    <a:pt x="8266" y="17414"/>
                  </a:cubicBezTo>
                  <a:lnTo>
                    <a:pt x="9032" y="16527"/>
                  </a:lnTo>
                  <a:cubicBezTo>
                    <a:pt x="9291" y="16230"/>
                    <a:pt x="9549" y="15935"/>
                    <a:pt x="9808" y="15635"/>
                  </a:cubicBezTo>
                  <a:cubicBezTo>
                    <a:pt x="9937" y="15486"/>
                    <a:pt x="10062" y="15332"/>
                    <a:pt x="10192" y="15183"/>
                  </a:cubicBezTo>
                  <a:cubicBezTo>
                    <a:pt x="10321" y="15032"/>
                    <a:pt x="10450" y="14886"/>
                    <a:pt x="10580" y="14737"/>
                  </a:cubicBezTo>
                  <a:cubicBezTo>
                    <a:pt x="10835" y="14445"/>
                    <a:pt x="11093" y="14155"/>
                    <a:pt x="11342" y="13859"/>
                  </a:cubicBezTo>
                  <a:cubicBezTo>
                    <a:pt x="11583" y="13570"/>
                    <a:pt x="11814" y="13277"/>
                    <a:pt x="12056" y="12988"/>
                  </a:cubicBezTo>
                  <a:cubicBezTo>
                    <a:pt x="12175" y="12845"/>
                    <a:pt x="12294" y="12699"/>
                    <a:pt x="12420" y="12556"/>
                  </a:cubicBezTo>
                  <a:cubicBezTo>
                    <a:pt x="12556" y="12404"/>
                    <a:pt x="12692" y="12253"/>
                    <a:pt x="12822" y="12093"/>
                  </a:cubicBezTo>
                  <a:cubicBezTo>
                    <a:pt x="13063" y="11804"/>
                    <a:pt x="13298" y="11512"/>
                    <a:pt x="13546" y="11226"/>
                  </a:cubicBezTo>
                  <a:cubicBezTo>
                    <a:pt x="13665" y="11093"/>
                    <a:pt x="13784" y="10964"/>
                    <a:pt x="13896" y="10825"/>
                  </a:cubicBezTo>
                  <a:cubicBezTo>
                    <a:pt x="14012" y="10685"/>
                    <a:pt x="14124" y="10546"/>
                    <a:pt x="14243" y="10410"/>
                  </a:cubicBezTo>
                  <a:cubicBezTo>
                    <a:pt x="14478" y="10145"/>
                    <a:pt x="14720" y="9883"/>
                    <a:pt x="14954" y="9617"/>
                  </a:cubicBezTo>
                  <a:cubicBezTo>
                    <a:pt x="15199" y="9342"/>
                    <a:pt x="15434" y="9060"/>
                    <a:pt x="15665" y="8771"/>
                  </a:cubicBezTo>
                  <a:cubicBezTo>
                    <a:pt x="15900" y="8478"/>
                    <a:pt x="16124" y="8171"/>
                    <a:pt x="16356" y="7873"/>
                  </a:cubicBezTo>
                  <a:cubicBezTo>
                    <a:pt x="16577" y="7580"/>
                    <a:pt x="16818" y="7304"/>
                    <a:pt x="17053" y="7025"/>
                  </a:cubicBezTo>
                  <a:cubicBezTo>
                    <a:pt x="17288" y="6743"/>
                    <a:pt x="17502" y="6444"/>
                    <a:pt x="17730" y="6151"/>
                  </a:cubicBezTo>
                  <a:cubicBezTo>
                    <a:pt x="17951" y="5868"/>
                    <a:pt x="18186" y="5596"/>
                    <a:pt x="18427" y="5328"/>
                  </a:cubicBezTo>
                  <a:cubicBezTo>
                    <a:pt x="18659" y="5069"/>
                    <a:pt x="18880" y="4800"/>
                    <a:pt x="19108" y="4538"/>
                  </a:cubicBezTo>
                  <a:cubicBezTo>
                    <a:pt x="19444" y="4154"/>
                    <a:pt x="19802" y="3791"/>
                    <a:pt x="20142" y="3406"/>
                  </a:cubicBezTo>
                  <a:cubicBezTo>
                    <a:pt x="20316" y="3215"/>
                    <a:pt x="20479" y="3018"/>
                    <a:pt x="20649" y="2824"/>
                  </a:cubicBezTo>
                  <a:cubicBezTo>
                    <a:pt x="20798" y="2654"/>
                    <a:pt x="20952" y="2491"/>
                    <a:pt x="21108" y="2328"/>
                  </a:cubicBezTo>
                  <a:cubicBezTo>
                    <a:pt x="21285" y="2147"/>
                    <a:pt x="21476" y="1984"/>
                    <a:pt x="21655" y="1807"/>
                  </a:cubicBezTo>
                  <a:cubicBezTo>
                    <a:pt x="21741" y="1725"/>
                    <a:pt x="21829" y="1648"/>
                    <a:pt x="21921" y="1572"/>
                  </a:cubicBezTo>
                  <a:cubicBezTo>
                    <a:pt x="21999" y="1508"/>
                    <a:pt x="22084" y="1450"/>
                    <a:pt x="22173" y="1399"/>
                  </a:cubicBezTo>
                  <a:cubicBezTo>
                    <a:pt x="22333" y="1310"/>
                    <a:pt x="22506" y="1235"/>
                    <a:pt x="22676" y="1178"/>
                  </a:cubicBezTo>
                  <a:cubicBezTo>
                    <a:pt x="22999" y="1089"/>
                    <a:pt x="23333" y="1038"/>
                    <a:pt x="23663" y="981"/>
                  </a:cubicBezTo>
                  <a:cubicBezTo>
                    <a:pt x="23839" y="949"/>
                    <a:pt x="24013" y="923"/>
                    <a:pt x="24190" y="896"/>
                  </a:cubicBezTo>
                  <a:cubicBezTo>
                    <a:pt x="24377" y="868"/>
                    <a:pt x="24564" y="841"/>
                    <a:pt x="24754" y="811"/>
                  </a:cubicBezTo>
                  <a:cubicBezTo>
                    <a:pt x="25112" y="745"/>
                    <a:pt x="25472" y="695"/>
                    <a:pt x="25833" y="651"/>
                  </a:cubicBezTo>
                  <a:cubicBezTo>
                    <a:pt x="26203" y="607"/>
                    <a:pt x="26578" y="589"/>
                    <a:pt x="26949" y="576"/>
                  </a:cubicBezTo>
                  <a:cubicBezTo>
                    <a:pt x="27057" y="572"/>
                    <a:pt x="27166" y="569"/>
                    <a:pt x="27272" y="569"/>
                  </a:cubicBezTo>
                  <a:close/>
                  <a:moveTo>
                    <a:pt x="27431" y="1"/>
                  </a:moveTo>
                  <a:cubicBezTo>
                    <a:pt x="26622" y="4"/>
                    <a:pt x="25812" y="48"/>
                    <a:pt x="25007" y="144"/>
                  </a:cubicBezTo>
                  <a:cubicBezTo>
                    <a:pt x="24819" y="164"/>
                    <a:pt x="24629" y="191"/>
                    <a:pt x="24442" y="211"/>
                  </a:cubicBezTo>
                  <a:cubicBezTo>
                    <a:pt x="24268" y="232"/>
                    <a:pt x="24091" y="239"/>
                    <a:pt x="23918" y="252"/>
                  </a:cubicBezTo>
                  <a:cubicBezTo>
                    <a:pt x="23724" y="266"/>
                    <a:pt x="23533" y="293"/>
                    <a:pt x="23340" y="314"/>
                  </a:cubicBezTo>
                  <a:cubicBezTo>
                    <a:pt x="23159" y="331"/>
                    <a:pt x="22979" y="358"/>
                    <a:pt x="22802" y="389"/>
                  </a:cubicBezTo>
                  <a:cubicBezTo>
                    <a:pt x="22601" y="419"/>
                    <a:pt x="22407" y="464"/>
                    <a:pt x="22214" y="531"/>
                  </a:cubicBezTo>
                  <a:cubicBezTo>
                    <a:pt x="22047" y="589"/>
                    <a:pt x="21880" y="647"/>
                    <a:pt x="21721" y="722"/>
                  </a:cubicBezTo>
                  <a:cubicBezTo>
                    <a:pt x="21550" y="797"/>
                    <a:pt x="21394" y="899"/>
                    <a:pt x="21241" y="1007"/>
                  </a:cubicBezTo>
                  <a:cubicBezTo>
                    <a:pt x="21183" y="1052"/>
                    <a:pt x="21129" y="1096"/>
                    <a:pt x="21071" y="1141"/>
                  </a:cubicBezTo>
                  <a:cubicBezTo>
                    <a:pt x="21009" y="1191"/>
                    <a:pt x="20945" y="1239"/>
                    <a:pt x="20880" y="1290"/>
                  </a:cubicBezTo>
                  <a:cubicBezTo>
                    <a:pt x="20744" y="1392"/>
                    <a:pt x="20611" y="1494"/>
                    <a:pt x="20489" y="1607"/>
                  </a:cubicBezTo>
                  <a:cubicBezTo>
                    <a:pt x="20363" y="1719"/>
                    <a:pt x="20244" y="1841"/>
                    <a:pt x="20125" y="1960"/>
                  </a:cubicBezTo>
                  <a:cubicBezTo>
                    <a:pt x="19843" y="2243"/>
                    <a:pt x="19587" y="2546"/>
                    <a:pt x="19322" y="2841"/>
                  </a:cubicBezTo>
                  <a:cubicBezTo>
                    <a:pt x="19091" y="3106"/>
                    <a:pt x="18849" y="3362"/>
                    <a:pt x="18614" y="3623"/>
                  </a:cubicBezTo>
                  <a:cubicBezTo>
                    <a:pt x="18380" y="3879"/>
                    <a:pt x="18159" y="4141"/>
                    <a:pt x="17934" y="4403"/>
                  </a:cubicBezTo>
                  <a:cubicBezTo>
                    <a:pt x="17696" y="4689"/>
                    <a:pt x="17444" y="4960"/>
                    <a:pt x="17210" y="5246"/>
                  </a:cubicBezTo>
                  <a:cubicBezTo>
                    <a:pt x="16981" y="5518"/>
                    <a:pt x="16771" y="5804"/>
                    <a:pt x="16557" y="6090"/>
                  </a:cubicBezTo>
                  <a:cubicBezTo>
                    <a:pt x="16336" y="6383"/>
                    <a:pt x="16091" y="6655"/>
                    <a:pt x="15852" y="6930"/>
                  </a:cubicBezTo>
                  <a:cubicBezTo>
                    <a:pt x="15607" y="7212"/>
                    <a:pt x="15386" y="7508"/>
                    <a:pt x="15158" y="7801"/>
                  </a:cubicBezTo>
                  <a:cubicBezTo>
                    <a:pt x="14931" y="8090"/>
                    <a:pt x="14700" y="8376"/>
                    <a:pt x="14461" y="8655"/>
                  </a:cubicBezTo>
                  <a:cubicBezTo>
                    <a:pt x="14226" y="8930"/>
                    <a:pt x="13978" y="9192"/>
                    <a:pt x="13726" y="9454"/>
                  </a:cubicBezTo>
                  <a:cubicBezTo>
                    <a:pt x="13610" y="9576"/>
                    <a:pt x="13495" y="9699"/>
                    <a:pt x="13383" y="9825"/>
                  </a:cubicBezTo>
                  <a:cubicBezTo>
                    <a:pt x="13263" y="9954"/>
                    <a:pt x="13155" y="10093"/>
                    <a:pt x="13039" y="10223"/>
                  </a:cubicBezTo>
                  <a:cubicBezTo>
                    <a:pt x="12791" y="10498"/>
                    <a:pt x="12532" y="10764"/>
                    <a:pt x="12291" y="11049"/>
                  </a:cubicBezTo>
                  <a:cubicBezTo>
                    <a:pt x="12169" y="11195"/>
                    <a:pt x="12046" y="11342"/>
                    <a:pt x="11924" y="11492"/>
                  </a:cubicBezTo>
                  <a:cubicBezTo>
                    <a:pt x="11794" y="11644"/>
                    <a:pt x="11658" y="11795"/>
                    <a:pt x="11525" y="11944"/>
                  </a:cubicBezTo>
                  <a:cubicBezTo>
                    <a:pt x="11280" y="12220"/>
                    <a:pt x="11059" y="12512"/>
                    <a:pt x="10831" y="12798"/>
                  </a:cubicBezTo>
                  <a:cubicBezTo>
                    <a:pt x="10712" y="12955"/>
                    <a:pt x="10593" y="13111"/>
                    <a:pt x="10467" y="13264"/>
                  </a:cubicBezTo>
                  <a:cubicBezTo>
                    <a:pt x="10348" y="13417"/>
                    <a:pt x="10219" y="13563"/>
                    <a:pt x="10093" y="13713"/>
                  </a:cubicBezTo>
                  <a:cubicBezTo>
                    <a:pt x="9835" y="14016"/>
                    <a:pt x="9583" y="14322"/>
                    <a:pt x="9328" y="14624"/>
                  </a:cubicBezTo>
                  <a:cubicBezTo>
                    <a:pt x="9070" y="14927"/>
                    <a:pt x="8817" y="15233"/>
                    <a:pt x="8556" y="15536"/>
                  </a:cubicBezTo>
                  <a:cubicBezTo>
                    <a:pt x="8307" y="15822"/>
                    <a:pt x="8059" y="16111"/>
                    <a:pt x="7814" y="16404"/>
                  </a:cubicBezTo>
                  <a:cubicBezTo>
                    <a:pt x="7563" y="16700"/>
                    <a:pt x="7311" y="16996"/>
                    <a:pt x="7069" y="17298"/>
                  </a:cubicBezTo>
                  <a:cubicBezTo>
                    <a:pt x="6831" y="17598"/>
                    <a:pt x="6589" y="17887"/>
                    <a:pt x="6348" y="18180"/>
                  </a:cubicBezTo>
                  <a:cubicBezTo>
                    <a:pt x="6113" y="18469"/>
                    <a:pt x="5882" y="18758"/>
                    <a:pt x="5651" y="19047"/>
                  </a:cubicBezTo>
                  <a:cubicBezTo>
                    <a:pt x="5416" y="19339"/>
                    <a:pt x="5184" y="19635"/>
                    <a:pt x="4939" y="19921"/>
                  </a:cubicBezTo>
                  <a:cubicBezTo>
                    <a:pt x="4705" y="20200"/>
                    <a:pt x="4470" y="20479"/>
                    <a:pt x="4250" y="20768"/>
                  </a:cubicBezTo>
                  <a:cubicBezTo>
                    <a:pt x="4137" y="20907"/>
                    <a:pt x="4025" y="21050"/>
                    <a:pt x="3912" y="21193"/>
                  </a:cubicBezTo>
                  <a:cubicBezTo>
                    <a:pt x="3790" y="21347"/>
                    <a:pt x="3664" y="21496"/>
                    <a:pt x="3542" y="21649"/>
                  </a:cubicBezTo>
                  <a:cubicBezTo>
                    <a:pt x="3416" y="21802"/>
                    <a:pt x="3294" y="21959"/>
                    <a:pt x="3174" y="22119"/>
                  </a:cubicBezTo>
                  <a:cubicBezTo>
                    <a:pt x="3069" y="22265"/>
                    <a:pt x="2964" y="22411"/>
                    <a:pt x="2858" y="22561"/>
                  </a:cubicBezTo>
                  <a:cubicBezTo>
                    <a:pt x="2743" y="22721"/>
                    <a:pt x="2623" y="22881"/>
                    <a:pt x="2507" y="23041"/>
                  </a:cubicBezTo>
                  <a:cubicBezTo>
                    <a:pt x="2392" y="23197"/>
                    <a:pt x="2270" y="23350"/>
                    <a:pt x="2157" y="23513"/>
                  </a:cubicBezTo>
                  <a:cubicBezTo>
                    <a:pt x="1926" y="23843"/>
                    <a:pt x="1705" y="24184"/>
                    <a:pt x="1487" y="24523"/>
                  </a:cubicBezTo>
                  <a:cubicBezTo>
                    <a:pt x="1433" y="24609"/>
                    <a:pt x="1378" y="24694"/>
                    <a:pt x="1327" y="24779"/>
                  </a:cubicBezTo>
                  <a:cubicBezTo>
                    <a:pt x="1276" y="24864"/>
                    <a:pt x="1229" y="24952"/>
                    <a:pt x="1177" y="25038"/>
                  </a:cubicBezTo>
                  <a:cubicBezTo>
                    <a:pt x="1106" y="25160"/>
                    <a:pt x="1038" y="25286"/>
                    <a:pt x="970" y="25411"/>
                  </a:cubicBezTo>
                  <a:cubicBezTo>
                    <a:pt x="919" y="25507"/>
                    <a:pt x="871" y="25605"/>
                    <a:pt x="821" y="25704"/>
                  </a:cubicBezTo>
                  <a:cubicBezTo>
                    <a:pt x="821" y="25704"/>
                    <a:pt x="822" y="25704"/>
                    <a:pt x="822" y="25703"/>
                  </a:cubicBezTo>
                  <a:lnTo>
                    <a:pt x="822" y="25703"/>
                  </a:lnTo>
                  <a:cubicBezTo>
                    <a:pt x="782" y="25774"/>
                    <a:pt x="745" y="25844"/>
                    <a:pt x="708" y="25918"/>
                  </a:cubicBezTo>
                  <a:cubicBezTo>
                    <a:pt x="664" y="26003"/>
                    <a:pt x="623" y="26095"/>
                    <a:pt x="582" y="26184"/>
                  </a:cubicBezTo>
                  <a:cubicBezTo>
                    <a:pt x="504" y="26354"/>
                    <a:pt x="429" y="26527"/>
                    <a:pt x="358" y="26701"/>
                  </a:cubicBezTo>
                  <a:cubicBezTo>
                    <a:pt x="290" y="26867"/>
                    <a:pt x="225" y="27034"/>
                    <a:pt x="174" y="27204"/>
                  </a:cubicBezTo>
                  <a:cubicBezTo>
                    <a:pt x="110" y="27426"/>
                    <a:pt x="41" y="27643"/>
                    <a:pt x="11" y="27870"/>
                  </a:cubicBezTo>
                  <a:cubicBezTo>
                    <a:pt x="0" y="27952"/>
                    <a:pt x="0" y="28038"/>
                    <a:pt x="0" y="28123"/>
                  </a:cubicBezTo>
                  <a:cubicBezTo>
                    <a:pt x="0" y="28238"/>
                    <a:pt x="8" y="28357"/>
                    <a:pt x="25" y="28473"/>
                  </a:cubicBezTo>
                  <a:cubicBezTo>
                    <a:pt x="45" y="28619"/>
                    <a:pt x="75" y="28765"/>
                    <a:pt x="102" y="28911"/>
                  </a:cubicBezTo>
                  <a:cubicBezTo>
                    <a:pt x="140" y="29106"/>
                    <a:pt x="191" y="29299"/>
                    <a:pt x="266" y="29483"/>
                  </a:cubicBezTo>
                  <a:cubicBezTo>
                    <a:pt x="324" y="29630"/>
                    <a:pt x="399" y="29773"/>
                    <a:pt x="480" y="29911"/>
                  </a:cubicBezTo>
                  <a:cubicBezTo>
                    <a:pt x="562" y="30051"/>
                    <a:pt x="650" y="30181"/>
                    <a:pt x="766" y="30296"/>
                  </a:cubicBezTo>
                  <a:cubicBezTo>
                    <a:pt x="827" y="30357"/>
                    <a:pt x="888" y="30426"/>
                    <a:pt x="956" y="30483"/>
                  </a:cubicBezTo>
                  <a:cubicBezTo>
                    <a:pt x="1008" y="30528"/>
                    <a:pt x="1062" y="30572"/>
                    <a:pt x="1116" y="30613"/>
                  </a:cubicBezTo>
                  <a:cubicBezTo>
                    <a:pt x="1201" y="30677"/>
                    <a:pt x="1290" y="30732"/>
                    <a:pt x="1375" y="30789"/>
                  </a:cubicBezTo>
                  <a:cubicBezTo>
                    <a:pt x="1470" y="30854"/>
                    <a:pt x="1569" y="30916"/>
                    <a:pt x="1674" y="30960"/>
                  </a:cubicBezTo>
                  <a:cubicBezTo>
                    <a:pt x="1755" y="30997"/>
                    <a:pt x="1854" y="31018"/>
                    <a:pt x="1943" y="31034"/>
                  </a:cubicBezTo>
                  <a:cubicBezTo>
                    <a:pt x="1993" y="31043"/>
                    <a:pt x="2044" y="31047"/>
                    <a:pt x="2095" y="31047"/>
                  </a:cubicBezTo>
                  <a:cubicBezTo>
                    <a:pt x="2176" y="31047"/>
                    <a:pt x="2258" y="31039"/>
                    <a:pt x="2338" y="31034"/>
                  </a:cubicBezTo>
                  <a:cubicBezTo>
                    <a:pt x="2463" y="31027"/>
                    <a:pt x="2586" y="31007"/>
                    <a:pt x="2708" y="30983"/>
                  </a:cubicBezTo>
                  <a:cubicBezTo>
                    <a:pt x="2834" y="30963"/>
                    <a:pt x="2956" y="30925"/>
                    <a:pt x="3076" y="30881"/>
                  </a:cubicBezTo>
                  <a:cubicBezTo>
                    <a:pt x="3184" y="30837"/>
                    <a:pt x="3286" y="30783"/>
                    <a:pt x="3385" y="30721"/>
                  </a:cubicBezTo>
                  <a:cubicBezTo>
                    <a:pt x="3722" y="30524"/>
                    <a:pt x="4062" y="30327"/>
                    <a:pt x="4372" y="30082"/>
                  </a:cubicBezTo>
                  <a:cubicBezTo>
                    <a:pt x="4508" y="29977"/>
                    <a:pt x="4633" y="29861"/>
                    <a:pt x="4766" y="29752"/>
                  </a:cubicBezTo>
                  <a:cubicBezTo>
                    <a:pt x="4899" y="29640"/>
                    <a:pt x="5028" y="29524"/>
                    <a:pt x="5157" y="29405"/>
                  </a:cubicBezTo>
                  <a:cubicBezTo>
                    <a:pt x="5429" y="29153"/>
                    <a:pt x="5695" y="28895"/>
                    <a:pt x="5964" y="28643"/>
                  </a:cubicBezTo>
                  <a:cubicBezTo>
                    <a:pt x="6219" y="28405"/>
                    <a:pt x="6481" y="28173"/>
                    <a:pt x="6736" y="27939"/>
                  </a:cubicBezTo>
                  <a:cubicBezTo>
                    <a:pt x="6875" y="27813"/>
                    <a:pt x="7015" y="27684"/>
                    <a:pt x="7158" y="27561"/>
                  </a:cubicBezTo>
                  <a:cubicBezTo>
                    <a:pt x="7304" y="27439"/>
                    <a:pt x="7450" y="27313"/>
                    <a:pt x="7593" y="27190"/>
                  </a:cubicBezTo>
                  <a:cubicBezTo>
                    <a:pt x="7740" y="27065"/>
                    <a:pt x="7886" y="26949"/>
                    <a:pt x="8035" y="26830"/>
                  </a:cubicBezTo>
                  <a:cubicBezTo>
                    <a:pt x="8181" y="26711"/>
                    <a:pt x="8324" y="26589"/>
                    <a:pt x="8474" y="26476"/>
                  </a:cubicBezTo>
                  <a:cubicBezTo>
                    <a:pt x="8624" y="26360"/>
                    <a:pt x="8777" y="26248"/>
                    <a:pt x="8923" y="26129"/>
                  </a:cubicBezTo>
                  <a:cubicBezTo>
                    <a:pt x="9079" y="26007"/>
                    <a:pt x="9233" y="25874"/>
                    <a:pt x="9386" y="25741"/>
                  </a:cubicBezTo>
                  <a:cubicBezTo>
                    <a:pt x="9671" y="25490"/>
                    <a:pt x="9933" y="25211"/>
                    <a:pt x="10202" y="24942"/>
                  </a:cubicBezTo>
                  <a:cubicBezTo>
                    <a:pt x="10393" y="24755"/>
                    <a:pt x="10586" y="24568"/>
                    <a:pt x="10781" y="24384"/>
                  </a:cubicBezTo>
                  <a:cubicBezTo>
                    <a:pt x="10974" y="24204"/>
                    <a:pt x="11175" y="24027"/>
                    <a:pt x="11373" y="23846"/>
                  </a:cubicBezTo>
                  <a:cubicBezTo>
                    <a:pt x="11563" y="23677"/>
                    <a:pt x="11750" y="23496"/>
                    <a:pt x="11930" y="23316"/>
                  </a:cubicBezTo>
                  <a:cubicBezTo>
                    <a:pt x="12124" y="23122"/>
                    <a:pt x="12307" y="22918"/>
                    <a:pt x="12495" y="22721"/>
                  </a:cubicBezTo>
                  <a:cubicBezTo>
                    <a:pt x="12675" y="22537"/>
                    <a:pt x="12859" y="22356"/>
                    <a:pt x="13050" y="22180"/>
                  </a:cubicBezTo>
                  <a:cubicBezTo>
                    <a:pt x="13263" y="21979"/>
                    <a:pt x="13485" y="21785"/>
                    <a:pt x="13699" y="21588"/>
                  </a:cubicBezTo>
                  <a:cubicBezTo>
                    <a:pt x="13808" y="21489"/>
                    <a:pt x="13917" y="21387"/>
                    <a:pt x="14022" y="21285"/>
                  </a:cubicBezTo>
                  <a:cubicBezTo>
                    <a:pt x="14144" y="21166"/>
                    <a:pt x="14260" y="21040"/>
                    <a:pt x="14376" y="20911"/>
                  </a:cubicBezTo>
                  <a:cubicBezTo>
                    <a:pt x="14563" y="20707"/>
                    <a:pt x="14744" y="20496"/>
                    <a:pt x="14934" y="20295"/>
                  </a:cubicBezTo>
                  <a:cubicBezTo>
                    <a:pt x="15274" y="19951"/>
                    <a:pt x="15611" y="19608"/>
                    <a:pt x="15945" y="19257"/>
                  </a:cubicBezTo>
                  <a:lnTo>
                    <a:pt x="15945" y="19257"/>
                  </a:lnTo>
                  <a:cubicBezTo>
                    <a:pt x="15920" y="19282"/>
                    <a:pt x="15900" y="19306"/>
                    <a:pt x="15876" y="19326"/>
                  </a:cubicBezTo>
                  <a:cubicBezTo>
                    <a:pt x="16271" y="18921"/>
                    <a:pt x="16652" y="18502"/>
                    <a:pt x="17043" y="18094"/>
                  </a:cubicBezTo>
                  <a:cubicBezTo>
                    <a:pt x="17305" y="17825"/>
                    <a:pt x="17570" y="17563"/>
                    <a:pt x="17832" y="17295"/>
                  </a:cubicBezTo>
                  <a:cubicBezTo>
                    <a:pt x="17961" y="17166"/>
                    <a:pt x="18091" y="17040"/>
                    <a:pt x="18220" y="16910"/>
                  </a:cubicBezTo>
                  <a:cubicBezTo>
                    <a:pt x="18356" y="16771"/>
                    <a:pt x="18496" y="16635"/>
                    <a:pt x="18631" y="16499"/>
                  </a:cubicBezTo>
                  <a:cubicBezTo>
                    <a:pt x="19182" y="15948"/>
                    <a:pt x="19703" y="15363"/>
                    <a:pt x="20234" y="14788"/>
                  </a:cubicBezTo>
                  <a:cubicBezTo>
                    <a:pt x="20482" y="14519"/>
                    <a:pt x="20730" y="14250"/>
                    <a:pt x="20975" y="13979"/>
                  </a:cubicBezTo>
                  <a:cubicBezTo>
                    <a:pt x="21227" y="13699"/>
                    <a:pt x="21485" y="13427"/>
                    <a:pt x="21741" y="13151"/>
                  </a:cubicBezTo>
                  <a:cubicBezTo>
                    <a:pt x="21986" y="12894"/>
                    <a:pt x="22206" y="12614"/>
                    <a:pt x="22441" y="12346"/>
                  </a:cubicBezTo>
                  <a:cubicBezTo>
                    <a:pt x="22686" y="12066"/>
                    <a:pt x="22941" y="11791"/>
                    <a:pt x="23193" y="11512"/>
                  </a:cubicBezTo>
                  <a:cubicBezTo>
                    <a:pt x="23319" y="11376"/>
                    <a:pt x="23442" y="11236"/>
                    <a:pt x="23561" y="11093"/>
                  </a:cubicBezTo>
                  <a:cubicBezTo>
                    <a:pt x="23680" y="10950"/>
                    <a:pt x="23806" y="10812"/>
                    <a:pt x="23928" y="10672"/>
                  </a:cubicBezTo>
                  <a:cubicBezTo>
                    <a:pt x="24051" y="10536"/>
                    <a:pt x="24170" y="10403"/>
                    <a:pt x="24288" y="10267"/>
                  </a:cubicBezTo>
                  <a:cubicBezTo>
                    <a:pt x="24404" y="10131"/>
                    <a:pt x="24517" y="9988"/>
                    <a:pt x="24622" y="9845"/>
                  </a:cubicBezTo>
                  <a:cubicBezTo>
                    <a:pt x="24734" y="9696"/>
                    <a:pt x="24847" y="9546"/>
                    <a:pt x="24962" y="9399"/>
                  </a:cubicBezTo>
                  <a:cubicBezTo>
                    <a:pt x="25071" y="9261"/>
                    <a:pt x="25183" y="9118"/>
                    <a:pt x="25292" y="8978"/>
                  </a:cubicBezTo>
                  <a:cubicBezTo>
                    <a:pt x="25404" y="8835"/>
                    <a:pt x="25509" y="8685"/>
                    <a:pt x="25615" y="8542"/>
                  </a:cubicBezTo>
                  <a:cubicBezTo>
                    <a:pt x="25727" y="8389"/>
                    <a:pt x="25839" y="8240"/>
                    <a:pt x="25952" y="8090"/>
                  </a:cubicBezTo>
                  <a:cubicBezTo>
                    <a:pt x="26048" y="7961"/>
                    <a:pt x="26139" y="7832"/>
                    <a:pt x="26241" y="7705"/>
                  </a:cubicBezTo>
                  <a:cubicBezTo>
                    <a:pt x="26296" y="7641"/>
                    <a:pt x="26350" y="7573"/>
                    <a:pt x="26404" y="7508"/>
                  </a:cubicBezTo>
                  <a:cubicBezTo>
                    <a:pt x="26466" y="7433"/>
                    <a:pt x="26533" y="7366"/>
                    <a:pt x="26591" y="7291"/>
                  </a:cubicBezTo>
                  <a:cubicBezTo>
                    <a:pt x="26652" y="7212"/>
                    <a:pt x="26714" y="7134"/>
                    <a:pt x="26768" y="7056"/>
                  </a:cubicBezTo>
                  <a:cubicBezTo>
                    <a:pt x="26823" y="6978"/>
                    <a:pt x="26884" y="6903"/>
                    <a:pt x="26938" y="6821"/>
                  </a:cubicBezTo>
                  <a:cubicBezTo>
                    <a:pt x="26990" y="6736"/>
                    <a:pt x="27051" y="6658"/>
                    <a:pt x="27105" y="6573"/>
                  </a:cubicBezTo>
                  <a:cubicBezTo>
                    <a:pt x="27148" y="6508"/>
                    <a:pt x="27188" y="6440"/>
                    <a:pt x="27225" y="6372"/>
                  </a:cubicBezTo>
                  <a:lnTo>
                    <a:pt x="27225" y="6372"/>
                  </a:lnTo>
                  <a:cubicBezTo>
                    <a:pt x="27220" y="6382"/>
                    <a:pt x="27215" y="6393"/>
                    <a:pt x="27211" y="6403"/>
                  </a:cubicBezTo>
                  <a:cubicBezTo>
                    <a:pt x="27224" y="6375"/>
                    <a:pt x="27238" y="6352"/>
                    <a:pt x="27252" y="6328"/>
                  </a:cubicBezTo>
                  <a:cubicBezTo>
                    <a:pt x="27282" y="6273"/>
                    <a:pt x="27323" y="6229"/>
                    <a:pt x="27360" y="6179"/>
                  </a:cubicBezTo>
                  <a:cubicBezTo>
                    <a:pt x="27384" y="6148"/>
                    <a:pt x="27408" y="6113"/>
                    <a:pt x="27435" y="6083"/>
                  </a:cubicBezTo>
                  <a:cubicBezTo>
                    <a:pt x="27476" y="6025"/>
                    <a:pt x="27506" y="5961"/>
                    <a:pt x="27537" y="5896"/>
                  </a:cubicBezTo>
                  <a:cubicBezTo>
                    <a:pt x="27580" y="5811"/>
                    <a:pt x="27595" y="5712"/>
                    <a:pt x="27615" y="5617"/>
                  </a:cubicBezTo>
                  <a:lnTo>
                    <a:pt x="27615" y="5617"/>
                  </a:lnTo>
                  <a:cubicBezTo>
                    <a:pt x="27615" y="5617"/>
                    <a:pt x="27615" y="5617"/>
                    <a:pt x="27615" y="5617"/>
                  </a:cubicBezTo>
                  <a:cubicBezTo>
                    <a:pt x="27615" y="5617"/>
                    <a:pt x="27615" y="5617"/>
                    <a:pt x="27615" y="5616"/>
                  </a:cubicBezTo>
                  <a:lnTo>
                    <a:pt x="27615" y="5616"/>
                  </a:lnTo>
                  <a:cubicBezTo>
                    <a:pt x="27615" y="5617"/>
                    <a:pt x="27615" y="5617"/>
                    <a:pt x="27615" y="5617"/>
                  </a:cubicBezTo>
                  <a:lnTo>
                    <a:pt x="27615" y="5617"/>
                  </a:lnTo>
                  <a:cubicBezTo>
                    <a:pt x="27619" y="5608"/>
                    <a:pt x="27621" y="5597"/>
                    <a:pt x="27622" y="5587"/>
                  </a:cubicBezTo>
                  <a:lnTo>
                    <a:pt x="27622" y="5587"/>
                  </a:lnTo>
                  <a:cubicBezTo>
                    <a:pt x="27620" y="5597"/>
                    <a:pt x="27618" y="5607"/>
                    <a:pt x="27615" y="5616"/>
                  </a:cubicBezTo>
                  <a:lnTo>
                    <a:pt x="27615" y="5616"/>
                  </a:lnTo>
                  <a:cubicBezTo>
                    <a:pt x="27617" y="5605"/>
                    <a:pt x="27620" y="5594"/>
                    <a:pt x="27622" y="5583"/>
                  </a:cubicBezTo>
                  <a:lnTo>
                    <a:pt x="27622" y="5583"/>
                  </a:lnTo>
                  <a:cubicBezTo>
                    <a:pt x="27622" y="5584"/>
                    <a:pt x="27622" y="5586"/>
                    <a:pt x="27622" y="5587"/>
                  </a:cubicBezTo>
                  <a:lnTo>
                    <a:pt x="27622" y="5587"/>
                  </a:lnTo>
                  <a:cubicBezTo>
                    <a:pt x="27639" y="5517"/>
                    <a:pt x="27650" y="5450"/>
                    <a:pt x="27656" y="5378"/>
                  </a:cubicBezTo>
                  <a:cubicBezTo>
                    <a:pt x="27663" y="5304"/>
                    <a:pt x="27663" y="5229"/>
                    <a:pt x="27670" y="5154"/>
                  </a:cubicBezTo>
                  <a:cubicBezTo>
                    <a:pt x="27680" y="5066"/>
                    <a:pt x="27704" y="4981"/>
                    <a:pt x="27717" y="4893"/>
                  </a:cubicBezTo>
                  <a:cubicBezTo>
                    <a:pt x="27728" y="4811"/>
                    <a:pt x="27737" y="4729"/>
                    <a:pt x="27745" y="4648"/>
                  </a:cubicBezTo>
                  <a:cubicBezTo>
                    <a:pt x="27748" y="4566"/>
                    <a:pt x="27758" y="4488"/>
                    <a:pt x="27758" y="4409"/>
                  </a:cubicBezTo>
                  <a:cubicBezTo>
                    <a:pt x="27762" y="4328"/>
                    <a:pt x="27775" y="4246"/>
                    <a:pt x="27789" y="4164"/>
                  </a:cubicBezTo>
                  <a:cubicBezTo>
                    <a:pt x="27806" y="4086"/>
                    <a:pt x="27813" y="3998"/>
                    <a:pt x="27816" y="3916"/>
                  </a:cubicBezTo>
                  <a:cubicBezTo>
                    <a:pt x="27819" y="3831"/>
                    <a:pt x="27809" y="3742"/>
                    <a:pt x="27803" y="3658"/>
                  </a:cubicBezTo>
                  <a:cubicBezTo>
                    <a:pt x="27806" y="3600"/>
                    <a:pt x="27813" y="3542"/>
                    <a:pt x="27819" y="3480"/>
                  </a:cubicBezTo>
                  <a:cubicBezTo>
                    <a:pt x="27826" y="3413"/>
                    <a:pt x="27830" y="3345"/>
                    <a:pt x="27836" y="3276"/>
                  </a:cubicBezTo>
                  <a:cubicBezTo>
                    <a:pt x="27844" y="3219"/>
                    <a:pt x="27853" y="3161"/>
                    <a:pt x="27857" y="3100"/>
                  </a:cubicBezTo>
                  <a:cubicBezTo>
                    <a:pt x="27857" y="3039"/>
                    <a:pt x="27853" y="2977"/>
                    <a:pt x="27847" y="2913"/>
                  </a:cubicBezTo>
                  <a:cubicBezTo>
                    <a:pt x="27850" y="2852"/>
                    <a:pt x="27860" y="2794"/>
                    <a:pt x="27864" y="2733"/>
                  </a:cubicBezTo>
                  <a:cubicBezTo>
                    <a:pt x="27871" y="2648"/>
                    <a:pt x="27884" y="2562"/>
                    <a:pt x="27891" y="2477"/>
                  </a:cubicBezTo>
                  <a:cubicBezTo>
                    <a:pt x="27894" y="2436"/>
                    <a:pt x="27897" y="2395"/>
                    <a:pt x="27901" y="2351"/>
                  </a:cubicBezTo>
                  <a:cubicBezTo>
                    <a:pt x="27901" y="2317"/>
                    <a:pt x="27897" y="2280"/>
                    <a:pt x="27897" y="2243"/>
                  </a:cubicBezTo>
                  <a:cubicBezTo>
                    <a:pt x="27897" y="2171"/>
                    <a:pt x="27888" y="2100"/>
                    <a:pt x="27880" y="2031"/>
                  </a:cubicBezTo>
                  <a:cubicBezTo>
                    <a:pt x="27884" y="1960"/>
                    <a:pt x="27894" y="1888"/>
                    <a:pt x="27901" y="1821"/>
                  </a:cubicBezTo>
                  <a:cubicBezTo>
                    <a:pt x="27905" y="1773"/>
                    <a:pt x="27897" y="1722"/>
                    <a:pt x="27897" y="1674"/>
                  </a:cubicBezTo>
                  <a:cubicBezTo>
                    <a:pt x="27897" y="1610"/>
                    <a:pt x="27894" y="1549"/>
                    <a:pt x="27891" y="1484"/>
                  </a:cubicBezTo>
                  <a:cubicBezTo>
                    <a:pt x="27891" y="1423"/>
                    <a:pt x="27888" y="1362"/>
                    <a:pt x="27888" y="1301"/>
                  </a:cubicBezTo>
                  <a:lnTo>
                    <a:pt x="27888" y="1331"/>
                  </a:lnTo>
                  <a:cubicBezTo>
                    <a:pt x="27884" y="1185"/>
                    <a:pt x="27877" y="1035"/>
                    <a:pt x="27850" y="892"/>
                  </a:cubicBezTo>
                  <a:cubicBezTo>
                    <a:pt x="27836" y="834"/>
                    <a:pt x="27833" y="773"/>
                    <a:pt x="27823" y="715"/>
                  </a:cubicBezTo>
                  <a:cubicBezTo>
                    <a:pt x="27813" y="647"/>
                    <a:pt x="27799" y="586"/>
                    <a:pt x="27778" y="521"/>
                  </a:cubicBezTo>
                  <a:cubicBezTo>
                    <a:pt x="27768" y="484"/>
                    <a:pt x="27758" y="443"/>
                    <a:pt x="27745" y="406"/>
                  </a:cubicBezTo>
                  <a:cubicBezTo>
                    <a:pt x="27734" y="385"/>
                    <a:pt x="27724" y="365"/>
                    <a:pt x="27717" y="345"/>
                  </a:cubicBezTo>
                  <a:cubicBezTo>
                    <a:pt x="27711" y="331"/>
                    <a:pt x="27701" y="314"/>
                    <a:pt x="27690" y="300"/>
                  </a:cubicBezTo>
                  <a:cubicBezTo>
                    <a:pt x="27693" y="232"/>
                    <a:pt x="27673" y="161"/>
                    <a:pt x="27629" y="106"/>
                  </a:cubicBezTo>
                  <a:cubicBezTo>
                    <a:pt x="27599" y="69"/>
                    <a:pt x="27554" y="31"/>
                    <a:pt x="27503" y="15"/>
                  </a:cubicBezTo>
                  <a:cubicBezTo>
                    <a:pt x="27479" y="4"/>
                    <a:pt x="27456" y="1"/>
                    <a:pt x="274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03;p56"/>
            <p:cNvSpPr/>
            <p:nvPr/>
          </p:nvSpPr>
          <p:spPr>
            <a:xfrm>
              <a:off x="4222250" y="3206675"/>
              <a:ext cx="75125" cy="48225"/>
            </a:xfrm>
            <a:custGeom>
              <a:avLst/>
              <a:gdLst/>
              <a:ahLst/>
              <a:cxnLst/>
              <a:rect l="l" t="t" r="r" b="b"/>
              <a:pathLst>
                <a:path w="3005" h="1929" extrusionOk="0">
                  <a:moveTo>
                    <a:pt x="237" y="1"/>
                  </a:moveTo>
                  <a:cubicBezTo>
                    <a:pt x="165" y="1"/>
                    <a:pt x="93" y="35"/>
                    <a:pt x="51" y="94"/>
                  </a:cubicBezTo>
                  <a:cubicBezTo>
                    <a:pt x="14" y="142"/>
                    <a:pt x="0" y="206"/>
                    <a:pt x="10" y="264"/>
                  </a:cubicBezTo>
                  <a:cubicBezTo>
                    <a:pt x="21" y="326"/>
                    <a:pt x="51" y="373"/>
                    <a:pt x="99" y="410"/>
                  </a:cubicBezTo>
                  <a:cubicBezTo>
                    <a:pt x="276" y="557"/>
                    <a:pt x="456" y="703"/>
                    <a:pt x="636" y="842"/>
                  </a:cubicBezTo>
                  <a:cubicBezTo>
                    <a:pt x="712" y="904"/>
                    <a:pt x="783" y="965"/>
                    <a:pt x="858" y="1026"/>
                  </a:cubicBezTo>
                  <a:cubicBezTo>
                    <a:pt x="943" y="1090"/>
                    <a:pt x="1028" y="1155"/>
                    <a:pt x="1120" y="1213"/>
                  </a:cubicBezTo>
                  <a:cubicBezTo>
                    <a:pt x="1197" y="1261"/>
                    <a:pt x="1279" y="1308"/>
                    <a:pt x="1354" y="1359"/>
                  </a:cubicBezTo>
                  <a:cubicBezTo>
                    <a:pt x="1432" y="1414"/>
                    <a:pt x="1500" y="1475"/>
                    <a:pt x="1582" y="1526"/>
                  </a:cubicBezTo>
                  <a:cubicBezTo>
                    <a:pt x="1677" y="1588"/>
                    <a:pt x="1779" y="1638"/>
                    <a:pt x="1881" y="1690"/>
                  </a:cubicBezTo>
                  <a:cubicBezTo>
                    <a:pt x="1960" y="1731"/>
                    <a:pt x="2041" y="1764"/>
                    <a:pt x="2123" y="1798"/>
                  </a:cubicBezTo>
                  <a:cubicBezTo>
                    <a:pt x="2228" y="1839"/>
                    <a:pt x="2334" y="1877"/>
                    <a:pt x="2439" y="1907"/>
                  </a:cubicBezTo>
                  <a:cubicBezTo>
                    <a:pt x="2494" y="1924"/>
                    <a:pt x="2549" y="1929"/>
                    <a:pt x="2604" y="1929"/>
                  </a:cubicBezTo>
                  <a:cubicBezTo>
                    <a:pt x="2625" y="1929"/>
                    <a:pt x="2646" y="1928"/>
                    <a:pt x="2667" y="1927"/>
                  </a:cubicBezTo>
                  <a:lnTo>
                    <a:pt x="2786" y="1927"/>
                  </a:lnTo>
                  <a:cubicBezTo>
                    <a:pt x="2855" y="1924"/>
                    <a:pt x="2936" y="1883"/>
                    <a:pt x="2970" y="1822"/>
                  </a:cubicBezTo>
                  <a:cubicBezTo>
                    <a:pt x="2977" y="1808"/>
                    <a:pt x="2984" y="1795"/>
                    <a:pt x="2990" y="1784"/>
                  </a:cubicBezTo>
                  <a:cubicBezTo>
                    <a:pt x="3001" y="1757"/>
                    <a:pt x="3004" y="1726"/>
                    <a:pt x="3001" y="1700"/>
                  </a:cubicBezTo>
                  <a:cubicBezTo>
                    <a:pt x="2990" y="1645"/>
                    <a:pt x="2949" y="1588"/>
                    <a:pt x="2895" y="1574"/>
                  </a:cubicBezTo>
                  <a:cubicBezTo>
                    <a:pt x="2878" y="1567"/>
                    <a:pt x="2864" y="1560"/>
                    <a:pt x="2847" y="1553"/>
                  </a:cubicBezTo>
                  <a:cubicBezTo>
                    <a:pt x="2820" y="1543"/>
                    <a:pt x="2800" y="1540"/>
                    <a:pt x="2776" y="1540"/>
                  </a:cubicBezTo>
                  <a:cubicBezTo>
                    <a:pt x="2753" y="1536"/>
                    <a:pt x="2728" y="1536"/>
                    <a:pt x="2708" y="1533"/>
                  </a:cubicBezTo>
                  <a:cubicBezTo>
                    <a:pt x="2667" y="1533"/>
                    <a:pt x="2630" y="1526"/>
                    <a:pt x="2589" y="1519"/>
                  </a:cubicBezTo>
                  <a:cubicBezTo>
                    <a:pt x="2562" y="1509"/>
                    <a:pt x="2538" y="1499"/>
                    <a:pt x="2511" y="1486"/>
                  </a:cubicBezTo>
                  <a:cubicBezTo>
                    <a:pt x="2480" y="1472"/>
                    <a:pt x="2453" y="1461"/>
                    <a:pt x="2422" y="1448"/>
                  </a:cubicBezTo>
                  <a:cubicBezTo>
                    <a:pt x="2368" y="1424"/>
                    <a:pt x="2310" y="1397"/>
                    <a:pt x="2255" y="1373"/>
                  </a:cubicBezTo>
                  <a:cubicBezTo>
                    <a:pt x="2150" y="1326"/>
                    <a:pt x="2048" y="1274"/>
                    <a:pt x="1946" y="1220"/>
                  </a:cubicBezTo>
                  <a:cubicBezTo>
                    <a:pt x="1881" y="1186"/>
                    <a:pt x="1820" y="1145"/>
                    <a:pt x="1762" y="1101"/>
                  </a:cubicBezTo>
                  <a:cubicBezTo>
                    <a:pt x="1735" y="1081"/>
                    <a:pt x="1712" y="1057"/>
                    <a:pt x="1684" y="1040"/>
                  </a:cubicBezTo>
                  <a:cubicBezTo>
                    <a:pt x="1654" y="1012"/>
                    <a:pt x="1619" y="988"/>
                    <a:pt x="1585" y="968"/>
                  </a:cubicBezTo>
                  <a:cubicBezTo>
                    <a:pt x="1524" y="924"/>
                    <a:pt x="1459" y="886"/>
                    <a:pt x="1395" y="846"/>
                  </a:cubicBezTo>
                  <a:cubicBezTo>
                    <a:pt x="1324" y="805"/>
                    <a:pt x="1255" y="754"/>
                    <a:pt x="1191" y="703"/>
                  </a:cubicBezTo>
                  <a:cubicBezTo>
                    <a:pt x="1130" y="659"/>
                    <a:pt x="1072" y="608"/>
                    <a:pt x="1014" y="560"/>
                  </a:cubicBezTo>
                  <a:cubicBezTo>
                    <a:pt x="946" y="506"/>
                    <a:pt x="881" y="451"/>
                    <a:pt x="814" y="400"/>
                  </a:cubicBezTo>
                  <a:cubicBezTo>
                    <a:pt x="663" y="285"/>
                    <a:pt x="517" y="165"/>
                    <a:pt x="371" y="46"/>
                  </a:cubicBezTo>
                  <a:cubicBezTo>
                    <a:pt x="354" y="32"/>
                    <a:pt x="334" y="23"/>
                    <a:pt x="316" y="16"/>
                  </a:cubicBezTo>
                  <a:cubicBezTo>
                    <a:pt x="291" y="6"/>
                    <a:pt x="264" y="1"/>
                    <a:pt x="2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04;p56"/>
            <p:cNvSpPr/>
            <p:nvPr/>
          </p:nvSpPr>
          <p:spPr>
            <a:xfrm>
              <a:off x="4148275" y="3222900"/>
              <a:ext cx="139050" cy="110400"/>
            </a:xfrm>
            <a:custGeom>
              <a:avLst/>
              <a:gdLst/>
              <a:ahLst/>
              <a:cxnLst/>
              <a:rect l="l" t="t" r="r" b="b"/>
              <a:pathLst>
                <a:path w="5562" h="4416" extrusionOk="0">
                  <a:moveTo>
                    <a:pt x="251" y="0"/>
                  </a:moveTo>
                  <a:cubicBezTo>
                    <a:pt x="214" y="0"/>
                    <a:pt x="176" y="9"/>
                    <a:pt x="146" y="23"/>
                  </a:cubicBezTo>
                  <a:cubicBezTo>
                    <a:pt x="88" y="47"/>
                    <a:pt x="44" y="95"/>
                    <a:pt x="24" y="152"/>
                  </a:cubicBezTo>
                  <a:cubicBezTo>
                    <a:pt x="0" y="210"/>
                    <a:pt x="0" y="275"/>
                    <a:pt x="27" y="333"/>
                  </a:cubicBezTo>
                  <a:cubicBezTo>
                    <a:pt x="38" y="350"/>
                    <a:pt x="47" y="367"/>
                    <a:pt x="58" y="384"/>
                  </a:cubicBezTo>
                  <a:cubicBezTo>
                    <a:pt x="85" y="418"/>
                    <a:pt x="119" y="441"/>
                    <a:pt x="156" y="455"/>
                  </a:cubicBezTo>
                  <a:cubicBezTo>
                    <a:pt x="190" y="473"/>
                    <a:pt x="225" y="493"/>
                    <a:pt x="258" y="510"/>
                  </a:cubicBezTo>
                  <a:cubicBezTo>
                    <a:pt x="357" y="567"/>
                    <a:pt x="456" y="622"/>
                    <a:pt x="551" y="677"/>
                  </a:cubicBezTo>
                  <a:cubicBezTo>
                    <a:pt x="633" y="724"/>
                    <a:pt x="707" y="771"/>
                    <a:pt x="782" y="823"/>
                  </a:cubicBezTo>
                  <a:cubicBezTo>
                    <a:pt x="966" y="942"/>
                    <a:pt x="1150" y="1064"/>
                    <a:pt x="1327" y="1193"/>
                  </a:cubicBezTo>
                  <a:cubicBezTo>
                    <a:pt x="1412" y="1255"/>
                    <a:pt x="1493" y="1316"/>
                    <a:pt x="1575" y="1380"/>
                  </a:cubicBezTo>
                  <a:cubicBezTo>
                    <a:pt x="1657" y="1445"/>
                    <a:pt x="1741" y="1510"/>
                    <a:pt x="1820" y="1581"/>
                  </a:cubicBezTo>
                  <a:cubicBezTo>
                    <a:pt x="1980" y="1724"/>
                    <a:pt x="2140" y="1867"/>
                    <a:pt x="2299" y="2007"/>
                  </a:cubicBezTo>
                  <a:cubicBezTo>
                    <a:pt x="2456" y="2146"/>
                    <a:pt x="2613" y="2282"/>
                    <a:pt x="2768" y="2415"/>
                  </a:cubicBezTo>
                  <a:cubicBezTo>
                    <a:pt x="2847" y="2479"/>
                    <a:pt x="2922" y="2544"/>
                    <a:pt x="2997" y="2608"/>
                  </a:cubicBezTo>
                  <a:cubicBezTo>
                    <a:pt x="3071" y="2674"/>
                    <a:pt x="3146" y="2741"/>
                    <a:pt x="3222" y="2809"/>
                  </a:cubicBezTo>
                  <a:cubicBezTo>
                    <a:pt x="3377" y="2952"/>
                    <a:pt x="3537" y="3088"/>
                    <a:pt x="3701" y="3221"/>
                  </a:cubicBezTo>
                  <a:cubicBezTo>
                    <a:pt x="3858" y="3347"/>
                    <a:pt x="4013" y="3476"/>
                    <a:pt x="4170" y="3602"/>
                  </a:cubicBezTo>
                  <a:cubicBezTo>
                    <a:pt x="4330" y="3731"/>
                    <a:pt x="4500" y="3847"/>
                    <a:pt x="4660" y="3976"/>
                  </a:cubicBezTo>
                  <a:cubicBezTo>
                    <a:pt x="4732" y="4030"/>
                    <a:pt x="4803" y="4085"/>
                    <a:pt x="4881" y="4136"/>
                  </a:cubicBezTo>
                  <a:cubicBezTo>
                    <a:pt x="4939" y="4177"/>
                    <a:pt x="5004" y="4208"/>
                    <a:pt x="5065" y="4248"/>
                  </a:cubicBezTo>
                  <a:cubicBezTo>
                    <a:pt x="5120" y="4286"/>
                    <a:pt x="5174" y="4333"/>
                    <a:pt x="5225" y="4374"/>
                  </a:cubicBezTo>
                  <a:cubicBezTo>
                    <a:pt x="5257" y="4403"/>
                    <a:pt x="5299" y="4416"/>
                    <a:pt x="5341" y="4416"/>
                  </a:cubicBezTo>
                  <a:cubicBezTo>
                    <a:pt x="5389" y="4416"/>
                    <a:pt x="5439" y="4399"/>
                    <a:pt x="5476" y="4371"/>
                  </a:cubicBezTo>
                  <a:cubicBezTo>
                    <a:pt x="5503" y="4347"/>
                    <a:pt x="5524" y="4316"/>
                    <a:pt x="5538" y="4282"/>
                  </a:cubicBezTo>
                  <a:cubicBezTo>
                    <a:pt x="5558" y="4238"/>
                    <a:pt x="5561" y="4170"/>
                    <a:pt x="5534" y="4126"/>
                  </a:cubicBezTo>
                  <a:cubicBezTo>
                    <a:pt x="5511" y="4082"/>
                    <a:pt x="5483" y="4037"/>
                    <a:pt x="5450" y="4000"/>
                  </a:cubicBezTo>
                  <a:cubicBezTo>
                    <a:pt x="5422" y="3969"/>
                    <a:pt x="5395" y="3945"/>
                    <a:pt x="5365" y="3919"/>
                  </a:cubicBezTo>
                  <a:cubicBezTo>
                    <a:pt x="5313" y="3867"/>
                    <a:pt x="5252" y="3826"/>
                    <a:pt x="5194" y="3785"/>
                  </a:cubicBezTo>
                  <a:cubicBezTo>
                    <a:pt x="5116" y="3724"/>
                    <a:pt x="5041" y="3663"/>
                    <a:pt x="4969" y="3599"/>
                  </a:cubicBezTo>
                  <a:cubicBezTo>
                    <a:pt x="4823" y="3465"/>
                    <a:pt x="4667" y="3343"/>
                    <a:pt x="4514" y="3217"/>
                  </a:cubicBezTo>
                  <a:cubicBezTo>
                    <a:pt x="4357" y="3092"/>
                    <a:pt x="4208" y="2955"/>
                    <a:pt x="4054" y="2826"/>
                  </a:cubicBezTo>
                  <a:cubicBezTo>
                    <a:pt x="3898" y="2694"/>
                    <a:pt x="3738" y="2561"/>
                    <a:pt x="3585" y="2425"/>
                  </a:cubicBezTo>
                  <a:cubicBezTo>
                    <a:pt x="3507" y="2354"/>
                    <a:pt x="3429" y="2282"/>
                    <a:pt x="3347" y="2214"/>
                  </a:cubicBezTo>
                  <a:cubicBezTo>
                    <a:pt x="3269" y="2146"/>
                    <a:pt x="3187" y="2082"/>
                    <a:pt x="3109" y="2016"/>
                  </a:cubicBezTo>
                  <a:cubicBezTo>
                    <a:pt x="2949" y="1887"/>
                    <a:pt x="2789" y="1758"/>
                    <a:pt x="2633" y="1625"/>
                  </a:cubicBezTo>
                  <a:cubicBezTo>
                    <a:pt x="2476" y="1493"/>
                    <a:pt x="2319" y="1357"/>
                    <a:pt x="2160" y="1224"/>
                  </a:cubicBezTo>
                  <a:cubicBezTo>
                    <a:pt x="2085" y="1159"/>
                    <a:pt x="2003" y="1095"/>
                    <a:pt x="1922" y="1033"/>
                  </a:cubicBezTo>
                  <a:cubicBezTo>
                    <a:pt x="1837" y="972"/>
                    <a:pt x="1755" y="908"/>
                    <a:pt x="1666" y="850"/>
                  </a:cubicBezTo>
                  <a:cubicBezTo>
                    <a:pt x="1470" y="710"/>
                    <a:pt x="1269" y="575"/>
                    <a:pt x="1065" y="445"/>
                  </a:cubicBezTo>
                  <a:cubicBezTo>
                    <a:pt x="826" y="289"/>
                    <a:pt x="578" y="149"/>
                    <a:pt x="327" y="16"/>
                  </a:cubicBezTo>
                  <a:cubicBezTo>
                    <a:pt x="323" y="16"/>
                    <a:pt x="316" y="13"/>
                    <a:pt x="313" y="10"/>
                  </a:cubicBezTo>
                  <a:cubicBezTo>
                    <a:pt x="294" y="3"/>
                    <a:pt x="272" y="0"/>
                    <a:pt x="2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05;p56"/>
            <p:cNvSpPr/>
            <p:nvPr/>
          </p:nvSpPr>
          <p:spPr>
            <a:xfrm>
              <a:off x="2520475" y="4280100"/>
              <a:ext cx="95350" cy="142425"/>
            </a:xfrm>
            <a:custGeom>
              <a:avLst/>
              <a:gdLst/>
              <a:ahLst/>
              <a:cxnLst/>
              <a:rect l="l" t="t" r="r" b="b"/>
              <a:pathLst>
                <a:path w="3814" h="5697" extrusionOk="0">
                  <a:moveTo>
                    <a:pt x="3063" y="0"/>
                  </a:moveTo>
                  <a:cubicBezTo>
                    <a:pt x="3045" y="0"/>
                    <a:pt x="3026" y="1"/>
                    <a:pt x="3008" y="2"/>
                  </a:cubicBezTo>
                  <a:cubicBezTo>
                    <a:pt x="2915" y="5"/>
                    <a:pt x="2821" y="22"/>
                    <a:pt x="2728" y="35"/>
                  </a:cubicBezTo>
                  <a:cubicBezTo>
                    <a:pt x="2634" y="49"/>
                    <a:pt x="2538" y="69"/>
                    <a:pt x="2443" y="87"/>
                  </a:cubicBezTo>
                  <a:cubicBezTo>
                    <a:pt x="2348" y="100"/>
                    <a:pt x="2249" y="117"/>
                    <a:pt x="2150" y="131"/>
                  </a:cubicBezTo>
                  <a:cubicBezTo>
                    <a:pt x="1912" y="168"/>
                    <a:pt x="1657" y="195"/>
                    <a:pt x="1425" y="273"/>
                  </a:cubicBezTo>
                  <a:cubicBezTo>
                    <a:pt x="1378" y="291"/>
                    <a:pt x="1327" y="318"/>
                    <a:pt x="1282" y="341"/>
                  </a:cubicBezTo>
                  <a:cubicBezTo>
                    <a:pt x="1235" y="358"/>
                    <a:pt x="1191" y="382"/>
                    <a:pt x="1157" y="406"/>
                  </a:cubicBezTo>
                  <a:cubicBezTo>
                    <a:pt x="1075" y="460"/>
                    <a:pt x="1004" y="542"/>
                    <a:pt x="963" y="630"/>
                  </a:cubicBezTo>
                  <a:cubicBezTo>
                    <a:pt x="919" y="729"/>
                    <a:pt x="895" y="834"/>
                    <a:pt x="909" y="947"/>
                  </a:cubicBezTo>
                  <a:cubicBezTo>
                    <a:pt x="912" y="967"/>
                    <a:pt x="915" y="994"/>
                    <a:pt x="922" y="1018"/>
                  </a:cubicBezTo>
                  <a:cubicBezTo>
                    <a:pt x="885" y="1083"/>
                    <a:pt x="844" y="1148"/>
                    <a:pt x="807" y="1212"/>
                  </a:cubicBezTo>
                  <a:cubicBezTo>
                    <a:pt x="776" y="1270"/>
                    <a:pt x="756" y="1332"/>
                    <a:pt x="728" y="1393"/>
                  </a:cubicBezTo>
                  <a:cubicBezTo>
                    <a:pt x="698" y="1461"/>
                    <a:pt x="660" y="1525"/>
                    <a:pt x="626" y="1590"/>
                  </a:cubicBezTo>
                  <a:cubicBezTo>
                    <a:pt x="596" y="1641"/>
                    <a:pt x="575" y="1699"/>
                    <a:pt x="552" y="1753"/>
                  </a:cubicBezTo>
                  <a:cubicBezTo>
                    <a:pt x="524" y="1821"/>
                    <a:pt x="491" y="1886"/>
                    <a:pt x="463" y="1954"/>
                  </a:cubicBezTo>
                  <a:cubicBezTo>
                    <a:pt x="433" y="2022"/>
                    <a:pt x="412" y="2093"/>
                    <a:pt x="381" y="2165"/>
                  </a:cubicBezTo>
                  <a:cubicBezTo>
                    <a:pt x="358" y="2219"/>
                    <a:pt x="331" y="2270"/>
                    <a:pt x="300" y="2318"/>
                  </a:cubicBezTo>
                  <a:cubicBezTo>
                    <a:pt x="273" y="2359"/>
                    <a:pt x="249" y="2399"/>
                    <a:pt x="225" y="2443"/>
                  </a:cubicBezTo>
                  <a:cubicBezTo>
                    <a:pt x="211" y="2471"/>
                    <a:pt x="201" y="2495"/>
                    <a:pt x="188" y="2522"/>
                  </a:cubicBezTo>
                  <a:cubicBezTo>
                    <a:pt x="157" y="2577"/>
                    <a:pt x="123" y="2630"/>
                    <a:pt x="95" y="2688"/>
                  </a:cubicBezTo>
                  <a:cubicBezTo>
                    <a:pt x="58" y="2763"/>
                    <a:pt x="34" y="2839"/>
                    <a:pt x="21" y="2916"/>
                  </a:cubicBezTo>
                  <a:cubicBezTo>
                    <a:pt x="7" y="2985"/>
                    <a:pt x="1" y="3056"/>
                    <a:pt x="4" y="3128"/>
                  </a:cubicBezTo>
                  <a:cubicBezTo>
                    <a:pt x="4" y="3209"/>
                    <a:pt x="28" y="3291"/>
                    <a:pt x="48" y="3369"/>
                  </a:cubicBezTo>
                  <a:cubicBezTo>
                    <a:pt x="72" y="3451"/>
                    <a:pt x="116" y="3508"/>
                    <a:pt x="157" y="3569"/>
                  </a:cubicBezTo>
                  <a:cubicBezTo>
                    <a:pt x="177" y="3627"/>
                    <a:pt x="201" y="3688"/>
                    <a:pt x="225" y="3746"/>
                  </a:cubicBezTo>
                  <a:cubicBezTo>
                    <a:pt x="259" y="3831"/>
                    <a:pt x="282" y="3916"/>
                    <a:pt x="310" y="4005"/>
                  </a:cubicBezTo>
                  <a:cubicBezTo>
                    <a:pt x="354" y="4158"/>
                    <a:pt x="395" y="4311"/>
                    <a:pt x="433" y="4464"/>
                  </a:cubicBezTo>
                  <a:cubicBezTo>
                    <a:pt x="453" y="4587"/>
                    <a:pt x="470" y="4709"/>
                    <a:pt x="477" y="4831"/>
                  </a:cubicBezTo>
                  <a:cubicBezTo>
                    <a:pt x="491" y="4978"/>
                    <a:pt x="483" y="5125"/>
                    <a:pt x="477" y="5267"/>
                  </a:cubicBezTo>
                  <a:cubicBezTo>
                    <a:pt x="473" y="5386"/>
                    <a:pt x="558" y="5522"/>
                    <a:pt x="643" y="5597"/>
                  </a:cubicBezTo>
                  <a:cubicBezTo>
                    <a:pt x="695" y="5641"/>
                    <a:pt x="759" y="5676"/>
                    <a:pt x="824" y="5696"/>
                  </a:cubicBezTo>
                  <a:cubicBezTo>
                    <a:pt x="838" y="5641"/>
                    <a:pt x="868" y="5563"/>
                    <a:pt x="895" y="5519"/>
                  </a:cubicBezTo>
                  <a:cubicBezTo>
                    <a:pt x="953" y="5417"/>
                    <a:pt x="1007" y="5338"/>
                    <a:pt x="1065" y="5277"/>
                  </a:cubicBezTo>
                  <a:cubicBezTo>
                    <a:pt x="1086" y="5254"/>
                    <a:pt x="1106" y="5227"/>
                    <a:pt x="1123" y="5206"/>
                  </a:cubicBezTo>
                  <a:cubicBezTo>
                    <a:pt x="1133" y="5186"/>
                    <a:pt x="1147" y="5165"/>
                    <a:pt x="1157" y="5145"/>
                  </a:cubicBezTo>
                  <a:cubicBezTo>
                    <a:pt x="1191" y="5094"/>
                    <a:pt x="1221" y="5039"/>
                    <a:pt x="1256" y="4985"/>
                  </a:cubicBezTo>
                  <a:cubicBezTo>
                    <a:pt x="1266" y="4971"/>
                    <a:pt x="1276" y="4954"/>
                    <a:pt x="1287" y="4937"/>
                  </a:cubicBezTo>
                  <a:cubicBezTo>
                    <a:pt x="1340" y="4855"/>
                    <a:pt x="1395" y="4770"/>
                    <a:pt x="1466" y="4702"/>
                  </a:cubicBezTo>
                  <a:cubicBezTo>
                    <a:pt x="1527" y="4641"/>
                    <a:pt x="1589" y="4587"/>
                    <a:pt x="1643" y="4542"/>
                  </a:cubicBezTo>
                  <a:cubicBezTo>
                    <a:pt x="1674" y="4512"/>
                    <a:pt x="1698" y="4488"/>
                    <a:pt x="1718" y="4464"/>
                  </a:cubicBezTo>
                  <a:cubicBezTo>
                    <a:pt x="1736" y="4434"/>
                    <a:pt x="1752" y="4403"/>
                    <a:pt x="1769" y="4373"/>
                  </a:cubicBezTo>
                  <a:cubicBezTo>
                    <a:pt x="1830" y="4253"/>
                    <a:pt x="1909" y="4141"/>
                    <a:pt x="1973" y="4049"/>
                  </a:cubicBezTo>
                  <a:cubicBezTo>
                    <a:pt x="1997" y="4018"/>
                    <a:pt x="2017" y="3988"/>
                    <a:pt x="2042" y="3957"/>
                  </a:cubicBezTo>
                  <a:lnTo>
                    <a:pt x="2042" y="3954"/>
                  </a:lnTo>
                  <a:cubicBezTo>
                    <a:pt x="2065" y="3903"/>
                    <a:pt x="2092" y="3852"/>
                    <a:pt x="2119" y="3801"/>
                  </a:cubicBezTo>
                  <a:cubicBezTo>
                    <a:pt x="2157" y="3750"/>
                    <a:pt x="2198" y="3702"/>
                    <a:pt x="2235" y="3651"/>
                  </a:cubicBezTo>
                  <a:cubicBezTo>
                    <a:pt x="2276" y="3594"/>
                    <a:pt x="2317" y="3536"/>
                    <a:pt x="2358" y="3481"/>
                  </a:cubicBezTo>
                  <a:cubicBezTo>
                    <a:pt x="2399" y="3417"/>
                    <a:pt x="2439" y="3352"/>
                    <a:pt x="2483" y="3291"/>
                  </a:cubicBezTo>
                  <a:cubicBezTo>
                    <a:pt x="2491" y="3280"/>
                    <a:pt x="2494" y="3274"/>
                    <a:pt x="2501" y="3263"/>
                  </a:cubicBezTo>
                  <a:cubicBezTo>
                    <a:pt x="2609" y="3097"/>
                    <a:pt x="2711" y="2927"/>
                    <a:pt x="2803" y="2746"/>
                  </a:cubicBezTo>
                  <a:cubicBezTo>
                    <a:pt x="2902" y="2553"/>
                    <a:pt x="3001" y="2362"/>
                    <a:pt x="3110" y="2172"/>
                  </a:cubicBezTo>
                  <a:cubicBezTo>
                    <a:pt x="3212" y="1994"/>
                    <a:pt x="3331" y="1825"/>
                    <a:pt x="3439" y="1651"/>
                  </a:cubicBezTo>
                  <a:cubicBezTo>
                    <a:pt x="3541" y="1487"/>
                    <a:pt x="3654" y="1321"/>
                    <a:pt x="3715" y="1134"/>
                  </a:cubicBezTo>
                  <a:cubicBezTo>
                    <a:pt x="3749" y="1038"/>
                    <a:pt x="3780" y="954"/>
                    <a:pt x="3793" y="855"/>
                  </a:cubicBezTo>
                  <a:cubicBezTo>
                    <a:pt x="3813" y="719"/>
                    <a:pt x="3810" y="597"/>
                    <a:pt x="3773" y="464"/>
                  </a:cubicBezTo>
                  <a:cubicBezTo>
                    <a:pt x="3752" y="402"/>
                    <a:pt x="3725" y="344"/>
                    <a:pt x="3684" y="294"/>
                  </a:cubicBezTo>
                  <a:cubicBezTo>
                    <a:pt x="3623" y="219"/>
                    <a:pt x="3524" y="110"/>
                    <a:pt x="3430" y="76"/>
                  </a:cubicBezTo>
                  <a:cubicBezTo>
                    <a:pt x="3361" y="52"/>
                    <a:pt x="3293" y="22"/>
                    <a:pt x="3221" y="11"/>
                  </a:cubicBezTo>
                  <a:cubicBezTo>
                    <a:pt x="3169" y="4"/>
                    <a:pt x="3116" y="0"/>
                    <a:pt x="306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06;p56"/>
            <p:cNvSpPr/>
            <p:nvPr/>
          </p:nvSpPr>
          <p:spPr>
            <a:xfrm>
              <a:off x="2498850" y="4285900"/>
              <a:ext cx="48350" cy="70625"/>
            </a:xfrm>
            <a:custGeom>
              <a:avLst/>
              <a:gdLst/>
              <a:ahLst/>
              <a:cxnLst/>
              <a:rect l="l" t="t" r="r" b="b"/>
              <a:pathLst>
                <a:path w="1934" h="2825" extrusionOk="0">
                  <a:moveTo>
                    <a:pt x="724" y="1"/>
                  </a:moveTo>
                  <a:cubicBezTo>
                    <a:pt x="633" y="1"/>
                    <a:pt x="548" y="219"/>
                    <a:pt x="461" y="239"/>
                  </a:cubicBezTo>
                  <a:cubicBezTo>
                    <a:pt x="450" y="246"/>
                    <a:pt x="437" y="249"/>
                    <a:pt x="427" y="252"/>
                  </a:cubicBezTo>
                  <a:cubicBezTo>
                    <a:pt x="372" y="269"/>
                    <a:pt x="324" y="293"/>
                    <a:pt x="287" y="327"/>
                  </a:cubicBezTo>
                  <a:cubicBezTo>
                    <a:pt x="202" y="392"/>
                    <a:pt x="144" y="443"/>
                    <a:pt x="93" y="535"/>
                  </a:cubicBezTo>
                  <a:cubicBezTo>
                    <a:pt x="56" y="602"/>
                    <a:pt x="32" y="677"/>
                    <a:pt x="18" y="753"/>
                  </a:cubicBezTo>
                  <a:cubicBezTo>
                    <a:pt x="10" y="804"/>
                    <a:pt x="5" y="804"/>
                    <a:pt x="2" y="804"/>
                  </a:cubicBezTo>
                  <a:cubicBezTo>
                    <a:pt x="0" y="804"/>
                    <a:pt x="1" y="804"/>
                    <a:pt x="4" y="855"/>
                  </a:cubicBezTo>
                  <a:cubicBezTo>
                    <a:pt x="15" y="966"/>
                    <a:pt x="22" y="1076"/>
                    <a:pt x="35" y="1188"/>
                  </a:cubicBezTo>
                  <a:cubicBezTo>
                    <a:pt x="56" y="1337"/>
                    <a:pt x="90" y="1487"/>
                    <a:pt x="131" y="1633"/>
                  </a:cubicBezTo>
                  <a:cubicBezTo>
                    <a:pt x="141" y="1671"/>
                    <a:pt x="155" y="1709"/>
                    <a:pt x="164" y="1749"/>
                  </a:cubicBezTo>
                  <a:cubicBezTo>
                    <a:pt x="182" y="1800"/>
                    <a:pt x="229" y="1888"/>
                    <a:pt x="257" y="1919"/>
                  </a:cubicBezTo>
                  <a:cubicBezTo>
                    <a:pt x="294" y="1967"/>
                    <a:pt x="335" y="2011"/>
                    <a:pt x="379" y="2051"/>
                  </a:cubicBezTo>
                  <a:cubicBezTo>
                    <a:pt x="427" y="2086"/>
                    <a:pt x="474" y="2113"/>
                    <a:pt x="525" y="2140"/>
                  </a:cubicBezTo>
                  <a:cubicBezTo>
                    <a:pt x="563" y="2161"/>
                    <a:pt x="604" y="2174"/>
                    <a:pt x="644" y="2185"/>
                  </a:cubicBezTo>
                  <a:cubicBezTo>
                    <a:pt x="634" y="2266"/>
                    <a:pt x="621" y="2345"/>
                    <a:pt x="607" y="2423"/>
                  </a:cubicBezTo>
                  <a:cubicBezTo>
                    <a:pt x="580" y="2603"/>
                    <a:pt x="290" y="2780"/>
                    <a:pt x="488" y="2817"/>
                  </a:cubicBezTo>
                  <a:cubicBezTo>
                    <a:pt x="512" y="2822"/>
                    <a:pt x="537" y="2824"/>
                    <a:pt x="562" y="2824"/>
                  </a:cubicBezTo>
                  <a:cubicBezTo>
                    <a:pt x="729" y="2824"/>
                    <a:pt x="883" y="2716"/>
                    <a:pt x="910" y="2558"/>
                  </a:cubicBezTo>
                  <a:cubicBezTo>
                    <a:pt x="943" y="2351"/>
                    <a:pt x="1383" y="2140"/>
                    <a:pt x="1440" y="1936"/>
                  </a:cubicBezTo>
                  <a:cubicBezTo>
                    <a:pt x="1467" y="1838"/>
                    <a:pt x="1498" y="1739"/>
                    <a:pt x="1529" y="1640"/>
                  </a:cubicBezTo>
                  <a:cubicBezTo>
                    <a:pt x="1552" y="1566"/>
                    <a:pt x="1573" y="1494"/>
                    <a:pt x="1593" y="1419"/>
                  </a:cubicBezTo>
                  <a:cubicBezTo>
                    <a:pt x="1627" y="1334"/>
                    <a:pt x="1665" y="1249"/>
                    <a:pt x="1716" y="1171"/>
                  </a:cubicBezTo>
                  <a:cubicBezTo>
                    <a:pt x="1743" y="1126"/>
                    <a:pt x="1774" y="1082"/>
                    <a:pt x="1805" y="1038"/>
                  </a:cubicBezTo>
                  <a:cubicBezTo>
                    <a:pt x="1849" y="970"/>
                    <a:pt x="1872" y="888"/>
                    <a:pt x="1896" y="811"/>
                  </a:cubicBezTo>
                  <a:cubicBezTo>
                    <a:pt x="1910" y="770"/>
                    <a:pt x="1916" y="725"/>
                    <a:pt x="1920" y="681"/>
                  </a:cubicBezTo>
                  <a:cubicBezTo>
                    <a:pt x="1923" y="623"/>
                    <a:pt x="1934" y="558"/>
                    <a:pt x="1923" y="500"/>
                  </a:cubicBezTo>
                  <a:cubicBezTo>
                    <a:pt x="1899" y="348"/>
                    <a:pt x="1805" y="222"/>
                    <a:pt x="1658" y="144"/>
                  </a:cubicBezTo>
                  <a:cubicBezTo>
                    <a:pt x="1590" y="106"/>
                    <a:pt x="1512" y="89"/>
                    <a:pt x="1433" y="68"/>
                  </a:cubicBezTo>
                  <a:cubicBezTo>
                    <a:pt x="1413" y="62"/>
                    <a:pt x="1389" y="55"/>
                    <a:pt x="1365" y="48"/>
                  </a:cubicBezTo>
                  <a:cubicBezTo>
                    <a:pt x="1301" y="35"/>
                    <a:pt x="1240" y="24"/>
                    <a:pt x="1175" y="21"/>
                  </a:cubicBezTo>
                  <a:cubicBezTo>
                    <a:pt x="1086" y="10"/>
                    <a:pt x="998" y="1"/>
                    <a:pt x="913" y="1"/>
                  </a:cubicBezTo>
                  <a:lnTo>
                    <a:pt x="726" y="1"/>
                  </a:lnTo>
                  <a:cubicBezTo>
                    <a:pt x="725" y="1"/>
                    <a:pt x="725" y="1"/>
                    <a:pt x="72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07;p56"/>
            <p:cNvSpPr/>
            <p:nvPr/>
          </p:nvSpPr>
          <p:spPr>
            <a:xfrm>
              <a:off x="2540125" y="4278950"/>
              <a:ext cx="820250" cy="559200"/>
            </a:xfrm>
            <a:custGeom>
              <a:avLst/>
              <a:gdLst/>
              <a:ahLst/>
              <a:cxnLst/>
              <a:rect l="l" t="t" r="r" b="b"/>
              <a:pathLst>
                <a:path w="32810" h="22368" extrusionOk="0">
                  <a:moveTo>
                    <a:pt x="3629" y="1"/>
                  </a:moveTo>
                  <a:cubicBezTo>
                    <a:pt x="3579" y="1"/>
                    <a:pt x="3528" y="10"/>
                    <a:pt x="3480" y="27"/>
                  </a:cubicBezTo>
                  <a:cubicBezTo>
                    <a:pt x="3388" y="61"/>
                    <a:pt x="3269" y="142"/>
                    <a:pt x="3231" y="248"/>
                  </a:cubicBezTo>
                  <a:cubicBezTo>
                    <a:pt x="3164" y="452"/>
                    <a:pt x="3089" y="673"/>
                    <a:pt x="3021" y="897"/>
                  </a:cubicBezTo>
                  <a:cubicBezTo>
                    <a:pt x="2994" y="986"/>
                    <a:pt x="2970" y="1078"/>
                    <a:pt x="2950" y="1166"/>
                  </a:cubicBezTo>
                  <a:cubicBezTo>
                    <a:pt x="2933" y="1231"/>
                    <a:pt x="2915" y="1296"/>
                    <a:pt x="2898" y="1360"/>
                  </a:cubicBezTo>
                  <a:cubicBezTo>
                    <a:pt x="2864" y="1442"/>
                    <a:pt x="2823" y="1524"/>
                    <a:pt x="2773" y="1605"/>
                  </a:cubicBezTo>
                  <a:lnTo>
                    <a:pt x="2755" y="1632"/>
                  </a:lnTo>
                  <a:cubicBezTo>
                    <a:pt x="2630" y="1816"/>
                    <a:pt x="2504" y="2003"/>
                    <a:pt x="2405" y="2207"/>
                  </a:cubicBezTo>
                  <a:cubicBezTo>
                    <a:pt x="2371" y="2279"/>
                    <a:pt x="2337" y="2350"/>
                    <a:pt x="2306" y="2422"/>
                  </a:cubicBezTo>
                  <a:cubicBezTo>
                    <a:pt x="2252" y="2544"/>
                    <a:pt x="2195" y="2676"/>
                    <a:pt x="2123" y="2796"/>
                  </a:cubicBezTo>
                  <a:cubicBezTo>
                    <a:pt x="2055" y="2891"/>
                    <a:pt x="1980" y="2979"/>
                    <a:pt x="1909" y="3068"/>
                  </a:cubicBezTo>
                  <a:cubicBezTo>
                    <a:pt x="1857" y="3130"/>
                    <a:pt x="1807" y="3194"/>
                    <a:pt x="1755" y="3259"/>
                  </a:cubicBezTo>
                  <a:cubicBezTo>
                    <a:pt x="1650" y="3395"/>
                    <a:pt x="1558" y="3544"/>
                    <a:pt x="1470" y="3687"/>
                  </a:cubicBezTo>
                  <a:cubicBezTo>
                    <a:pt x="1443" y="3731"/>
                    <a:pt x="1415" y="3772"/>
                    <a:pt x="1388" y="3816"/>
                  </a:cubicBezTo>
                  <a:cubicBezTo>
                    <a:pt x="1350" y="3871"/>
                    <a:pt x="1310" y="3929"/>
                    <a:pt x="1272" y="3983"/>
                  </a:cubicBezTo>
                  <a:cubicBezTo>
                    <a:pt x="1242" y="4020"/>
                    <a:pt x="1215" y="4058"/>
                    <a:pt x="1187" y="4095"/>
                  </a:cubicBezTo>
                  <a:cubicBezTo>
                    <a:pt x="1123" y="4187"/>
                    <a:pt x="1044" y="4299"/>
                    <a:pt x="983" y="4419"/>
                  </a:cubicBezTo>
                  <a:cubicBezTo>
                    <a:pt x="966" y="4449"/>
                    <a:pt x="950" y="4480"/>
                    <a:pt x="932" y="4510"/>
                  </a:cubicBezTo>
                  <a:cubicBezTo>
                    <a:pt x="912" y="4534"/>
                    <a:pt x="888" y="4558"/>
                    <a:pt x="857" y="4588"/>
                  </a:cubicBezTo>
                  <a:cubicBezTo>
                    <a:pt x="803" y="4633"/>
                    <a:pt x="741" y="4687"/>
                    <a:pt x="680" y="4748"/>
                  </a:cubicBezTo>
                  <a:cubicBezTo>
                    <a:pt x="609" y="4816"/>
                    <a:pt x="554" y="4901"/>
                    <a:pt x="501" y="4983"/>
                  </a:cubicBezTo>
                  <a:cubicBezTo>
                    <a:pt x="490" y="5000"/>
                    <a:pt x="480" y="5017"/>
                    <a:pt x="470" y="5031"/>
                  </a:cubicBezTo>
                  <a:cubicBezTo>
                    <a:pt x="435" y="5085"/>
                    <a:pt x="405" y="5140"/>
                    <a:pt x="371" y="5191"/>
                  </a:cubicBezTo>
                  <a:cubicBezTo>
                    <a:pt x="361" y="5211"/>
                    <a:pt x="347" y="5232"/>
                    <a:pt x="337" y="5252"/>
                  </a:cubicBezTo>
                  <a:cubicBezTo>
                    <a:pt x="320" y="5273"/>
                    <a:pt x="300" y="5300"/>
                    <a:pt x="279" y="5323"/>
                  </a:cubicBezTo>
                  <a:cubicBezTo>
                    <a:pt x="221" y="5384"/>
                    <a:pt x="167" y="5463"/>
                    <a:pt x="109" y="5565"/>
                  </a:cubicBezTo>
                  <a:cubicBezTo>
                    <a:pt x="75" y="5623"/>
                    <a:pt x="41" y="5722"/>
                    <a:pt x="31" y="5775"/>
                  </a:cubicBezTo>
                  <a:cubicBezTo>
                    <a:pt x="31" y="5779"/>
                    <a:pt x="27" y="5779"/>
                    <a:pt x="27" y="5783"/>
                  </a:cubicBezTo>
                  <a:cubicBezTo>
                    <a:pt x="0" y="5949"/>
                    <a:pt x="24" y="6051"/>
                    <a:pt x="61" y="6201"/>
                  </a:cubicBezTo>
                  <a:cubicBezTo>
                    <a:pt x="75" y="6256"/>
                    <a:pt x="102" y="6303"/>
                    <a:pt x="129" y="6350"/>
                  </a:cubicBezTo>
                  <a:cubicBezTo>
                    <a:pt x="140" y="6364"/>
                    <a:pt x="150" y="6381"/>
                    <a:pt x="157" y="6398"/>
                  </a:cubicBezTo>
                  <a:cubicBezTo>
                    <a:pt x="177" y="6432"/>
                    <a:pt x="198" y="6460"/>
                    <a:pt x="221" y="6483"/>
                  </a:cubicBezTo>
                  <a:lnTo>
                    <a:pt x="239" y="6504"/>
                  </a:lnTo>
                  <a:cubicBezTo>
                    <a:pt x="289" y="6562"/>
                    <a:pt x="330" y="6609"/>
                    <a:pt x="394" y="6660"/>
                  </a:cubicBezTo>
                  <a:cubicBezTo>
                    <a:pt x="412" y="6674"/>
                    <a:pt x="425" y="6684"/>
                    <a:pt x="443" y="6697"/>
                  </a:cubicBezTo>
                  <a:cubicBezTo>
                    <a:pt x="562" y="6783"/>
                    <a:pt x="656" y="6840"/>
                    <a:pt x="749" y="6888"/>
                  </a:cubicBezTo>
                  <a:cubicBezTo>
                    <a:pt x="820" y="6926"/>
                    <a:pt x="898" y="6959"/>
                    <a:pt x="990" y="6997"/>
                  </a:cubicBezTo>
                  <a:cubicBezTo>
                    <a:pt x="1041" y="7014"/>
                    <a:pt x="1088" y="7038"/>
                    <a:pt x="1140" y="7061"/>
                  </a:cubicBezTo>
                  <a:cubicBezTo>
                    <a:pt x="1157" y="7072"/>
                    <a:pt x="1177" y="7082"/>
                    <a:pt x="1198" y="7089"/>
                  </a:cubicBezTo>
                  <a:cubicBezTo>
                    <a:pt x="1245" y="7113"/>
                    <a:pt x="1292" y="7130"/>
                    <a:pt x="1337" y="7146"/>
                  </a:cubicBezTo>
                  <a:cubicBezTo>
                    <a:pt x="1368" y="7160"/>
                    <a:pt x="1395" y="7171"/>
                    <a:pt x="1426" y="7184"/>
                  </a:cubicBezTo>
                  <a:cubicBezTo>
                    <a:pt x="1694" y="7296"/>
                    <a:pt x="1980" y="7419"/>
                    <a:pt x="2245" y="7579"/>
                  </a:cubicBezTo>
                  <a:lnTo>
                    <a:pt x="2333" y="7630"/>
                  </a:lnTo>
                  <a:cubicBezTo>
                    <a:pt x="2435" y="7694"/>
                    <a:pt x="2545" y="7759"/>
                    <a:pt x="2650" y="7820"/>
                  </a:cubicBezTo>
                  <a:lnTo>
                    <a:pt x="2708" y="7854"/>
                  </a:lnTo>
                  <a:cubicBezTo>
                    <a:pt x="2807" y="7912"/>
                    <a:pt x="2905" y="7970"/>
                    <a:pt x="3000" y="8028"/>
                  </a:cubicBezTo>
                  <a:cubicBezTo>
                    <a:pt x="3157" y="8137"/>
                    <a:pt x="3310" y="8256"/>
                    <a:pt x="3456" y="8368"/>
                  </a:cubicBezTo>
                  <a:cubicBezTo>
                    <a:pt x="3517" y="8416"/>
                    <a:pt x="3582" y="8463"/>
                    <a:pt x="3644" y="8510"/>
                  </a:cubicBezTo>
                  <a:cubicBezTo>
                    <a:pt x="3732" y="8575"/>
                    <a:pt x="3817" y="8640"/>
                    <a:pt x="3905" y="8708"/>
                  </a:cubicBezTo>
                  <a:cubicBezTo>
                    <a:pt x="4068" y="8827"/>
                    <a:pt x="4236" y="8953"/>
                    <a:pt x="4395" y="9079"/>
                  </a:cubicBezTo>
                  <a:cubicBezTo>
                    <a:pt x="4463" y="9130"/>
                    <a:pt x="4531" y="9184"/>
                    <a:pt x="4599" y="9239"/>
                  </a:cubicBezTo>
                  <a:cubicBezTo>
                    <a:pt x="4766" y="9368"/>
                    <a:pt x="4936" y="9501"/>
                    <a:pt x="5106" y="9630"/>
                  </a:cubicBezTo>
                  <a:cubicBezTo>
                    <a:pt x="5409" y="9858"/>
                    <a:pt x="5739" y="10096"/>
                    <a:pt x="6079" y="10317"/>
                  </a:cubicBezTo>
                  <a:cubicBezTo>
                    <a:pt x="6327" y="10477"/>
                    <a:pt x="6599" y="10636"/>
                    <a:pt x="6936" y="10827"/>
                  </a:cubicBezTo>
                  <a:cubicBezTo>
                    <a:pt x="7144" y="10943"/>
                    <a:pt x="7354" y="11062"/>
                    <a:pt x="7555" y="11181"/>
                  </a:cubicBezTo>
                  <a:cubicBezTo>
                    <a:pt x="7654" y="11239"/>
                    <a:pt x="7749" y="11297"/>
                    <a:pt x="7848" y="11351"/>
                  </a:cubicBezTo>
                  <a:cubicBezTo>
                    <a:pt x="7974" y="11426"/>
                    <a:pt x="8100" y="11501"/>
                    <a:pt x="8222" y="11572"/>
                  </a:cubicBezTo>
                  <a:cubicBezTo>
                    <a:pt x="8389" y="11674"/>
                    <a:pt x="8563" y="11779"/>
                    <a:pt x="8739" y="11875"/>
                  </a:cubicBezTo>
                  <a:lnTo>
                    <a:pt x="8882" y="11957"/>
                  </a:lnTo>
                  <a:cubicBezTo>
                    <a:pt x="9123" y="12090"/>
                    <a:pt x="9372" y="12228"/>
                    <a:pt x="9610" y="12379"/>
                  </a:cubicBezTo>
                  <a:lnTo>
                    <a:pt x="9620" y="12385"/>
                  </a:lnTo>
                  <a:lnTo>
                    <a:pt x="9634" y="12396"/>
                  </a:lnTo>
                  <a:cubicBezTo>
                    <a:pt x="9824" y="12525"/>
                    <a:pt x="9995" y="12633"/>
                    <a:pt x="10155" y="12735"/>
                  </a:cubicBezTo>
                  <a:cubicBezTo>
                    <a:pt x="10290" y="12824"/>
                    <a:pt x="10433" y="12899"/>
                    <a:pt x="10573" y="12974"/>
                  </a:cubicBezTo>
                  <a:lnTo>
                    <a:pt x="10596" y="12988"/>
                  </a:lnTo>
                  <a:cubicBezTo>
                    <a:pt x="10668" y="13028"/>
                    <a:pt x="10739" y="13065"/>
                    <a:pt x="10814" y="13103"/>
                  </a:cubicBezTo>
                  <a:cubicBezTo>
                    <a:pt x="10889" y="13140"/>
                    <a:pt x="10967" y="13181"/>
                    <a:pt x="11045" y="13225"/>
                  </a:cubicBezTo>
                  <a:cubicBezTo>
                    <a:pt x="11134" y="13273"/>
                    <a:pt x="11219" y="13321"/>
                    <a:pt x="11307" y="13371"/>
                  </a:cubicBezTo>
                  <a:cubicBezTo>
                    <a:pt x="11372" y="13406"/>
                    <a:pt x="11436" y="13443"/>
                    <a:pt x="11502" y="13481"/>
                  </a:cubicBezTo>
                  <a:cubicBezTo>
                    <a:pt x="11661" y="13569"/>
                    <a:pt x="11797" y="13641"/>
                    <a:pt x="11940" y="13709"/>
                  </a:cubicBezTo>
                  <a:cubicBezTo>
                    <a:pt x="11995" y="13735"/>
                    <a:pt x="12053" y="13759"/>
                    <a:pt x="12107" y="13787"/>
                  </a:cubicBezTo>
                  <a:cubicBezTo>
                    <a:pt x="12199" y="13831"/>
                    <a:pt x="12298" y="13875"/>
                    <a:pt x="12392" y="13919"/>
                  </a:cubicBezTo>
                  <a:cubicBezTo>
                    <a:pt x="12552" y="13998"/>
                    <a:pt x="12712" y="14086"/>
                    <a:pt x="12869" y="14167"/>
                  </a:cubicBezTo>
                  <a:cubicBezTo>
                    <a:pt x="13012" y="14246"/>
                    <a:pt x="13161" y="14327"/>
                    <a:pt x="13311" y="14402"/>
                  </a:cubicBezTo>
                  <a:cubicBezTo>
                    <a:pt x="13454" y="14470"/>
                    <a:pt x="13604" y="14539"/>
                    <a:pt x="13743" y="14607"/>
                  </a:cubicBezTo>
                  <a:cubicBezTo>
                    <a:pt x="13906" y="14682"/>
                    <a:pt x="14073" y="14759"/>
                    <a:pt x="14237" y="14841"/>
                  </a:cubicBezTo>
                  <a:cubicBezTo>
                    <a:pt x="14505" y="14977"/>
                    <a:pt x="14763" y="15131"/>
                    <a:pt x="15053" y="15300"/>
                  </a:cubicBezTo>
                  <a:cubicBezTo>
                    <a:pt x="15212" y="15399"/>
                    <a:pt x="15379" y="15491"/>
                    <a:pt x="15543" y="15576"/>
                  </a:cubicBezTo>
                  <a:cubicBezTo>
                    <a:pt x="15672" y="15647"/>
                    <a:pt x="15804" y="15715"/>
                    <a:pt x="15931" y="15790"/>
                  </a:cubicBezTo>
                  <a:cubicBezTo>
                    <a:pt x="16158" y="15923"/>
                    <a:pt x="16383" y="16065"/>
                    <a:pt x="16600" y="16208"/>
                  </a:cubicBezTo>
                  <a:cubicBezTo>
                    <a:pt x="16665" y="16249"/>
                    <a:pt x="16730" y="16290"/>
                    <a:pt x="16791" y="16328"/>
                  </a:cubicBezTo>
                  <a:cubicBezTo>
                    <a:pt x="16971" y="16443"/>
                    <a:pt x="17162" y="16552"/>
                    <a:pt x="17342" y="16657"/>
                  </a:cubicBezTo>
                  <a:cubicBezTo>
                    <a:pt x="17454" y="16723"/>
                    <a:pt x="17570" y="16790"/>
                    <a:pt x="17682" y="16858"/>
                  </a:cubicBezTo>
                  <a:cubicBezTo>
                    <a:pt x="17818" y="16940"/>
                    <a:pt x="17951" y="17025"/>
                    <a:pt x="18080" y="17106"/>
                  </a:cubicBezTo>
                  <a:cubicBezTo>
                    <a:pt x="18220" y="17195"/>
                    <a:pt x="18363" y="17287"/>
                    <a:pt x="18505" y="17376"/>
                  </a:cubicBezTo>
                  <a:cubicBezTo>
                    <a:pt x="19083" y="17719"/>
                    <a:pt x="19675" y="18029"/>
                    <a:pt x="20267" y="18301"/>
                  </a:cubicBezTo>
                  <a:cubicBezTo>
                    <a:pt x="20421" y="18369"/>
                    <a:pt x="20577" y="18447"/>
                    <a:pt x="20730" y="18525"/>
                  </a:cubicBezTo>
                  <a:cubicBezTo>
                    <a:pt x="20886" y="18604"/>
                    <a:pt x="21046" y="18682"/>
                    <a:pt x="21209" y="18756"/>
                  </a:cubicBezTo>
                  <a:cubicBezTo>
                    <a:pt x="21509" y="18893"/>
                    <a:pt x="21825" y="19032"/>
                    <a:pt x="22210" y="19196"/>
                  </a:cubicBezTo>
                  <a:cubicBezTo>
                    <a:pt x="22360" y="19260"/>
                    <a:pt x="22519" y="19328"/>
                    <a:pt x="22669" y="19403"/>
                  </a:cubicBezTo>
                  <a:cubicBezTo>
                    <a:pt x="22792" y="19461"/>
                    <a:pt x="22914" y="19525"/>
                    <a:pt x="23029" y="19590"/>
                  </a:cubicBezTo>
                  <a:lnTo>
                    <a:pt x="23115" y="19634"/>
                  </a:lnTo>
                  <a:cubicBezTo>
                    <a:pt x="23407" y="19791"/>
                    <a:pt x="23699" y="19927"/>
                    <a:pt x="24023" y="20076"/>
                  </a:cubicBezTo>
                  <a:cubicBezTo>
                    <a:pt x="24363" y="20229"/>
                    <a:pt x="24659" y="20376"/>
                    <a:pt x="24927" y="20515"/>
                  </a:cubicBezTo>
                  <a:lnTo>
                    <a:pt x="24985" y="20546"/>
                  </a:lnTo>
                  <a:cubicBezTo>
                    <a:pt x="25122" y="20617"/>
                    <a:pt x="25261" y="20689"/>
                    <a:pt x="25401" y="20753"/>
                  </a:cubicBezTo>
                  <a:cubicBezTo>
                    <a:pt x="25478" y="20791"/>
                    <a:pt x="25553" y="20825"/>
                    <a:pt x="25629" y="20855"/>
                  </a:cubicBezTo>
                  <a:cubicBezTo>
                    <a:pt x="25707" y="20890"/>
                    <a:pt x="25781" y="20923"/>
                    <a:pt x="25860" y="20961"/>
                  </a:cubicBezTo>
                  <a:cubicBezTo>
                    <a:pt x="25993" y="21022"/>
                    <a:pt x="26128" y="21094"/>
                    <a:pt x="26288" y="21182"/>
                  </a:cubicBezTo>
                  <a:cubicBezTo>
                    <a:pt x="26407" y="21246"/>
                    <a:pt x="26533" y="21298"/>
                    <a:pt x="26656" y="21342"/>
                  </a:cubicBezTo>
                  <a:lnTo>
                    <a:pt x="26717" y="21366"/>
                  </a:lnTo>
                  <a:cubicBezTo>
                    <a:pt x="26833" y="21410"/>
                    <a:pt x="26948" y="21461"/>
                    <a:pt x="27061" y="21508"/>
                  </a:cubicBezTo>
                  <a:cubicBezTo>
                    <a:pt x="27230" y="21580"/>
                    <a:pt x="27408" y="21655"/>
                    <a:pt x="27585" y="21716"/>
                  </a:cubicBezTo>
                  <a:cubicBezTo>
                    <a:pt x="27768" y="21774"/>
                    <a:pt x="27952" y="21828"/>
                    <a:pt x="28132" y="21882"/>
                  </a:cubicBezTo>
                  <a:cubicBezTo>
                    <a:pt x="28217" y="21907"/>
                    <a:pt x="28306" y="21934"/>
                    <a:pt x="28394" y="21961"/>
                  </a:cubicBezTo>
                  <a:lnTo>
                    <a:pt x="28466" y="21984"/>
                  </a:lnTo>
                  <a:cubicBezTo>
                    <a:pt x="28744" y="22083"/>
                    <a:pt x="29030" y="22182"/>
                    <a:pt x="29326" y="22240"/>
                  </a:cubicBezTo>
                  <a:cubicBezTo>
                    <a:pt x="29435" y="22260"/>
                    <a:pt x="29547" y="22277"/>
                    <a:pt x="29656" y="22295"/>
                  </a:cubicBezTo>
                  <a:lnTo>
                    <a:pt x="29775" y="22315"/>
                  </a:lnTo>
                  <a:cubicBezTo>
                    <a:pt x="29931" y="22342"/>
                    <a:pt x="30111" y="22367"/>
                    <a:pt x="30294" y="22367"/>
                  </a:cubicBezTo>
                  <a:cubicBezTo>
                    <a:pt x="30339" y="22367"/>
                    <a:pt x="30384" y="22366"/>
                    <a:pt x="30428" y="22362"/>
                  </a:cubicBezTo>
                  <a:cubicBezTo>
                    <a:pt x="30486" y="22356"/>
                    <a:pt x="30547" y="22345"/>
                    <a:pt x="30605" y="22335"/>
                  </a:cubicBezTo>
                  <a:lnTo>
                    <a:pt x="30622" y="22328"/>
                  </a:lnTo>
                  <a:cubicBezTo>
                    <a:pt x="30659" y="22322"/>
                    <a:pt x="30700" y="22315"/>
                    <a:pt x="30738" y="22308"/>
                  </a:cubicBezTo>
                  <a:cubicBezTo>
                    <a:pt x="30775" y="22301"/>
                    <a:pt x="30809" y="22298"/>
                    <a:pt x="30843" y="22291"/>
                  </a:cubicBezTo>
                  <a:cubicBezTo>
                    <a:pt x="30969" y="22267"/>
                    <a:pt x="31098" y="22240"/>
                    <a:pt x="31231" y="22202"/>
                  </a:cubicBezTo>
                  <a:cubicBezTo>
                    <a:pt x="31268" y="22193"/>
                    <a:pt x="31306" y="22175"/>
                    <a:pt x="31333" y="22162"/>
                  </a:cubicBezTo>
                  <a:cubicBezTo>
                    <a:pt x="31432" y="22114"/>
                    <a:pt x="31530" y="22066"/>
                    <a:pt x="31622" y="22012"/>
                  </a:cubicBezTo>
                  <a:cubicBezTo>
                    <a:pt x="31837" y="21890"/>
                    <a:pt x="32020" y="21733"/>
                    <a:pt x="32160" y="21610"/>
                  </a:cubicBezTo>
                  <a:cubicBezTo>
                    <a:pt x="32326" y="21461"/>
                    <a:pt x="32463" y="21287"/>
                    <a:pt x="32565" y="21090"/>
                  </a:cubicBezTo>
                  <a:cubicBezTo>
                    <a:pt x="32592" y="21036"/>
                    <a:pt x="32612" y="20975"/>
                    <a:pt x="32632" y="20913"/>
                  </a:cubicBezTo>
                  <a:lnTo>
                    <a:pt x="32642" y="20893"/>
                  </a:lnTo>
                  <a:lnTo>
                    <a:pt x="32653" y="20862"/>
                  </a:lnTo>
                  <a:cubicBezTo>
                    <a:pt x="32694" y="20743"/>
                    <a:pt x="32738" y="20617"/>
                    <a:pt x="32761" y="20488"/>
                  </a:cubicBezTo>
                  <a:cubicBezTo>
                    <a:pt x="32810" y="20250"/>
                    <a:pt x="32744" y="20009"/>
                    <a:pt x="32683" y="19852"/>
                  </a:cubicBezTo>
                  <a:cubicBezTo>
                    <a:pt x="32632" y="19726"/>
                    <a:pt x="32565" y="19607"/>
                    <a:pt x="32504" y="19508"/>
                  </a:cubicBezTo>
                  <a:cubicBezTo>
                    <a:pt x="32388" y="19318"/>
                    <a:pt x="32231" y="19155"/>
                    <a:pt x="32126" y="19045"/>
                  </a:cubicBezTo>
                  <a:cubicBezTo>
                    <a:pt x="32023" y="18947"/>
                    <a:pt x="31908" y="18862"/>
                    <a:pt x="31792" y="18777"/>
                  </a:cubicBezTo>
                  <a:lnTo>
                    <a:pt x="31738" y="18739"/>
                  </a:lnTo>
                  <a:cubicBezTo>
                    <a:pt x="31697" y="18706"/>
                    <a:pt x="31653" y="18675"/>
                    <a:pt x="31612" y="18644"/>
                  </a:cubicBezTo>
                  <a:cubicBezTo>
                    <a:pt x="31353" y="18453"/>
                    <a:pt x="31088" y="18257"/>
                    <a:pt x="30799" y="18106"/>
                  </a:cubicBezTo>
                  <a:cubicBezTo>
                    <a:pt x="30551" y="17977"/>
                    <a:pt x="30258" y="17825"/>
                    <a:pt x="29965" y="17644"/>
                  </a:cubicBezTo>
                  <a:cubicBezTo>
                    <a:pt x="29871" y="17580"/>
                    <a:pt x="29775" y="17511"/>
                    <a:pt x="29680" y="17447"/>
                  </a:cubicBezTo>
                  <a:cubicBezTo>
                    <a:pt x="29626" y="17406"/>
                    <a:pt x="29568" y="17368"/>
                    <a:pt x="29510" y="17328"/>
                  </a:cubicBezTo>
                  <a:cubicBezTo>
                    <a:pt x="29381" y="17236"/>
                    <a:pt x="29241" y="17151"/>
                    <a:pt x="29108" y="17070"/>
                  </a:cubicBezTo>
                  <a:cubicBezTo>
                    <a:pt x="29040" y="17025"/>
                    <a:pt x="28973" y="16981"/>
                    <a:pt x="28904" y="16940"/>
                  </a:cubicBezTo>
                  <a:cubicBezTo>
                    <a:pt x="28748" y="16831"/>
                    <a:pt x="28588" y="16715"/>
                    <a:pt x="28438" y="16607"/>
                  </a:cubicBezTo>
                  <a:cubicBezTo>
                    <a:pt x="28329" y="16528"/>
                    <a:pt x="28224" y="16450"/>
                    <a:pt x="28119" y="16376"/>
                  </a:cubicBezTo>
                  <a:cubicBezTo>
                    <a:pt x="28057" y="16335"/>
                    <a:pt x="27999" y="16290"/>
                    <a:pt x="27938" y="16249"/>
                  </a:cubicBezTo>
                  <a:cubicBezTo>
                    <a:pt x="27744" y="16114"/>
                    <a:pt x="27544" y="15971"/>
                    <a:pt x="27356" y="15817"/>
                  </a:cubicBezTo>
                  <a:cubicBezTo>
                    <a:pt x="27265" y="15743"/>
                    <a:pt x="27172" y="15665"/>
                    <a:pt x="27081" y="15590"/>
                  </a:cubicBezTo>
                  <a:cubicBezTo>
                    <a:pt x="26918" y="15453"/>
                    <a:pt x="26751" y="15314"/>
                    <a:pt x="26585" y="15178"/>
                  </a:cubicBezTo>
                  <a:cubicBezTo>
                    <a:pt x="26425" y="15052"/>
                    <a:pt x="26271" y="14913"/>
                    <a:pt x="26122" y="14780"/>
                  </a:cubicBezTo>
                  <a:cubicBezTo>
                    <a:pt x="26029" y="14698"/>
                    <a:pt x="25931" y="14613"/>
                    <a:pt x="25836" y="14531"/>
                  </a:cubicBezTo>
                  <a:cubicBezTo>
                    <a:pt x="25642" y="14365"/>
                    <a:pt x="25486" y="14225"/>
                    <a:pt x="25346" y="14096"/>
                  </a:cubicBezTo>
                  <a:cubicBezTo>
                    <a:pt x="25278" y="14029"/>
                    <a:pt x="25183" y="13943"/>
                    <a:pt x="25091" y="13851"/>
                  </a:cubicBezTo>
                  <a:cubicBezTo>
                    <a:pt x="25070" y="13831"/>
                    <a:pt x="25054" y="13811"/>
                    <a:pt x="25033" y="13790"/>
                  </a:cubicBezTo>
                  <a:cubicBezTo>
                    <a:pt x="24975" y="13732"/>
                    <a:pt x="24914" y="13671"/>
                    <a:pt x="24853" y="13616"/>
                  </a:cubicBezTo>
                  <a:cubicBezTo>
                    <a:pt x="24679" y="13464"/>
                    <a:pt x="24489" y="13327"/>
                    <a:pt x="24326" y="13215"/>
                  </a:cubicBezTo>
                  <a:lnTo>
                    <a:pt x="24319" y="13208"/>
                  </a:lnTo>
                  <a:cubicBezTo>
                    <a:pt x="24145" y="13090"/>
                    <a:pt x="23968" y="12963"/>
                    <a:pt x="23788" y="12845"/>
                  </a:cubicBezTo>
                  <a:cubicBezTo>
                    <a:pt x="23717" y="12797"/>
                    <a:pt x="23638" y="12746"/>
                    <a:pt x="23544" y="12685"/>
                  </a:cubicBezTo>
                  <a:cubicBezTo>
                    <a:pt x="23401" y="12583"/>
                    <a:pt x="23261" y="12473"/>
                    <a:pt x="23125" y="12368"/>
                  </a:cubicBezTo>
                  <a:cubicBezTo>
                    <a:pt x="23074" y="12330"/>
                    <a:pt x="23026" y="12294"/>
                    <a:pt x="22979" y="12259"/>
                  </a:cubicBezTo>
                  <a:cubicBezTo>
                    <a:pt x="22894" y="12192"/>
                    <a:pt x="22801" y="12126"/>
                    <a:pt x="22716" y="12062"/>
                  </a:cubicBezTo>
                  <a:cubicBezTo>
                    <a:pt x="22591" y="11970"/>
                    <a:pt x="22462" y="11875"/>
                    <a:pt x="22339" y="11776"/>
                  </a:cubicBezTo>
                  <a:cubicBezTo>
                    <a:pt x="22135" y="11616"/>
                    <a:pt x="21927" y="11457"/>
                    <a:pt x="21730" y="11307"/>
                  </a:cubicBezTo>
                  <a:cubicBezTo>
                    <a:pt x="21529" y="11157"/>
                    <a:pt x="21319" y="11018"/>
                    <a:pt x="21115" y="10881"/>
                  </a:cubicBezTo>
                  <a:lnTo>
                    <a:pt x="21049" y="10840"/>
                  </a:lnTo>
                  <a:cubicBezTo>
                    <a:pt x="20917" y="10749"/>
                    <a:pt x="20791" y="10650"/>
                    <a:pt x="20669" y="10551"/>
                  </a:cubicBezTo>
                  <a:cubicBezTo>
                    <a:pt x="20635" y="10525"/>
                    <a:pt x="20600" y="10498"/>
                    <a:pt x="20567" y="10473"/>
                  </a:cubicBezTo>
                  <a:cubicBezTo>
                    <a:pt x="20407" y="10347"/>
                    <a:pt x="20237" y="10239"/>
                    <a:pt x="20070" y="10130"/>
                  </a:cubicBezTo>
                  <a:lnTo>
                    <a:pt x="20016" y="10093"/>
                  </a:lnTo>
                  <a:cubicBezTo>
                    <a:pt x="19879" y="10000"/>
                    <a:pt x="19743" y="9902"/>
                    <a:pt x="19611" y="9807"/>
                  </a:cubicBezTo>
                  <a:cubicBezTo>
                    <a:pt x="19526" y="9746"/>
                    <a:pt x="19441" y="9684"/>
                    <a:pt x="19355" y="9623"/>
                  </a:cubicBezTo>
                  <a:cubicBezTo>
                    <a:pt x="19131" y="9466"/>
                    <a:pt x="18910" y="9317"/>
                    <a:pt x="18645" y="9140"/>
                  </a:cubicBezTo>
                  <a:cubicBezTo>
                    <a:pt x="18580" y="9099"/>
                    <a:pt x="18519" y="9055"/>
                    <a:pt x="18454" y="9014"/>
                  </a:cubicBezTo>
                  <a:lnTo>
                    <a:pt x="18369" y="8956"/>
                  </a:lnTo>
                  <a:cubicBezTo>
                    <a:pt x="18141" y="8799"/>
                    <a:pt x="17906" y="8640"/>
                    <a:pt x="17678" y="8473"/>
                  </a:cubicBezTo>
                  <a:cubicBezTo>
                    <a:pt x="17363" y="8245"/>
                    <a:pt x="17069" y="8041"/>
                    <a:pt x="16784" y="7854"/>
                  </a:cubicBezTo>
                  <a:lnTo>
                    <a:pt x="16784" y="7854"/>
                  </a:lnTo>
                  <a:lnTo>
                    <a:pt x="16818" y="7878"/>
                  </a:lnTo>
                  <a:cubicBezTo>
                    <a:pt x="16736" y="7824"/>
                    <a:pt x="16655" y="7769"/>
                    <a:pt x="16573" y="7718"/>
                  </a:cubicBezTo>
                  <a:cubicBezTo>
                    <a:pt x="16515" y="7681"/>
                    <a:pt x="16461" y="7647"/>
                    <a:pt x="16407" y="7609"/>
                  </a:cubicBezTo>
                  <a:cubicBezTo>
                    <a:pt x="16342" y="7568"/>
                    <a:pt x="16278" y="7524"/>
                    <a:pt x="16209" y="7480"/>
                  </a:cubicBezTo>
                  <a:lnTo>
                    <a:pt x="16097" y="7405"/>
                  </a:lnTo>
                  <a:lnTo>
                    <a:pt x="15978" y="7327"/>
                  </a:lnTo>
                  <a:lnTo>
                    <a:pt x="15978" y="7327"/>
                  </a:lnTo>
                  <a:cubicBezTo>
                    <a:pt x="15980" y="7328"/>
                    <a:pt x="15982" y="7330"/>
                    <a:pt x="15985" y="7332"/>
                  </a:cubicBezTo>
                  <a:lnTo>
                    <a:pt x="15985" y="7332"/>
                  </a:lnTo>
                  <a:cubicBezTo>
                    <a:pt x="15876" y="7261"/>
                    <a:pt x="15766" y="7192"/>
                    <a:pt x="15658" y="7123"/>
                  </a:cubicBezTo>
                  <a:cubicBezTo>
                    <a:pt x="15559" y="7061"/>
                    <a:pt x="15461" y="7000"/>
                    <a:pt x="15362" y="6936"/>
                  </a:cubicBezTo>
                  <a:cubicBezTo>
                    <a:pt x="15226" y="6844"/>
                    <a:pt x="15094" y="6749"/>
                    <a:pt x="14967" y="6656"/>
                  </a:cubicBezTo>
                  <a:cubicBezTo>
                    <a:pt x="14797" y="6531"/>
                    <a:pt x="14617" y="6408"/>
                    <a:pt x="14450" y="6300"/>
                  </a:cubicBezTo>
                  <a:cubicBezTo>
                    <a:pt x="14243" y="6157"/>
                    <a:pt x="14032" y="6003"/>
                    <a:pt x="13832" y="5857"/>
                  </a:cubicBezTo>
                  <a:lnTo>
                    <a:pt x="13763" y="5807"/>
                  </a:lnTo>
                  <a:cubicBezTo>
                    <a:pt x="13502" y="5612"/>
                    <a:pt x="13226" y="5432"/>
                    <a:pt x="13018" y="5293"/>
                  </a:cubicBezTo>
                  <a:lnTo>
                    <a:pt x="12967" y="5259"/>
                  </a:lnTo>
                  <a:cubicBezTo>
                    <a:pt x="12879" y="5197"/>
                    <a:pt x="12794" y="5140"/>
                    <a:pt x="12709" y="5085"/>
                  </a:cubicBezTo>
                  <a:cubicBezTo>
                    <a:pt x="12645" y="5041"/>
                    <a:pt x="12583" y="5000"/>
                    <a:pt x="12522" y="4956"/>
                  </a:cubicBezTo>
                  <a:cubicBezTo>
                    <a:pt x="12450" y="4908"/>
                    <a:pt x="12379" y="4860"/>
                    <a:pt x="12307" y="4813"/>
                  </a:cubicBezTo>
                  <a:lnTo>
                    <a:pt x="12307" y="4810"/>
                  </a:lnTo>
                  <a:cubicBezTo>
                    <a:pt x="12304" y="4810"/>
                    <a:pt x="12301" y="4806"/>
                    <a:pt x="12298" y="4806"/>
                  </a:cubicBezTo>
                  <a:lnTo>
                    <a:pt x="12277" y="4793"/>
                  </a:lnTo>
                  <a:lnTo>
                    <a:pt x="12222" y="4755"/>
                  </a:lnTo>
                  <a:cubicBezTo>
                    <a:pt x="12161" y="4714"/>
                    <a:pt x="12100" y="4673"/>
                    <a:pt x="12036" y="4633"/>
                  </a:cubicBezTo>
                  <a:cubicBezTo>
                    <a:pt x="11960" y="4582"/>
                    <a:pt x="11882" y="4530"/>
                    <a:pt x="11800" y="4480"/>
                  </a:cubicBezTo>
                  <a:cubicBezTo>
                    <a:pt x="11750" y="4449"/>
                    <a:pt x="11692" y="4419"/>
                    <a:pt x="11640" y="4388"/>
                  </a:cubicBezTo>
                  <a:cubicBezTo>
                    <a:pt x="11617" y="4378"/>
                    <a:pt x="11593" y="4364"/>
                    <a:pt x="11569" y="4350"/>
                  </a:cubicBezTo>
                  <a:cubicBezTo>
                    <a:pt x="11440" y="4279"/>
                    <a:pt x="11318" y="4204"/>
                    <a:pt x="11188" y="4126"/>
                  </a:cubicBezTo>
                  <a:cubicBezTo>
                    <a:pt x="11114" y="4081"/>
                    <a:pt x="11039" y="4034"/>
                    <a:pt x="10964" y="3987"/>
                  </a:cubicBezTo>
                  <a:cubicBezTo>
                    <a:pt x="10910" y="3952"/>
                    <a:pt x="10855" y="3918"/>
                    <a:pt x="10800" y="3885"/>
                  </a:cubicBezTo>
                  <a:cubicBezTo>
                    <a:pt x="10671" y="3806"/>
                    <a:pt x="10535" y="3728"/>
                    <a:pt x="10389" y="3656"/>
                  </a:cubicBezTo>
                  <a:lnTo>
                    <a:pt x="10331" y="3629"/>
                  </a:lnTo>
                  <a:cubicBezTo>
                    <a:pt x="10062" y="3493"/>
                    <a:pt x="9783" y="3357"/>
                    <a:pt x="9518" y="3197"/>
                  </a:cubicBezTo>
                  <a:cubicBezTo>
                    <a:pt x="9195" y="3007"/>
                    <a:pt x="8905" y="2844"/>
                    <a:pt x="8637" y="2701"/>
                  </a:cubicBezTo>
                  <a:cubicBezTo>
                    <a:pt x="8354" y="2551"/>
                    <a:pt x="8082" y="2384"/>
                    <a:pt x="7855" y="2245"/>
                  </a:cubicBezTo>
                  <a:lnTo>
                    <a:pt x="7828" y="2227"/>
                  </a:lnTo>
                  <a:cubicBezTo>
                    <a:pt x="7709" y="2153"/>
                    <a:pt x="7583" y="2075"/>
                    <a:pt x="7456" y="2003"/>
                  </a:cubicBezTo>
                  <a:cubicBezTo>
                    <a:pt x="7354" y="1946"/>
                    <a:pt x="7249" y="1891"/>
                    <a:pt x="7150" y="1840"/>
                  </a:cubicBezTo>
                  <a:cubicBezTo>
                    <a:pt x="7106" y="1819"/>
                    <a:pt x="7062" y="1796"/>
                    <a:pt x="7021" y="1775"/>
                  </a:cubicBezTo>
                  <a:cubicBezTo>
                    <a:pt x="6892" y="1707"/>
                    <a:pt x="6759" y="1640"/>
                    <a:pt x="6596" y="1561"/>
                  </a:cubicBezTo>
                  <a:cubicBezTo>
                    <a:pt x="6453" y="1489"/>
                    <a:pt x="6310" y="1408"/>
                    <a:pt x="6181" y="1333"/>
                  </a:cubicBezTo>
                  <a:cubicBezTo>
                    <a:pt x="6045" y="1252"/>
                    <a:pt x="5905" y="1166"/>
                    <a:pt x="5766" y="1092"/>
                  </a:cubicBezTo>
                  <a:cubicBezTo>
                    <a:pt x="5613" y="1007"/>
                    <a:pt x="5467" y="935"/>
                    <a:pt x="5324" y="871"/>
                  </a:cubicBezTo>
                  <a:cubicBezTo>
                    <a:pt x="5167" y="799"/>
                    <a:pt x="5011" y="714"/>
                    <a:pt x="4861" y="635"/>
                  </a:cubicBezTo>
                  <a:cubicBezTo>
                    <a:pt x="4807" y="605"/>
                    <a:pt x="4749" y="578"/>
                    <a:pt x="4694" y="547"/>
                  </a:cubicBezTo>
                  <a:cubicBezTo>
                    <a:pt x="4603" y="500"/>
                    <a:pt x="4504" y="452"/>
                    <a:pt x="4402" y="411"/>
                  </a:cubicBezTo>
                  <a:cubicBezTo>
                    <a:pt x="4310" y="377"/>
                    <a:pt x="4215" y="346"/>
                    <a:pt x="4134" y="323"/>
                  </a:cubicBezTo>
                  <a:cubicBezTo>
                    <a:pt x="4103" y="316"/>
                    <a:pt x="4076" y="313"/>
                    <a:pt x="4052" y="309"/>
                  </a:cubicBezTo>
                  <a:lnTo>
                    <a:pt x="4048" y="299"/>
                  </a:lnTo>
                  <a:lnTo>
                    <a:pt x="4045" y="296"/>
                  </a:lnTo>
                  <a:cubicBezTo>
                    <a:pt x="4007" y="186"/>
                    <a:pt x="3925" y="95"/>
                    <a:pt x="3823" y="48"/>
                  </a:cubicBezTo>
                  <a:cubicBezTo>
                    <a:pt x="3763" y="16"/>
                    <a:pt x="3697" y="1"/>
                    <a:pt x="362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808;p56"/>
            <p:cNvSpPr/>
            <p:nvPr/>
          </p:nvSpPr>
          <p:spPr>
            <a:xfrm>
              <a:off x="2490775" y="4271625"/>
              <a:ext cx="877675" cy="579400"/>
            </a:xfrm>
            <a:custGeom>
              <a:avLst/>
              <a:gdLst/>
              <a:ahLst/>
              <a:cxnLst/>
              <a:rect l="l" t="t" r="r" b="b"/>
              <a:pathLst>
                <a:path w="35107" h="23176" extrusionOk="0">
                  <a:moveTo>
                    <a:pt x="1217" y="508"/>
                  </a:moveTo>
                  <a:cubicBezTo>
                    <a:pt x="1213" y="508"/>
                    <a:pt x="1209" y="509"/>
                    <a:pt x="1205" y="510"/>
                  </a:cubicBezTo>
                  <a:cubicBezTo>
                    <a:pt x="1209" y="509"/>
                    <a:pt x="1213" y="509"/>
                    <a:pt x="1217" y="508"/>
                  </a:cubicBezTo>
                  <a:close/>
                  <a:moveTo>
                    <a:pt x="21013" y="9045"/>
                  </a:moveTo>
                  <a:cubicBezTo>
                    <a:pt x="21026" y="9053"/>
                    <a:pt x="21039" y="9062"/>
                    <a:pt x="21051" y="9070"/>
                  </a:cubicBezTo>
                  <a:lnTo>
                    <a:pt x="21051" y="9070"/>
                  </a:lnTo>
                  <a:cubicBezTo>
                    <a:pt x="21038" y="9062"/>
                    <a:pt x="21026" y="9053"/>
                    <a:pt x="21013" y="9045"/>
                  </a:cubicBezTo>
                  <a:close/>
                  <a:moveTo>
                    <a:pt x="5446" y="676"/>
                  </a:moveTo>
                  <a:cubicBezTo>
                    <a:pt x="5464" y="676"/>
                    <a:pt x="5483" y="676"/>
                    <a:pt x="5502" y="677"/>
                  </a:cubicBezTo>
                  <a:cubicBezTo>
                    <a:pt x="5521" y="678"/>
                    <a:pt x="5540" y="678"/>
                    <a:pt x="5559" y="678"/>
                  </a:cubicBezTo>
                  <a:cubicBezTo>
                    <a:pt x="5596" y="678"/>
                    <a:pt x="5633" y="677"/>
                    <a:pt x="5672" y="677"/>
                  </a:cubicBezTo>
                  <a:cubicBezTo>
                    <a:pt x="5706" y="680"/>
                    <a:pt x="5740" y="683"/>
                    <a:pt x="5770" y="691"/>
                  </a:cubicBezTo>
                  <a:cubicBezTo>
                    <a:pt x="5794" y="691"/>
                    <a:pt x="5818" y="694"/>
                    <a:pt x="5842" y="701"/>
                  </a:cubicBezTo>
                  <a:cubicBezTo>
                    <a:pt x="5876" y="715"/>
                    <a:pt x="5913" y="728"/>
                    <a:pt x="5948" y="745"/>
                  </a:cubicBezTo>
                  <a:cubicBezTo>
                    <a:pt x="6015" y="776"/>
                    <a:pt x="6087" y="790"/>
                    <a:pt x="6155" y="810"/>
                  </a:cubicBezTo>
                  <a:cubicBezTo>
                    <a:pt x="6291" y="857"/>
                    <a:pt x="6420" y="922"/>
                    <a:pt x="6552" y="977"/>
                  </a:cubicBezTo>
                  <a:cubicBezTo>
                    <a:pt x="6631" y="1004"/>
                    <a:pt x="6703" y="1044"/>
                    <a:pt x="6777" y="1079"/>
                  </a:cubicBezTo>
                  <a:cubicBezTo>
                    <a:pt x="6866" y="1116"/>
                    <a:pt x="6951" y="1160"/>
                    <a:pt x="7036" y="1201"/>
                  </a:cubicBezTo>
                  <a:cubicBezTo>
                    <a:pt x="7189" y="1275"/>
                    <a:pt x="7328" y="1371"/>
                    <a:pt x="7478" y="1453"/>
                  </a:cubicBezTo>
                  <a:cubicBezTo>
                    <a:pt x="7607" y="1528"/>
                    <a:pt x="7736" y="1599"/>
                    <a:pt x="7869" y="1663"/>
                  </a:cubicBezTo>
                  <a:cubicBezTo>
                    <a:pt x="8029" y="1745"/>
                    <a:pt x="8189" y="1831"/>
                    <a:pt x="8345" y="1915"/>
                  </a:cubicBezTo>
                  <a:cubicBezTo>
                    <a:pt x="8509" y="2007"/>
                    <a:pt x="8675" y="2092"/>
                    <a:pt x="8842" y="2184"/>
                  </a:cubicBezTo>
                  <a:cubicBezTo>
                    <a:pt x="9162" y="2354"/>
                    <a:pt x="9475" y="2538"/>
                    <a:pt x="9802" y="2698"/>
                  </a:cubicBezTo>
                  <a:cubicBezTo>
                    <a:pt x="9958" y="2779"/>
                    <a:pt x="10118" y="2858"/>
                    <a:pt x="10271" y="2942"/>
                  </a:cubicBezTo>
                  <a:cubicBezTo>
                    <a:pt x="10427" y="3035"/>
                    <a:pt x="10581" y="3129"/>
                    <a:pt x="10737" y="3225"/>
                  </a:cubicBezTo>
                  <a:cubicBezTo>
                    <a:pt x="10897" y="3320"/>
                    <a:pt x="11053" y="3418"/>
                    <a:pt x="11210" y="3514"/>
                  </a:cubicBezTo>
                  <a:cubicBezTo>
                    <a:pt x="11369" y="3609"/>
                    <a:pt x="11533" y="3698"/>
                    <a:pt x="11693" y="3793"/>
                  </a:cubicBezTo>
                  <a:cubicBezTo>
                    <a:pt x="11856" y="3892"/>
                    <a:pt x="12013" y="3990"/>
                    <a:pt x="12176" y="4089"/>
                  </a:cubicBezTo>
                  <a:cubicBezTo>
                    <a:pt x="12342" y="4188"/>
                    <a:pt x="12509" y="4283"/>
                    <a:pt x="12676" y="4382"/>
                  </a:cubicBezTo>
                  <a:cubicBezTo>
                    <a:pt x="12975" y="4558"/>
                    <a:pt x="13281" y="4718"/>
                    <a:pt x="13574" y="4895"/>
                  </a:cubicBezTo>
                  <a:cubicBezTo>
                    <a:pt x="13686" y="4963"/>
                    <a:pt x="13795" y="5038"/>
                    <a:pt x="13907" y="5106"/>
                  </a:cubicBezTo>
                  <a:cubicBezTo>
                    <a:pt x="14013" y="5174"/>
                    <a:pt x="14118" y="5242"/>
                    <a:pt x="14223" y="5310"/>
                  </a:cubicBezTo>
                  <a:cubicBezTo>
                    <a:pt x="14451" y="5456"/>
                    <a:pt x="14680" y="5599"/>
                    <a:pt x="14908" y="5745"/>
                  </a:cubicBezTo>
                  <a:cubicBezTo>
                    <a:pt x="15339" y="6024"/>
                    <a:pt x="15768" y="6307"/>
                    <a:pt x="16197" y="6589"/>
                  </a:cubicBezTo>
                  <a:cubicBezTo>
                    <a:pt x="16472" y="6776"/>
                    <a:pt x="16748" y="6963"/>
                    <a:pt x="17023" y="7150"/>
                  </a:cubicBezTo>
                  <a:cubicBezTo>
                    <a:pt x="17156" y="7242"/>
                    <a:pt x="17282" y="7341"/>
                    <a:pt x="17415" y="7436"/>
                  </a:cubicBezTo>
                  <a:cubicBezTo>
                    <a:pt x="17564" y="7545"/>
                    <a:pt x="17710" y="7654"/>
                    <a:pt x="17864" y="7763"/>
                  </a:cubicBezTo>
                  <a:cubicBezTo>
                    <a:pt x="18445" y="8181"/>
                    <a:pt x="19030" y="8599"/>
                    <a:pt x="19626" y="8994"/>
                  </a:cubicBezTo>
                  <a:cubicBezTo>
                    <a:pt x="19905" y="9181"/>
                    <a:pt x="20180" y="9362"/>
                    <a:pt x="20459" y="9541"/>
                  </a:cubicBezTo>
                  <a:cubicBezTo>
                    <a:pt x="20830" y="9790"/>
                    <a:pt x="21200" y="10039"/>
                    <a:pt x="21568" y="10293"/>
                  </a:cubicBezTo>
                  <a:cubicBezTo>
                    <a:pt x="21786" y="10447"/>
                    <a:pt x="22007" y="10593"/>
                    <a:pt x="22235" y="10729"/>
                  </a:cubicBezTo>
                  <a:cubicBezTo>
                    <a:pt x="22432" y="10848"/>
                    <a:pt x="22629" y="10974"/>
                    <a:pt x="22823" y="11097"/>
                  </a:cubicBezTo>
                  <a:cubicBezTo>
                    <a:pt x="23007" y="11222"/>
                    <a:pt x="23183" y="11355"/>
                    <a:pt x="23357" y="11488"/>
                  </a:cubicBezTo>
                  <a:cubicBezTo>
                    <a:pt x="23554" y="11640"/>
                    <a:pt x="23755" y="11791"/>
                    <a:pt x="23959" y="11937"/>
                  </a:cubicBezTo>
                  <a:cubicBezTo>
                    <a:pt x="24163" y="12089"/>
                    <a:pt x="24375" y="12236"/>
                    <a:pt x="24585" y="12375"/>
                  </a:cubicBezTo>
                  <a:cubicBezTo>
                    <a:pt x="24779" y="12505"/>
                    <a:pt x="24976" y="12627"/>
                    <a:pt x="25171" y="12753"/>
                  </a:cubicBezTo>
                  <a:cubicBezTo>
                    <a:pt x="25473" y="12957"/>
                    <a:pt x="25769" y="13171"/>
                    <a:pt x="26055" y="13396"/>
                  </a:cubicBezTo>
                  <a:cubicBezTo>
                    <a:pt x="26364" y="13637"/>
                    <a:pt x="26681" y="13862"/>
                    <a:pt x="27000" y="14090"/>
                  </a:cubicBezTo>
                  <a:cubicBezTo>
                    <a:pt x="27314" y="14314"/>
                    <a:pt x="27640" y="14526"/>
                    <a:pt x="27953" y="14753"/>
                  </a:cubicBezTo>
                  <a:cubicBezTo>
                    <a:pt x="28256" y="14978"/>
                    <a:pt x="28541" y="15226"/>
                    <a:pt x="28824" y="15478"/>
                  </a:cubicBezTo>
                  <a:cubicBezTo>
                    <a:pt x="28973" y="15614"/>
                    <a:pt x="29123" y="15750"/>
                    <a:pt x="29276" y="15879"/>
                  </a:cubicBezTo>
                  <a:cubicBezTo>
                    <a:pt x="29422" y="16002"/>
                    <a:pt x="29565" y="16124"/>
                    <a:pt x="29711" y="16243"/>
                  </a:cubicBezTo>
                  <a:cubicBezTo>
                    <a:pt x="29848" y="16363"/>
                    <a:pt x="29994" y="16471"/>
                    <a:pt x="30133" y="16583"/>
                  </a:cubicBezTo>
                  <a:cubicBezTo>
                    <a:pt x="30286" y="16705"/>
                    <a:pt x="30436" y="16825"/>
                    <a:pt x="30592" y="16941"/>
                  </a:cubicBezTo>
                  <a:cubicBezTo>
                    <a:pt x="30875" y="17148"/>
                    <a:pt x="31154" y="17363"/>
                    <a:pt x="31432" y="17577"/>
                  </a:cubicBezTo>
                  <a:cubicBezTo>
                    <a:pt x="31722" y="17801"/>
                    <a:pt x="32021" y="18008"/>
                    <a:pt x="32314" y="18226"/>
                  </a:cubicBezTo>
                  <a:cubicBezTo>
                    <a:pt x="32446" y="18325"/>
                    <a:pt x="32583" y="18424"/>
                    <a:pt x="32712" y="18526"/>
                  </a:cubicBezTo>
                  <a:cubicBezTo>
                    <a:pt x="32828" y="18621"/>
                    <a:pt x="32943" y="18720"/>
                    <a:pt x="33062" y="18815"/>
                  </a:cubicBezTo>
                  <a:cubicBezTo>
                    <a:pt x="33314" y="19016"/>
                    <a:pt x="33542" y="19240"/>
                    <a:pt x="33756" y="19478"/>
                  </a:cubicBezTo>
                  <a:cubicBezTo>
                    <a:pt x="33831" y="19563"/>
                    <a:pt x="33906" y="19652"/>
                    <a:pt x="33977" y="19737"/>
                  </a:cubicBezTo>
                  <a:cubicBezTo>
                    <a:pt x="34018" y="19784"/>
                    <a:pt x="34059" y="19832"/>
                    <a:pt x="34093" y="19880"/>
                  </a:cubicBezTo>
                  <a:cubicBezTo>
                    <a:pt x="34123" y="19917"/>
                    <a:pt x="34147" y="19958"/>
                    <a:pt x="34171" y="20002"/>
                  </a:cubicBezTo>
                  <a:cubicBezTo>
                    <a:pt x="34249" y="20169"/>
                    <a:pt x="34304" y="20346"/>
                    <a:pt x="34348" y="20522"/>
                  </a:cubicBezTo>
                  <a:cubicBezTo>
                    <a:pt x="34362" y="20597"/>
                    <a:pt x="34375" y="20669"/>
                    <a:pt x="34375" y="20743"/>
                  </a:cubicBezTo>
                  <a:cubicBezTo>
                    <a:pt x="34371" y="20774"/>
                    <a:pt x="34365" y="20805"/>
                    <a:pt x="34358" y="20836"/>
                  </a:cubicBezTo>
                  <a:cubicBezTo>
                    <a:pt x="34324" y="20914"/>
                    <a:pt x="34283" y="20988"/>
                    <a:pt x="34242" y="21063"/>
                  </a:cubicBezTo>
                  <a:cubicBezTo>
                    <a:pt x="34208" y="21128"/>
                    <a:pt x="34175" y="21189"/>
                    <a:pt x="34137" y="21250"/>
                  </a:cubicBezTo>
                  <a:cubicBezTo>
                    <a:pt x="34096" y="21312"/>
                    <a:pt x="34052" y="21370"/>
                    <a:pt x="34001" y="21424"/>
                  </a:cubicBezTo>
                  <a:cubicBezTo>
                    <a:pt x="33957" y="21475"/>
                    <a:pt x="33909" y="21522"/>
                    <a:pt x="33858" y="21570"/>
                  </a:cubicBezTo>
                  <a:cubicBezTo>
                    <a:pt x="33729" y="21676"/>
                    <a:pt x="33586" y="21764"/>
                    <a:pt x="33440" y="21846"/>
                  </a:cubicBezTo>
                  <a:cubicBezTo>
                    <a:pt x="33283" y="21917"/>
                    <a:pt x="33126" y="21979"/>
                    <a:pt x="32963" y="22029"/>
                  </a:cubicBezTo>
                  <a:cubicBezTo>
                    <a:pt x="32817" y="22073"/>
                    <a:pt x="32671" y="22125"/>
                    <a:pt x="32521" y="22162"/>
                  </a:cubicBezTo>
                  <a:cubicBezTo>
                    <a:pt x="32399" y="22183"/>
                    <a:pt x="32280" y="22196"/>
                    <a:pt x="32154" y="22196"/>
                  </a:cubicBezTo>
                  <a:cubicBezTo>
                    <a:pt x="32021" y="22186"/>
                    <a:pt x="31889" y="22169"/>
                    <a:pt x="31756" y="22152"/>
                  </a:cubicBezTo>
                  <a:cubicBezTo>
                    <a:pt x="31596" y="22131"/>
                    <a:pt x="31440" y="22098"/>
                    <a:pt x="31286" y="22067"/>
                  </a:cubicBezTo>
                  <a:cubicBezTo>
                    <a:pt x="30984" y="22002"/>
                    <a:pt x="30681" y="21933"/>
                    <a:pt x="30387" y="21841"/>
                  </a:cubicBezTo>
                  <a:lnTo>
                    <a:pt x="30387" y="21841"/>
                  </a:lnTo>
                  <a:cubicBezTo>
                    <a:pt x="30402" y="21846"/>
                    <a:pt x="30417" y="21851"/>
                    <a:pt x="30432" y="21856"/>
                  </a:cubicBezTo>
                  <a:cubicBezTo>
                    <a:pt x="30413" y="21850"/>
                    <a:pt x="30394" y="21844"/>
                    <a:pt x="30375" y="21837"/>
                  </a:cubicBezTo>
                  <a:lnTo>
                    <a:pt x="30375" y="21837"/>
                  </a:lnTo>
                  <a:cubicBezTo>
                    <a:pt x="30379" y="21839"/>
                    <a:pt x="30383" y="21840"/>
                    <a:pt x="30387" y="21841"/>
                  </a:cubicBezTo>
                  <a:lnTo>
                    <a:pt x="30387" y="21841"/>
                  </a:lnTo>
                  <a:cubicBezTo>
                    <a:pt x="30377" y="21838"/>
                    <a:pt x="30368" y="21835"/>
                    <a:pt x="30359" y="21832"/>
                  </a:cubicBezTo>
                  <a:lnTo>
                    <a:pt x="30359" y="21832"/>
                  </a:lnTo>
                  <a:cubicBezTo>
                    <a:pt x="30364" y="21834"/>
                    <a:pt x="30370" y="21836"/>
                    <a:pt x="30375" y="21837"/>
                  </a:cubicBezTo>
                  <a:lnTo>
                    <a:pt x="30375" y="21837"/>
                  </a:lnTo>
                  <a:cubicBezTo>
                    <a:pt x="30352" y="21830"/>
                    <a:pt x="30329" y="21823"/>
                    <a:pt x="30307" y="21815"/>
                  </a:cubicBezTo>
                  <a:lnTo>
                    <a:pt x="30307" y="21815"/>
                  </a:lnTo>
                  <a:cubicBezTo>
                    <a:pt x="30324" y="21821"/>
                    <a:pt x="30341" y="21826"/>
                    <a:pt x="30359" y="21832"/>
                  </a:cubicBezTo>
                  <a:lnTo>
                    <a:pt x="30359" y="21832"/>
                  </a:lnTo>
                  <a:cubicBezTo>
                    <a:pt x="30267" y="21802"/>
                    <a:pt x="30174" y="21771"/>
                    <a:pt x="30082" y="21747"/>
                  </a:cubicBezTo>
                  <a:cubicBezTo>
                    <a:pt x="30011" y="21726"/>
                    <a:pt x="29942" y="21706"/>
                    <a:pt x="29875" y="21686"/>
                  </a:cubicBezTo>
                  <a:cubicBezTo>
                    <a:pt x="29732" y="21635"/>
                    <a:pt x="29586" y="21583"/>
                    <a:pt x="29439" y="21536"/>
                  </a:cubicBezTo>
                  <a:lnTo>
                    <a:pt x="29439" y="21536"/>
                  </a:lnTo>
                  <a:cubicBezTo>
                    <a:pt x="29484" y="21550"/>
                    <a:pt x="29524" y="21563"/>
                    <a:pt x="29565" y="21577"/>
                  </a:cubicBezTo>
                  <a:cubicBezTo>
                    <a:pt x="29399" y="21519"/>
                    <a:pt x="29235" y="21448"/>
                    <a:pt x="29069" y="21383"/>
                  </a:cubicBezTo>
                  <a:cubicBezTo>
                    <a:pt x="28909" y="21322"/>
                    <a:pt x="28749" y="21254"/>
                    <a:pt x="28592" y="21186"/>
                  </a:cubicBezTo>
                  <a:cubicBezTo>
                    <a:pt x="28412" y="21108"/>
                    <a:pt x="28232" y="21029"/>
                    <a:pt x="28052" y="20947"/>
                  </a:cubicBezTo>
                  <a:cubicBezTo>
                    <a:pt x="27871" y="20866"/>
                    <a:pt x="27691" y="20771"/>
                    <a:pt x="27510" y="20682"/>
                  </a:cubicBezTo>
                  <a:cubicBezTo>
                    <a:pt x="27171" y="20516"/>
                    <a:pt x="26827" y="20352"/>
                    <a:pt x="26487" y="20186"/>
                  </a:cubicBezTo>
                  <a:cubicBezTo>
                    <a:pt x="26146" y="20016"/>
                    <a:pt x="25820" y="19818"/>
                    <a:pt x="25486" y="19635"/>
                  </a:cubicBezTo>
                  <a:cubicBezTo>
                    <a:pt x="25160" y="19454"/>
                    <a:pt x="24827" y="19284"/>
                    <a:pt x="24500" y="19101"/>
                  </a:cubicBezTo>
                  <a:cubicBezTo>
                    <a:pt x="24180" y="18920"/>
                    <a:pt x="23868" y="18733"/>
                    <a:pt x="23544" y="18559"/>
                  </a:cubicBezTo>
                  <a:cubicBezTo>
                    <a:pt x="23218" y="18383"/>
                    <a:pt x="22885" y="18206"/>
                    <a:pt x="22558" y="18026"/>
                  </a:cubicBezTo>
                  <a:cubicBezTo>
                    <a:pt x="22227" y="17845"/>
                    <a:pt x="21901" y="17661"/>
                    <a:pt x="21574" y="17485"/>
                  </a:cubicBezTo>
                  <a:cubicBezTo>
                    <a:pt x="21238" y="17301"/>
                    <a:pt x="20905" y="17118"/>
                    <a:pt x="20574" y="16927"/>
                  </a:cubicBezTo>
                  <a:cubicBezTo>
                    <a:pt x="20238" y="16730"/>
                    <a:pt x="19901" y="16529"/>
                    <a:pt x="19564" y="16332"/>
                  </a:cubicBezTo>
                  <a:cubicBezTo>
                    <a:pt x="19224" y="16131"/>
                    <a:pt x="18888" y="15930"/>
                    <a:pt x="18547" y="15730"/>
                  </a:cubicBezTo>
                  <a:cubicBezTo>
                    <a:pt x="18377" y="15631"/>
                    <a:pt x="18203" y="15532"/>
                    <a:pt x="18034" y="15433"/>
                  </a:cubicBezTo>
                  <a:cubicBezTo>
                    <a:pt x="17864" y="15331"/>
                    <a:pt x="17693" y="15229"/>
                    <a:pt x="17523" y="15131"/>
                  </a:cubicBezTo>
                  <a:cubicBezTo>
                    <a:pt x="17190" y="14934"/>
                    <a:pt x="16860" y="14726"/>
                    <a:pt x="16523" y="14535"/>
                  </a:cubicBezTo>
                  <a:cubicBezTo>
                    <a:pt x="16197" y="14352"/>
                    <a:pt x="15867" y="14175"/>
                    <a:pt x="15544" y="13991"/>
                  </a:cubicBezTo>
                  <a:cubicBezTo>
                    <a:pt x="15377" y="13899"/>
                    <a:pt x="15214" y="13807"/>
                    <a:pt x="15050" y="13709"/>
                  </a:cubicBezTo>
                  <a:cubicBezTo>
                    <a:pt x="14877" y="13603"/>
                    <a:pt x="14703" y="13495"/>
                    <a:pt x="14523" y="13396"/>
                  </a:cubicBezTo>
                  <a:cubicBezTo>
                    <a:pt x="14193" y="13215"/>
                    <a:pt x="13863" y="13032"/>
                    <a:pt x="13540" y="12841"/>
                  </a:cubicBezTo>
                  <a:cubicBezTo>
                    <a:pt x="13387" y="12750"/>
                    <a:pt x="13237" y="12654"/>
                    <a:pt x="13084" y="12566"/>
                  </a:cubicBezTo>
                  <a:cubicBezTo>
                    <a:pt x="12925" y="12481"/>
                    <a:pt x="12768" y="12392"/>
                    <a:pt x="12611" y="12301"/>
                  </a:cubicBezTo>
                  <a:cubicBezTo>
                    <a:pt x="12308" y="12121"/>
                    <a:pt x="12009" y="11926"/>
                    <a:pt x="11703" y="11743"/>
                  </a:cubicBezTo>
                  <a:cubicBezTo>
                    <a:pt x="11390" y="11552"/>
                    <a:pt x="11070" y="11372"/>
                    <a:pt x="10747" y="11199"/>
                  </a:cubicBezTo>
                  <a:cubicBezTo>
                    <a:pt x="10414" y="11018"/>
                    <a:pt x="10070" y="10852"/>
                    <a:pt x="9736" y="10678"/>
                  </a:cubicBezTo>
                  <a:cubicBezTo>
                    <a:pt x="9410" y="10511"/>
                    <a:pt x="9097" y="10324"/>
                    <a:pt x="8777" y="10144"/>
                  </a:cubicBezTo>
                  <a:cubicBezTo>
                    <a:pt x="8458" y="9964"/>
                    <a:pt x="8124" y="9807"/>
                    <a:pt x="7798" y="9637"/>
                  </a:cubicBezTo>
                  <a:cubicBezTo>
                    <a:pt x="7478" y="9470"/>
                    <a:pt x="7169" y="9287"/>
                    <a:pt x="6863" y="9097"/>
                  </a:cubicBezTo>
                  <a:cubicBezTo>
                    <a:pt x="6566" y="8913"/>
                    <a:pt x="6263" y="8745"/>
                    <a:pt x="5965" y="8569"/>
                  </a:cubicBezTo>
                  <a:cubicBezTo>
                    <a:pt x="5525" y="8307"/>
                    <a:pt x="5103" y="8018"/>
                    <a:pt x="4665" y="7753"/>
                  </a:cubicBezTo>
                  <a:cubicBezTo>
                    <a:pt x="4447" y="7616"/>
                    <a:pt x="4219" y="7494"/>
                    <a:pt x="4001" y="7358"/>
                  </a:cubicBezTo>
                  <a:cubicBezTo>
                    <a:pt x="3808" y="7242"/>
                    <a:pt x="3618" y="7120"/>
                    <a:pt x="3430" y="6998"/>
                  </a:cubicBezTo>
                  <a:cubicBezTo>
                    <a:pt x="3222" y="6855"/>
                    <a:pt x="3026" y="6695"/>
                    <a:pt x="2822" y="6549"/>
                  </a:cubicBezTo>
                  <a:cubicBezTo>
                    <a:pt x="2723" y="6480"/>
                    <a:pt x="2630" y="6409"/>
                    <a:pt x="2539" y="6331"/>
                  </a:cubicBezTo>
                  <a:cubicBezTo>
                    <a:pt x="2464" y="6266"/>
                    <a:pt x="2393" y="6191"/>
                    <a:pt x="2324" y="6117"/>
                  </a:cubicBezTo>
                  <a:cubicBezTo>
                    <a:pt x="2209" y="5974"/>
                    <a:pt x="2107" y="5817"/>
                    <a:pt x="2018" y="5657"/>
                  </a:cubicBezTo>
                  <a:cubicBezTo>
                    <a:pt x="1872" y="5354"/>
                    <a:pt x="1763" y="5038"/>
                    <a:pt x="1648" y="4725"/>
                  </a:cubicBezTo>
                  <a:cubicBezTo>
                    <a:pt x="1586" y="4558"/>
                    <a:pt x="1525" y="4388"/>
                    <a:pt x="1470" y="4222"/>
                  </a:cubicBezTo>
                  <a:cubicBezTo>
                    <a:pt x="1409" y="4041"/>
                    <a:pt x="1348" y="3861"/>
                    <a:pt x="1283" y="3684"/>
                  </a:cubicBezTo>
                  <a:cubicBezTo>
                    <a:pt x="1158" y="3341"/>
                    <a:pt x="1042" y="2997"/>
                    <a:pt x="933" y="2647"/>
                  </a:cubicBezTo>
                  <a:cubicBezTo>
                    <a:pt x="821" y="2293"/>
                    <a:pt x="740" y="1929"/>
                    <a:pt x="658" y="1565"/>
                  </a:cubicBezTo>
                  <a:cubicBezTo>
                    <a:pt x="638" y="1459"/>
                    <a:pt x="617" y="1354"/>
                    <a:pt x="597" y="1245"/>
                  </a:cubicBezTo>
                  <a:cubicBezTo>
                    <a:pt x="607" y="1239"/>
                    <a:pt x="617" y="1228"/>
                    <a:pt x="627" y="1222"/>
                  </a:cubicBezTo>
                  <a:cubicBezTo>
                    <a:pt x="644" y="1211"/>
                    <a:pt x="658" y="1201"/>
                    <a:pt x="674" y="1194"/>
                  </a:cubicBezTo>
                  <a:cubicBezTo>
                    <a:pt x="763" y="1150"/>
                    <a:pt x="858" y="1133"/>
                    <a:pt x="950" y="1099"/>
                  </a:cubicBezTo>
                  <a:cubicBezTo>
                    <a:pt x="1042" y="1068"/>
                    <a:pt x="1131" y="1041"/>
                    <a:pt x="1219" y="1017"/>
                  </a:cubicBezTo>
                  <a:cubicBezTo>
                    <a:pt x="1291" y="1007"/>
                    <a:pt x="1359" y="1000"/>
                    <a:pt x="1426" y="990"/>
                  </a:cubicBezTo>
                  <a:cubicBezTo>
                    <a:pt x="1522" y="980"/>
                    <a:pt x="1617" y="963"/>
                    <a:pt x="1709" y="946"/>
                  </a:cubicBezTo>
                  <a:cubicBezTo>
                    <a:pt x="1790" y="932"/>
                    <a:pt x="1872" y="936"/>
                    <a:pt x="1957" y="932"/>
                  </a:cubicBezTo>
                  <a:cubicBezTo>
                    <a:pt x="2046" y="925"/>
                    <a:pt x="2134" y="892"/>
                    <a:pt x="2219" y="867"/>
                  </a:cubicBezTo>
                  <a:cubicBezTo>
                    <a:pt x="2246" y="864"/>
                    <a:pt x="2274" y="857"/>
                    <a:pt x="2301" y="851"/>
                  </a:cubicBezTo>
                  <a:cubicBezTo>
                    <a:pt x="2413" y="834"/>
                    <a:pt x="2528" y="826"/>
                    <a:pt x="2641" y="817"/>
                  </a:cubicBezTo>
                  <a:cubicBezTo>
                    <a:pt x="2699" y="810"/>
                    <a:pt x="2756" y="806"/>
                    <a:pt x="2814" y="799"/>
                  </a:cubicBezTo>
                  <a:cubicBezTo>
                    <a:pt x="2875" y="793"/>
                    <a:pt x="2940" y="776"/>
                    <a:pt x="3001" y="762"/>
                  </a:cubicBezTo>
                  <a:cubicBezTo>
                    <a:pt x="3076" y="752"/>
                    <a:pt x="3151" y="752"/>
                    <a:pt x="3226" y="752"/>
                  </a:cubicBezTo>
                  <a:cubicBezTo>
                    <a:pt x="3296" y="752"/>
                    <a:pt x="3367" y="754"/>
                    <a:pt x="3438" y="754"/>
                  </a:cubicBezTo>
                  <a:cubicBezTo>
                    <a:pt x="3474" y="754"/>
                    <a:pt x="3509" y="753"/>
                    <a:pt x="3546" y="752"/>
                  </a:cubicBezTo>
                  <a:cubicBezTo>
                    <a:pt x="3631" y="752"/>
                    <a:pt x="3720" y="735"/>
                    <a:pt x="3804" y="728"/>
                  </a:cubicBezTo>
                  <a:cubicBezTo>
                    <a:pt x="3869" y="721"/>
                    <a:pt x="3937" y="721"/>
                    <a:pt x="4005" y="721"/>
                  </a:cubicBezTo>
                  <a:cubicBezTo>
                    <a:pt x="4078" y="730"/>
                    <a:pt x="4151" y="736"/>
                    <a:pt x="4224" y="736"/>
                  </a:cubicBezTo>
                  <a:cubicBezTo>
                    <a:pt x="4239" y="736"/>
                    <a:pt x="4255" y="735"/>
                    <a:pt x="4271" y="735"/>
                  </a:cubicBezTo>
                  <a:cubicBezTo>
                    <a:pt x="4335" y="732"/>
                    <a:pt x="4400" y="718"/>
                    <a:pt x="4464" y="715"/>
                  </a:cubicBezTo>
                  <a:cubicBezTo>
                    <a:pt x="4532" y="711"/>
                    <a:pt x="4600" y="704"/>
                    <a:pt x="4672" y="701"/>
                  </a:cubicBezTo>
                  <a:cubicBezTo>
                    <a:pt x="4704" y="699"/>
                    <a:pt x="4737" y="698"/>
                    <a:pt x="4771" y="698"/>
                  </a:cubicBezTo>
                  <a:cubicBezTo>
                    <a:pt x="4804" y="698"/>
                    <a:pt x="4838" y="699"/>
                    <a:pt x="4872" y="701"/>
                  </a:cubicBezTo>
                  <a:cubicBezTo>
                    <a:pt x="4930" y="706"/>
                    <a:pt x="4988" y="709"/>
                    <a:pt x="5047" y="709"/>
                  </a:cubicBezTo>
                  <a:cubicBezTo>
                    <a:pt x="5068" y="709"/>
                    <a:pt x="5089" y="709"/>
                    <a:pt x="5111" y="708"/>
                  </a:cubicBezTo>
                  <a:cubicBezTo>
                    <a:pt x="5178" y="704"/>
                    <a:pt x="5243" y="688"/>
                    <a:pt x="5312" y="680"/>
                  </a:cubicBezTo>
                  <a:cubicBezTo>
                    <a:pt x="5357" y="678"/>
                    <a:pt x="5401" y="676"/>
                    <a:pt x="5446" y="676"/>
                  </a:cubicBezTo>
                  <a:close/>
                  <a:moveTo>
                    <a:pt x="5398" y="1"/>
                  </a:moveTo>
                  <a:cubicBezTo>
                    <a:pt x="5351" y="1"/>
                    <a:pt x="5305" y="3"/>
                    <a:pt x="5257" y="7"/>
                  </a:cubicBezTo>
                  <a:cubicBezTo>
                    <a:pt x="5182" y="14"/>
                    <a:pt x="5111" y="30"/>
                    <a:pt x="5036" y="34"/>
                  </a:cubicBezTo>
                  <a:cubicBezTo>
                    <a:pt x="5019" y="35"/>
                    <a:pt x="5002" y="35"/>
                    <a:pt x="4985" y="35"/>
                  </a:cubicBezTo>
                  <a:cubicBezTo>
                    <a:pt x="4934" y="35"/>
                    <a:pt x="4882" y="33"/>
                    <a:pt x="4831" y="33"/>
                  </a:cubicBezTo>
                  <a:cubicBezTo>
                    <a:pt x="4811" y="33"/>
                    <a:pt x="4791" y="34"/>
                    <a:pt x="4770" y="34"/>
                  </a:cubicBezTo>
                  <a:cubicBezTo>
                    <a:pt x="4689" y="38"/>
                    <a:pt x="4604" y="44"/>
                    <a:pt x="4522" y="51"/>
                  </a:cubicBezTo>
                  <a:cubicBezTo>
                    <a:pt x="4444" y="61"/>
                    <a:pt x="4365" y="68"/>
                    <a:pt x="4287" y="79"/>
                  </a:cubicBezTo>
                  <a:cubicBezTo>
                    <a:pt x="4205" y="92"/>
                    <a:pt x="4124" y="96"/>
                    <a:pt x="4042" y="96"/>
                  </a:cubicBezTo>
                  <a:cubicBezTo>
                    <a:pt x="4029" y="95"/>
                    <a:pt x="4016" y="95"/>
                    <a:pt x="4004" y="95"/>
                  </a:cubicBezTo>
                  <a:cubicBezTo>
                    <a:pt x="3932" y="95"/>
                    <a:pt x="3860" y="104"/>
                    <a:pt x="3791" y="112"/>
                  </a:cubicBezTo>
                  <a:cubicBezTo>
                    <a:pt x="3706" y="126"/>
                    <a:pt x="3624" y="150"/>
                    <a:pt x="3539" y="170"/>
                  </a:cubicBezTo>
                  <a:cubicBezTo>
                    <a:pt x="3481" y="181"/>
                    <a:pt x="3423" y="184"/>
                    <a:pt x="3362" y="187"/>
                  </a:cubicBezTo>
                  <a:cubicBezTo>
                    <a:pt x="3294" y="194"/>
                    <a:pt x="3226" y="201"/>
                    <a:pt x="3158" y="204"/>
                  </a:cubicBezTo>
                  <a:cubicBezTo>
                    <a:pt x="3100" y="208"/>
                    <a:pt x="3039" y="211"/>
                    <a:pt x="2981" y="218"/>
                  </a:cubicBezTo>
                  <a:cubicBezTo>
                    <a:pt x="2920" y="228"/>
                    <a:pt x="2858" y="245"/>
                    <a:pt x="2797" y="262"/>
                  </a:cubicBezTo>
                  <a:cubicBezTo>
                    <a:pt x="2740" y="269"/>
                    <a:pt x="2679" y="269"/>
                    <a:pt x="2617" y="275"/>
                  </a:cubicBezTo>
                  <a:cubicBezTo>
                    <a:pt x="2532" y="286"/>
                    <a:pt x="2447" y="289"/>
                    <a:pt x="2362" y="296"/>
                  </a:cubicBezTo>
                  <a:cubicBezTo>
                    <a:pt x="2321" y="303"/>
                    <a:pt x="2280" y="303"/>
                    <a:pt x="2236" y="310"/>
                  </a:cubicBezTo>
                  <a:cubicBezTo>
                    <a:pt x="2202" y="316"/>
                    <a:pt x="2164" y="327"/>
                    <a:pt x="2131" y="333"/>
                  </a:cubicBezTo>
                  <a:cubicBezTo>
                    <a:pt x="2059" y="347"/>
                    <a:pt x="1991" y="368"/>
                    <a:pt x="1923" y="385"/>
                  </a:cubicBezTo>
                  <a:cubicBezTo>
                    <a:pt x="1855" y="394"/>
                    <a:pt x="1784" y="398"/>
                    <a:pt x="1715" y="405"/>
                  </a:cubicBezTo>
                  <a:cubicBezTo>
                    <a:pt x="1668" y="412"/>
                    <a:pt x="1617" y="426"/>
                    <a:pt x="1569" y="432"/>
                  </a:cubicBezTo>
                  <a:cubicBezTo>
                    <a:pt x="1508" y="446"/>
                    <a:pt x="1447" y="459"/>
                    <a:pt x="1385" y="473"/>
                  </a:cubicBezTo>
                  <a:cubicBezTo>
                    <a:pt x="1328" y="486"/>
                    <a:pt x="1274" y="495"/>
                    <a:pt x="1217" y="508"/>
                  </a:cubicBezTo>
                  <a:lnTo>
                    <a:pt x="1217" y="508"/>
                  </a:lnTo>
                  <a:cubicBezTo>
                    <a:pt x="1219" y="507"/>
                    <a:pt x="1220" y="507"/>
                    <a:pt x="1221" y="507"/>
                  </a:cubicBezTo>
                  <a:lnTo>
                    <a:pt x="1221" y="507"/>
                  </a:lnTo>
                  <a:cubicBezTo>
                    <a:pt x="1083" y="537"/>
                    <a:pt x="939" y="570"/>
                    <a:pt x="811" y="622"/>
                  </a:cubicBezTo>
                  <a:cubicBezTo>
                    <a:pt x="753" y="643"/>
                    <a:pt x="699" y="660"/>
                    <a:pt x="641" y="680"/>
                  </a:cubicBezTo>
                  <a:cubicBezTo>
                    <a:pt x="576" y="701"/>
                    <a:pt x="518" y="728"/>
                    <a:pt x="457" y="759"/>
                  </a:cubicBezTo>
                  <a:cubicBezTo>
                    <a:pt x="420" y="776"/>
                    <a:pt x="385" y="793"/>
                    <a:pt x="352" y="813"/>
                  </a:cubicBezTo>
                  <a:cubicBezTo>
                    <a:pt x="332" y="823"/>
                    <a:pt x="314" y="837"/>
                    <a:pt x="297" y="851"/>
                  </a:cubicBezTo>
                  <a:cubicBezTo>
                    <a:pt x="280" y="861"/>
                    <a:pt x="266" y="871"/>
                    <a:pt x="256" y="884"/>
                  </a:cubicBezTo>
                  <a:cubicBezTo>
                    <a:pt x="189" y="892"/>
                    <a:pt x="123" y="928"/>
                    <a:pt x="76" y="980"/>
                  </a:cubicBezTo>
                  <a:cubicBezTo>
                    <a:pt x="46" y="1017"/>
                    <a:pt x="18" y="1068"/>
                    <a:pt x="8" y="1119"/>
                  </a:cubicBezTo>
                  <a:cubicBezTo>
                    <a:pt x="5" y="1143"/>
                    <a:pt x="1" y="1167"/>
                    <a:pt x="8" y="1190"/>
                  </a:cubicBezTo>
                  <a:cubicBezTo>
                    <a:pt x="158" y="1986"/>
                    <a:pt x="345" y="2776"/>
                    <a:pt x="583" y="3552"/>
                  </a:cubicBezTo>
                  <a:cubicBezTo>
                    <a:pt x="638" y="3735"/>
                    <a:pt x="695" y="3916"/>
                    <a:pt x="753" y="4096"/>
                  </a:cubicBezTo>
                  <a:cubicBezTo>
                    <a:pt x="801" y="4266"/>
                    <a:pt x="838" y="4436"/>
                    <a:pt x="886" y="4602"/>
                  </a:cubicBezTo>
                  <a:cubicBezTo>
                    <a:pt x="933" y="4790"/>
                    <a:pt x="994" y="4977"/>
                    <a:pt x="1049" y="5161"/>
                  </a:cubicBezTo>
                  <a:cubicBezTo>
                    <a:pt x="1100" y="5334"/>
                    <a:pt x="1158" y="5508"/>
                    <a:pt x="1219" y="5677"/>
                  </a:cubicBezTo>
                  <a:cubicBezTo>
                    <a:pt x="1287" y="5868"/>
                    <a:pt x="1365" y="6051"/>
                    <a:pt x="1464" y="6229"/>
                  </a:cubicBezTo>
                  <a:cubicBezTo>
                    <a:pt x="1549" y="6385"/>
                    <a:pt x="1641" y="6538"/>
                    <a:pt x="1740" y="6684"/>
                  </a:cubicBezTo>
                  <a:cubicBezTo>
                    <a:pt x="1845" y="6838"/>
                    <a:pt x="1974" y="6970"/>
                    <a:pt x="2107" y="7100"/>
                  </a:cubicBezTo>
                  <a:cubicBezTo>
                    <a:pt x="2161" y="7150"/>
                    <a:pt x="2216" y="7198"/>
                    <a:pt x="2270" y="7246"/>
                  </a:cubicBezTo>
                  <a:cubicBezTo>
                    <a:pt x="2332" y="7296"/>
                    <a:pt x="2389" y="7354"/>
                    <a:pt x="2450" y="7409"/>
                  </a:cubicBezTo>
                  <a:cubicBezTo>
                    <a:pt x="2573" y="7521"/>
                    <a:pt x="2699" y="7634"/>
                    <a:pt x="2831" y="7736"/>
                  </a:cubicBezTo>
                  <a:cubicBezTo>
                    <a:pt x="2968" y="7841"/>
                    <a:pt x="3107" y="7933"/>
                    <a:pt x="3246" y="8031"/>
                  </a:cubicBezTo>
                  <a:cubicBezTo>
                    <a:pt x="3573" y="8260"/>
                    <a:pt x="3916" y="8453"/>
                    <a:pt x="4257" y="8661"/>
                  </a:cubicBezTo>
                  <a:cubicBezTo>
                    <a:pt x="4556" y="8841"/>
                    <a:pt x="4852" y="9031"/>
                    <a:pt x="5152" y="9219"/>
                  </a:cubicBezTo>
                  <a:cubicBezTo>
                    <a:pt x="5444" y="9403"/>
                    <a:pt x="5740" y="9576"/>
                    <a:pt x="6042" y="9746"/>
                  </a:cubicBezTo>
                  <a:cubicBezTo>
                    <a:pt x="6362" y="9929"/>
                    <a:pt x="6675" y="10130"/>
                    <a:pt x="6998" y="10311"/>
                  </a:cubicBezTo>
                  <a:cubicBezTo>
                    <a:pt x="7312" y="10484"/>
                    <a:pt x="7628" y="10640"/>
                    <a:pt x="7948" y="10800"/>
                  </a:cubicBezTo>
                  <a:cubicBezTo>
                    <a:pt x="8274" y="10964"/>
                    <a:pt x="8587" y="11158"/>
                    <a:pt x="8900" y="11345"/>
                  </a:cubicBezTo>
                  <a:cubicBezTo>
                    <a:pt x="9220" y="11532"/>
                    <a:pt x="9553" y="11698"/>
                    <a:pt x="9879" y="11868"/>
                  </a:cubicBezTo>
                  <a:cubicBezTo>
                    <a:pt x="10206" y="12042"/>
                    <a:pt x="10529" y="12219"/>
                    <a:pt x="10846" y="12403"/>
                  </a:cubicBezTo>
                  <a:cubicBezTo>
                    <a:pt x="11159" y="12583"/>
                    <a:pt x="11462" y="12783"/>
                    <a:pt x="11764" y="12981"/>
                  </a:cubicBezTo>
                  <a:cubicBezTo>
                    <a:pt x="11904" y="13072"/>
                    <a:pt x="12047" y="13165"/>
                    <a:pt x="12190" y="13253"/>
                  </a:cubicBezTo>
                  <a:cubicBezTo>
                    <a:pt x="12339" y="13348"/>
                    <a:pt x="12496" y="13430"/>
                    <a:pt x="12645" y="13521"/>
                  </a:cubicBezTo>
                  <a:cubicBezTo>
                    <a:pt x="12961" y="13716"/>
                    <a:pt x="13267" y="13923"/>
                    <a:pt x="13591" y="14107"/>
                  </a:cubicBezTo>
                  <a:cubicBezTo>
                    <a:pt x="13757" y="14202"/>
                    <a:pt x="13925" y="14297"/>
                    <a:pt x="14091" y="14393"/>
                  </a:cubicBezTo>
                  <a:cubicBezTo>
                    <a:pt x="14267" y="14491"/>
                    <a:pt x="14438" y="14600"/>
                    <a:pt x="14608" y="14702"/>
                  </a:cubicBezTo>
                  <a:cubicBezTo>
                    <a:pt x="14925" y="14889"/>
                    <a:pt x="15251" y="15060"/>
                    <a:pt x="15574" y="15229"/>
                  </a:cubicBezTo>
                  <a:cubicBezTo>
                    <a:pt x="15748" y="15322"/>
                    <a:pt x="15925" y="15410"/>
                    <a:pt x="16095" y="15505"/>
                  </a:cubicBezTo>
                  <a:cubicBezTo>
                    <a:pt x="16268" y="15597"/>
                    <a:pt x="16435" y="15696"/>
                    <a:pt x="16605" y="15794"/>
                  </a:cubicBezTo>
                  <a:cubicBezTo>
                    <a:pt x="16949" y="15991"/>
                    <a:pt x="17296" y="16185"/>
                    <a:pt x="17639" y="16383"/>
                  </a:cubicBezTo>
                  <a:cubicBezTo>
                    <a:pt x="17982" y="16583"/>
                    <a:pt x="18329" y="16774"/>
                    <a:pt x="18673" y="16978"/>
                  </a:cubicBezTo>
                  <a:cubicBezTo>
                    <a:pt x="18999" y="17172"/>
                    <a:pt x="19329" y="17366"/>
                    <a:pt x="19660" y="17553"/>
                  </a:cubicBezTo>
                  <a:cubicBezTo>
                    <a:pt x="19999" y="17746"/>
                    <a:pt x="20333" y="17941"/>
                    <a:pt x="20676" y="18128"/>
                  </a:cubicBezTo>
                  <a:cubicBezTo>
                    <a:pt x="21010" y="18305"/>
                    <a:pt x="21340" y="18492"/>
                    <a:pt x="21670" y="18675"/>
                  </a:cubicBezTo>
                  <a:cubicBezTo>
                    <a:pt x="21996" y="18856"/>
                    <a:pt x="22323" y="19032"/>
                    <a:pt x="22649" y="19209"/>
                  </a:cubicBezTo>
                  <a:cubicBezTo>
                    <a:pt x="22979" y="19387"/>
                    <a:pt x="23313" y="19563"/>
                    <a:pt x="23636" y="19751"/>
                  </a:cubicBezTo>
                  <a:cubicBezTo>
                    <a:pt x="23952" y="19930"/>
                    <a:pt x="24268" y="20111"/>
                    <a:pt x="24592" y="20281"/>
                  </a:cubicBezTo>
                  <a:cubicBezTo>
                    <a:pt x="24752" y="20363"/>
                    <a:pt x="24912" y="20448"/>
                    <a:pt x="25072" y="20533"/>
                  </a:cubicBezTo>
                  <a:cubicBezTo>
                    <a:pt x="25245" y="20624"/>
                    <a:pt x="25415" y="20723"/>
                    <a:pt x="25585" y="20818"/>
                  </a:cubicBezTo>
                  <a:cubicBezTo>
                    <a:pt x="25762" y="20910"/>
                    <a:pt x="25935" y="21005"/>
                    <a:pt x="26113" y="21094"/>
                  </a:cubicBezTo>
                  <a:cubicBezTo>
                    <a:pt x="26276" y="21172"/>
                    <a:pt x="26442" y="21250"/>
                    <a:pt x="26606" y="21325"/>
                  </a:cubicBezTo>
                  <a:cubicBezTo>
                    <a:pt x="26786" y="21410"/>
                    <a:pt x="26963" y="21499"/>
                    <a:pt x="27140" y="21583"/>
                  </a:cubicBezTo>
                  <a:cubicBezTo>
                    <a:pt x="27317" y="21669"/>
                    <a:pt x="27490" y="21761"/>
                    <a:pt x="27667" y="21842"/>
                  </a:cubicBezTo>
                  <a:cubicBezTo>
                    <a:pt x="28038" y="22012"/>
                    <a:pt x="28408" y="22169"/>
                    <a:pt x="28786" y="22322"/>
                  </a:cubicBezTo>
                  <a:cubicBezTo>
                    <a:pt x="28878" y="22359"/>
                    <a:pt x="28970" y="22400"/>
                    <a:pt x="29065" y="22434"/>
                  </a:cubicBezTo>
                  <a:cubicBezTo>
                    <a:pt x="29157" y="22468"/>
                    <a:pt x="29253" y="22499"/>
                    <a:pt x="29344" y="22533"/>
                  </a:cubicBezTo>
                  <a:cubicBezTo>
                    <a:pt x="29477" y="22580"/>
                    <a:pt x="29613" y="22628"/>
                    <a:pt x="29749" y="22673"/>
                  </a:cubicBezTo>
                  <a:cubicBezTo>
                    <a:pt x="29854" y="22706"/>
                    <a:pt x="29960" y="22734"/>
                    <a:pt x="30062" y="22764"/>
                  </a:cubicBezTo>
                  <a:lnTo>
                    <a:pt x="30058" y="22764"/>
                  </a:lnTo>
                  <a:cubicBezTo>
                    <a:pt x="30137" y="22788"/>
                    <a:pt x="30215" y="22815"/>
                    <a:pt x="30293" y="22839"/>
                  </a:cubicBezTo>
                  <a:cubicBezTo>
                    <a:pt x="30385" y="22866"/>
                    <a:pt x="30484" y="22890"/>
                    <a:pt x="30579" y="22914"/>
                  </a:cubicBezTo>
                  <a:cubicBezTo>
                    <a:pt x="30759" y="22962"/>
                    <a:pt x="30942" y="23006"/>
                    <a:pt x="31126" y="23043"/>
                  </a:cubicBezTo>
                  <a:cubicBezTo>
                    <a:pt x="31303" y="23081"/>
                    <a:pt x="31477" y="23114"/>
                    <a:pt x="31657" y="23135"/>
                  </a:cubicBezTo>
                  <a:cubicBezTo>
                    <a:pt x="31842" y="23154"/>
                    <a:pt x="32027" y="23176"/>
                    <a:pt x="32212" y="23176"/>
                  </a:cubicBezTo>
                  <a:cubicBezTo>
                    <a:pt x="32255" y="23176"/>
                    <a:pt x="32298" y="23175"/>
                    <a:pt x="32341" y="23172"/>
                  </a:cubicBezTo>
                  <a:cubicBezTo>
                    <a:pt x="32423" y="23169"/>
                    <a:pt x="32508" y="23155"/>
                    <a:pt x="32589" y="23142"/>
                  </a:cubicBezTo>
                  <a:cubicBezTo>
                    <a:pt x="32705" y="23122"/>
                    <a:pt x="32817" y="23091"/>
                    <a:pt x="32930" y="23053"/>
                  </a:cubicBezTo>
                  <a:cubicBezTo>
                    <a:pt x="33072" y="23009"/>
                    <a:pt x="33208" y="22951"/>
                    <a:pt x="33348" y="22897"/>
                  </a:cubicBezTo>
                  <a:cubicBezTo>
                    <a:pt x="33531" y="22825"/>
                    <a:pt x="33712" y="22740"/>
                    <a:pt x="33878" y="22635"/>
                  </a:cubicBezTo>
                  <a:cubicBezTo>
                    <a:pt x="34015" y="22550"/>
                    <a:pt x="34144" y="22451"/>
                    <a:pt x="34266" y="22349"/>
                  </a:cubicBezTo>
                  <a:cubicBezTo>
                    <a:pt x="34385" y="22244"/>
                    <a:pt x="34498" y="22131"/>
                    <a:pt x="34589" y="21999"/>
                  </a:cubicBezTo>
                  <a:cubicBezTo>
                    <a:pt x="34641" y="21924"/>
                    <a:pt x="34695" y="21853"/>
                    <a:pt x="34739" y="21775"/>
                  </a:cubicBezTo>
                  <a:cubicBezTo>
                    <a:pt x="34776" y="21717"/>
                    <a:pt x="34807" y="21655"/>
                    <a:pt x="34838" y="21594"/>
                  </a:cubicBezTo>
                  <a:cubicBezTo>
                    <a:pt x="34886" y="21502"/>
                    <a:pt x="34927" y="21404"/>
                    <a:pt x="34967" y="21308"/>
                  </a:cubicBezTo>
                  <a:cubicBezTo>
                    <a:pt x="35015" y="21203"/>
                    <a:pt x="35056" y="21094"/>
                    <a:pt x="35082" y="20985"/>
                  </a:cubicBezTo>
                  <a:cubicBezTo>
                    <a:pt x="35103" y="20897"/>
                    <a:pt x="35106" y="20798"/>
                    <a:pt x="35106" y="20710"/>
                  </a:cubicBezTo>
                  <a:cubicBezTo>
                    <a:pt x="35106" y="20577"/>
                    <a:pt x="35065" y="20445"/>
                    <a:pt x="35035" y="20318"/>
                  </a:cubicBezTo>
                  <a:cubicBezTo>
                    <a:pt x="35008" y="20196"/>
                    <a:pt x="34963" y="20080"/>
                    <a:pt x="34919" y="19965"/>
                  </a:cubicBezTo>
                  <a:cubicBezTo>
                    <a:pt x="34875" y="19845"/>
                    <a:pt x="34817" y="19730"/>
                    <a:pt x="34753" y="19621"/>
                  </a:cubicBezTo>
                  <a:cubicBezTo>
                    <a:pt x="34691" y="19519"/>
                    <a:pt x="34616" y="19431"/>
                    <a:pt x="34542" y="19346"/>
                  </a:cubicBezTo>
                  <a:cubicBezTo>
                    <a:pt x="34283" y="19046"/>
                    <a:pt x="34028" y="18746"/>
                    <a:pt x="33735" y="18488"/>
                  </a:cubicBezTo>
                  <a:cubicBezTo>
                    <a:pt x="33606" y="18373"/>
                    <a:pt x="33470" y="18267"/>
                    <a:pt x="33338" y="18162"/>
                  </a:cubicBezTo>
                  <a:cubicBezTo>
                    <a:pt x="33205" y="18049"/>
                    <a:pt x="33065" y="17941"/>
                    <a:pt x="32926" y="17835"/>
                  </a:cubicBezTo>
                  <a:cubicBezTo>
                    <a:pt x="32630" y="17614"/>
                    <a:pt x="32330" y="17399"/>
                    <a:pt x="32032" y="17179"/>
                  </a:cubicBezTo>
                  <a:cubicBezTo>
                    <a:pt x="31752" y="16971"/>
                    <a:pt x="31480" y="16754"/>
                    <a:pt x="31205" y="16546"/>
                  </a:cubicBezTo>
                  <a:cubicBezTo>
                    <a:pt x="31052" y="16430"/>
                    <a:pt x="30902" y="16318"/>
                    <a:pt x="30756" y="16199"/>
                  </a:cubicBezTo>
                  <a:cubicBezTo>
                    <a:pt x="30606" y="16077"/>
                    <a:pt x="30460" y="15958"/>
                    <a:pt x="30310" y="15835"/>
                  </a:cubicBezTo>
                  <a:cubicBezTo>
                    <a:pt x="30164" y="15716"/>
                    <a:pt x="30021" y="15590"/>
                    <a:pt x="29878" y="15468"/>
                  </a:cubicBezTo>
                  <a:cubicBezTo>
                    <a:pt x="29735" y="15345"/>
                    <a:pt x="29589" y="15226"/>
                    <a:pt x="29449" y="15097"/>
                  </a:cubicBezTo>
                  <a:cubicBezTo>
                    <a:pt x="29310" y="14971"/>
                    <a:pt x="29174" y="14842"/>
                    <a:pt x="29031" y="14719"/>
                  </a:cubicBezTo>
                  <a:cubicBezTo>
                    <a:pt x="28881" y="14587"/>
                    <a:pt x="28725" y="14457"/>
                    <a:pt x="28565" y="14335"/>
                  </a:cubicBezTo>
                  <a:cubicBezTo>
                    <a:pt x="28266" y="14097"/>
                    <a:pt x="27946" y="13893"/>
                    <a:pt x="27633" y="13672"/>
                  </a:cubicBezTo>
                  <a:cubicBezTo>
                    <a:pt x="27416" y="13518"/>
                    <a:pt x="27194" y="13362"/>
                    <a:pt x="26980" y="13202"/>
                  </a:cubicBezTo>
                  <a:cubicBezTo>
                    <a:pt x="26766" y="13045"/>
                    <a:pt x="26558" y="12882"/>
                    <a:pt x="26347" y="12719"/>
                  </a:cubicBezTo>
                  <a:cubicBezTo>
                    <a:pt x="26143" y="12562"/>
                    <a:pt x="25932" y="12410"/>
                    <a:pt x="25722" y="12263"/>
                  </a:cubicBezTo>
                  <a:cubicBezTo>
                    <a:pt x="25497" y="12107"/>
                    <a:pt x="25265" y="11964"/>
                    <a:pt x="25037" y="11814"/>
                  </a:cubicBezTo>
                  <a:cubicBezTo>
                    <a:pt x="24824" y="11671"/>
                    <a:pt x="24612" y="11521"/>
                    <a:pt x="24405" y="11369"/>
                  </a:cubicBezTo>
                  <a:cubicBezTo>
                    <a:pt x="24170" y="11191"/>
                    <a:pt x="23939" y="11011"/>
                    <a:pt x="23704" y="10831"/>
                  </a:cubicBezTo>
                  <a:cubicBezTo>
                    <a:pt x="23588" y="10742"/>
                    <a:pt x="23472" y="10654"/>
                    <a:pt x="23350" y="10569"/>
                  </a:cubicBezTo>
                  <a:cubicBezTo>
                    <a:pt x="23211" y="10471"/>
                    <a:pt x="23064" y="10378"/>
                    <a:pt x="22921" y="10290"/>
                  </a:cubicBezTo>
                  <a:cubicBezTo>
                    <a:pt x="22684" y="10144"/>
                    <a:pt x="22445" y="10001"/>
                    <a:pt x="22211" y="9852"/>
                  </a:cubicBezTo>
                  <a:cubicBezTo>
                    <a:pt x="21834" y="9594"/>
                    <a:pt x="21458" y="9339"/>
                    <a:pt x="21078" y="9088"/>
                  </a:cubicBezTo>
                  <a:lnTo>
                    <a:pt x="21078" y="9088"/>
                  </a:lnTo>
                  <a:cubicBezTo>
                    <a:pt x="21083" y="9091"/>
                    <a:pt x="21087" y="9094"/>
                    <a:pt x="21092" y="9097"/>
                  </a:cubicBezTo>
                  <a:cubicBezTo>
                    <a:pt x="20622" y="8783"/>
                    <a:pt x="20142" y="8480"/>
                    <a:pt x="19670" y="8171"/>
                  </a:cubicBezTo>
                  <a:cubicBezTo>
                    <a:pt x="19360" y="7963"/>
                    <a:pt x="19054" y="7745"/>
                    <a:pt x="18745" y="7535"/>
                  </a:cubicBezTo>
                  <a:cubicBezTo>
                    <a:pt x="18591" y="7433"/>
                    <a:pt x="18445" y="7327"/>
                    <a:pt x="18292" y="7222"/>
                  </a:cubicBezTo>
                  <a:cubicBezTo>
                    <a:pt x="18136" y="7113"/>
                    <a:pt x="17976" y="7004"/>
                    <a:pt x="17816" y="6892"/>
                  </a:cubicBezTo>
                  <a:cubicBezTo>
                    <a:pt x="17173" y="6450"/>
                    <a:pt x="16506" y="6042"/>
                    <a:pt x="15846" y="5623"/>
                  </a:cubicBezTo>
                  <a:cubicBezTo>
                    <a:pt x="15537" y="5429"/>
                    <a:pt x="15227" y="5232"/>
                    <a:pt x="14914" y="5038"/>
                  </a:cubicBezTo>
                  <a:cubicBezTo>
                    <a:pt x="14598" y="4841"/>
                    <a:pt x="14281" y="4637"/>
                    <a:pt x="13969" y="4432"/>
                  </a:cubicBezTo>
                  <a:cubicBezTo>
                    <a:pt x="13669" y="4239"/>
                    <a:pt x="13353" y="4076"/>
                    <a:pt x="13047" y="3892"/>
                  </a:cubicBezTo>
                  <a:cubicBezTo>
                    <a:pt x="12727" y="3698"/>
                    <a:pt x="12410" y="3497"/>
                    <a:pt x="12094" y="3300"/>
                  </a:cubicBezTo>
                  <a:cubicBezTo>
                    <a:pt x="11934" y="3201"/>
                    <a:pt x="11774" y="3106"/>
                    <a:pt x="11614" y="3014"/>
                  </a:cubicBezTo>
                  <a:cubicBezTo>
                    <a:pt x="11451" y="2919"/>
                    <a:pt x="11292" y="2823"/>
                    <a:pt x="11135" y="2725"/>
                  </a:cubicBezTo>
                  <a:cubicBezTo>
                    <a:pt x="10978" y="2633"/>
                    <a:pt x="10826" y="2538"/>
                    <a:pt x="10669" y="2446"/>
                  </a:cubicBezTo>
                  <a:cubicBezTo>
                    <a:pt x="10516" y="2354"/>
                    <a:pt x="10356" y="2269"/>
                    <a:pt x="10196" y="2191"/>
                  </a:cubicBezTo>
                  <a:cubicBezTo>
                    <a:pt x="10030" y="2109"/>
                    <a:pt x="9859" y="2027"/>
                    <a:pt x="9696" y="1939"/>
                  </a:cubicBezTo>
                  <a:cubicBezTo>
                    <a:pt x="9540" y="1854"/>
                    <a:pt x="9380" y="1773"/>
                    <a:pt x="9223" y="1688"/>
                  </a:cubicBezTo>
                  <a:cubicBezTo>
                    <a:pt x="9063" y="1606"/>
                    <a:pt x="8896" y="1528"/>
                    <a:pt x="8736" y="1449"/>
                  </a:cubicBezTo>
                  <a:cubicBezTo>
                    <a:pt x="8567" y="1368"/>
                    <a:pt x="8397" y="1283"/>
                    <a:pt x="8230" y="1198"/>
                  </a:cubicBezTo>
                  <a:cubicBezTo>
                    <a:pt x="8087" y="1126"/>
                    <a:pt x="7944" y="1058"/>
                    <a:pt x="7802" y="983"/>
                  </a:cubicBezTo>
                  <a:cubicBezTo>
                    <a:pt x="7726" y="942"/>
                    <a:pt x="7651" y="898"/>
                    <a:pt x="7577" y="857"/>
                  </a:cubicBezTo>
                  <a:cubicBezTo>
                    <a:pt x="7491" y="810"/>
                    <a:pt x="7414" y="755"/>
                    <a:pt x="7328" y="711"/>
                  </a:cubicBezTo>
                  <a:cubicBezTo>
                    <a:pt x="7243" y="667"/>
                    <a:pt x="7155" y="619"/>
                    <a:pt x="7067" y="578"/>
                  </a:cubicBezTo>
                  <a:cubicBezTo>
                    <a:pt x="6981" y="541"/>
                    <a:pt x="6896" y="493"/>
                    <a:pt x="6808" y="456"/>
                  </a:cubicBezTo>
                  <a:cubicBezTo>
                    <a:pt x="6713" y="418"/>
                    <a:pt x="6624" y="374"/>
                    <a:pt x="6532" y="333"/>
                  </a:cubicBezTo>
                  <a:cubicBezTo>
                    <a:pt x="6462" y="305"/>
                    <a:pt x="6389" y="279"/>
                    <a:pt x="6315" y="254"/>
                  </a:cubicBezTo>
                  <a:lnTo>
                    <a:pt x="6315" y="254"/>
                  </a:lnTo>
                  <a:cubicBezTo>
                    <a:pt x="6325" y="257"/>
                    <a:pt x="6335" y="259"/>
                    <a:pt x="6345" y="262"/>
                  </a:cubicBezTo>
                  <a:cubicBezTo>
                    <a:pt x="6331" y="258"/>
                    <a:pt x="6317" y="254"/>
                    <a:pt x="6302" y="249"/>
                  </a:cubicBezTo>
                  <a:lnTo>
                    <a:pt x="6302" y="249"/>
                  </a:lnTo>
                  <a:cubicBezTo>
                    <a:pt x="6292" y="246"/>
                    <a:pt x="6281" y="242"/>
                    <a:pt x="6271" y="239"/>
                  </a:cubicBezTo>
                  <a:lnTo>
                    <a:pt x="6271" y="239"/>
                  </a:lnTo>
                  <a:cubicBezTo>
                    <a:pt x="6276" y="241"/>
                    <a:pt x="6282" y="243"/>
                    <a:pt x="6287" y="245"/>
                  </a:cubicBezTo>
                  <a:lnTo>
                    <a:pt x="6287" y="245"/>
                  </a:lnTo>
                  <a:cubicBezTo>
                    <a:pt x="6279" y="243"/>
                    <a:pt x="6271" y="240"/>
                    <a:pt x="6263" y="239"/>
                  </a:cubicBezTo>
                  <a:cubicBezTo>
                    <a:pt x="6206" y="214"/>
                    <a:pt x="6155" y="181"/>
                    <a:pt x="6100" y="157"/>
                  </a:cubicBezTo>
                  <a:cubicBezTo>
                    <a:pt x="6063" y="136"/>
                    <a:pt x="6026" y="119"/>
                    <a:pt x="5992" y="99"/>
                  </a:cubicBezTo>
                  <a:cubicBezTo>
                    <a:pt x="5927" y="68"/>
                    <a:pt x="5855" y="51"/>
                    <a:pt x="5788" y="30"/>
                  </a:cubicBezTo>
                  <a:cubicBezTo>
                    <a:pt x="5685" y="0"/>
                    <a:pt x="5573" y="7"/>
                    <a:pt x="5464" y="3"/>
                  </a:cubicBezTo>
                  <a:lnTo>
                    <a:pt x="5499" y="3"/>
                  </a:lnTo>
                  <a:cubicBezTo>
                    <a:pt x="5465" y="2"/>
                    <a:pt x="5431" y="1"/>
                    <a:pt x="53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09;p56"/>
            <p:cNvSpPr/>
            <p:nvPr/>
          </p:nvSpPr>
          <p:spPr>
            <a:xfrm>
              <a:off x="2510950" y="4286800"/>
              <a:ext cx="37700" cy="80500"/>
            </a:xfrm>
            <a:custGeom>
              <a:avLst/>
              <a:gdLst/>
              <a:ahLst/>
              <a:cxnLst/>
              <a:rect l="l" t="t" r="r" b="b"/>
              <a:pathLst>
                <a:path w="1508" h="3220" extrusionOk="0">
                  <a:moveTo>
                    <a:pt x="1247" y="0"/>
                  </a:moveTo>
                  <a:cubicBezTo>
                    <a:pt x="1229" y="0"/>
                    <a:pt x="1212" y="3"/>
                    <a:pt x="1194" y="9"/>
                  </a:cubicBezTo>
                  <a:cubicBezTo>
                    <a:pt x="1143" y="26"/>
                    <a:pt x="1096" y="76"/>
                    <a:pt x="1089" y="131"/>
                  </a:cubicBezTo>
                  <a:cubicBezTo>
                    <a:pt x="1085" y="152"/>
                    <a:pt x="1082" y="169"/>
                    <a:pt x="1079" y="186"/>
                  </a:cubicBezTo>
                  <a:cubicBezTo>
                    <a:pt x="1072" y="213"/>
                    <a:pt x="1076" y="233"/>
                    <a:pt x="1076" y="257"/>
                  </a:cubicBezTo>
                  <a:cubicBezTo>
                    <a:pt x="1079" y="281"/>
                    <a:pt x="1082" y="305"/>
                    <a:pt x="1085" y="325"/>
                  </a:cubicBezTo>
                  <a:cubicBezTo>
                    <a:pt x="1089" y="366"/>
                    <a:pt x="1092" y="403"/>
                    <a:pt x="1092" y="444"/>
                  </a:cubicBezTo>
                  <a:cubicBezTo>
                    <a:pt x="1085" y="472"/>
                    <a:pt x="1079" y="499"/>
                    <a:pt x="1072" y="530"/>
                  </a:cubicBezTo>
                  <a:cubicBezTo>
                    <a:pt x="1065" y="560"/>
                    <a:pt x="1059" y="591"/>
                    <a:pt x="1051" y="621"/>
                  </a:cubicBezTo>
                  <a:cubicBezTo>
                    <a:pt x="1038" y="679"/>
                    <a:pt x="1021" y="740"/>
                    <a:pt x="1007" y="798"/>
                  </a:cubicBezTo>
                  <a:cubicBezTo>
                    <a:pt x="980" y="910"/>
                    <a:pt x="949" y="1023"/>
                    <a:pt x="912" y="1131"/>
                  </a:cubicBezTo>
                  <a:cubicBezTo>
                    <a:pt x="888" y="1199"/>
                    <a:pt x="861" y="1268"/>
                    <a:pt x="827" y="1335"/>
                  </a:cubicBezTo>
                  <a:cubicBezTo>
                    <a:pt x="814" y="1362"/>
                    <a:pt x="793" y="1390"/>
                    <a:pt x="779" y="1420"/>
                  </a:cubicBezTo>
                  <a:cubicBezTo>
                    <a:pt x="759" y="1455"/>
                    <a:pt x="742" y="1492"/>
                    <a:pt x="729" y="1530"/>
                  </a:cubicBezTo>
                  <a:cubicBezTo>
                    <a:pt x="698" y="1597"/>
                    <a:pt x="671" y="1668"/>
                    <a:pt x="643" y="1737"/>
                  </a:cubicBezTo>
                  <a:cubicBezTo>
                    <a:pt x="613" y="1819"/>
                    <a:pt x="575" y="1893"/>
                    <a:pt x="538" y="1968"/>
                  </a:cubicBezTo>
                  <a:cubicBezTo>
                    <a:pt x="507" y="2036"/>
                    <a:pt x="467" y="2101"/>
                    <a:pt x="429" y="2166"/>
                  </a:cubicBezTo>
                  <a:cubicBezTo>
                    <a:pt x="388" y="2240"/>
                    <a:pt x="347" y="2318"/>
                    <a:pt x="310" y="2393"/>
                  </a:cubicBezTo>
                  <a:cubicBezTo>
                    <a:pt x="222" y="2560"/>
                    <a:pt x="129" y="2727"/>
                    <a:pt x="38" y="2893"/>
                  </a:cubicBezTo>
                  <a:cubicBezTo>
                    <a:pt x="27" y="2910"/>
                    <a:pt x="21" y="2931"/>
                    <a:pt x="18" y="2951"/>
                  </a:cubicBezTo>
                  <a:cubicBezTo>
                    <a:pt x="0" y="3047"/>
                    <a:pt x="55" y="3155"/>
                    <a:pt x="143" y="3196"/>
                  </a:cubicBezTo>
                  <a:cubicBezTo>
                    <a:pt x="175" y="3212"/>
                    <a:pt x="209" y="3220"/>
                    <a:pt x="244" y="3220"/>
                  </a:cubicBezTo>
                  <a:cubicBezTo>
                    <a:pt x="270" y="3220"/>
                    <a:pt x="296" y="3215"/>
                    <a:pt x="321" y="3207"/>
                  </a:cubicBezTo>
                  <a:cubicBezTo>
                    <a:pt x="378" y="3186"/>
                    <a:pt x="418" y="3145"/>
                    <a:pt x="446" y="3094"/>
                  </a:cubicBezTo>
                  <a:cubicBezTo>
                    <a:pt x="558" y="2893"/>
                    <a:pt x="671" y="2689"/>
                    <a:pt x="776" y="2485"/>
                  </a:cubicBezTo>
                  <a:cubicBezTo>
                    <a:pt x="820" y="2400"/>
                    <a:pt x="872" y="2322"/>
                    <a:pt x="916" y="2237"/>
                  </a:cubicBezTo>
                  <a:cubicBezTo>
                    <a:pt x="966" y="2142"/>
                    <a:pt x="1010" y="2046"/>
                    <a:pt x="1051" y="1944"/>
                  </a:cubicBezTo>
                  <a:cubicBezTo>
                    <a:pt x="1085" y="1860"/>
                    <a:pt x="1116" y="1775"/>
                    <a:pt x="1153" y="1689"/>
                  </a:cubicBezTo>
                  <a:cubicBezTo>
                    <a:pt x="1194" y="1601"/>
                    <a:pt x="1242" y="1522"/>
                    <a:pt x="1280" y="1434"/>
                  </a:cubicBezTo>
                  <a:cubicBezTo>
                    <a:pt x="1321" y="1329"/>
                    <a:pt x="1354" y="1219"/>
                    <a:pt x="1385" y="1111"/>
                  </a:cubicBezTo>
                  <a:cubicBezTo>
                    <a:pt x="1409" y="1026"/>
                    <a:pt x="1429" y="941"/>
                    <a:pt x="1446" y="852"/>
                  </a:cubicBezTo>
                  <a:cubicBezTo>
                    <a:pt x="1470" y="743"/>
                    <a:pt x="1487" y="632"/>
                    <a:pt x="1500" y="522"/>
                  </a:cubicBezTo>
                  <a:cubicBezTo>
                    <a:pt x="1508" y="444"/>
                    <a:pt x="1494" y="370"/>
                    <a:pt x="1480" y="294"/>
                  </a:cubicBezTo>
                  <a:cubicBezTo>
                    <a:pt x="1473" y="254"/>
                    <a:pt x="1467" y="216"/>
                    <a:pt x="1456" y="175"/>
                  </a:cubicBezTo>
                  <a:cubicBezTo>
                    <a:pt x="1443" y="111"/>
                    <a:pt x="1388" y="40"/>
                    <a:pt x="1321" y="15"/>
                  </a:cubicBezTo>
                  <a:cubicBezTo>
                    <a:pt x="1307" y="12"/>
                    <a:pt x="1293" y="9"/>
                    <a:pt x="1280" y="2"/>
                  </a:cubicBezTo>
                  <a:cubicBezTo>
                    <a:pt x="1268" y="1"/>
                    <a:pt x="1258" y="0"/>
                    <a:pt x="12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10;p56"/>
            <p:cNvSpPr/>
            <p:nvPr/>
          </p:nvSpPr>
          <p:spPr>
            <a:xfrm>
              <a:off x="2540275" y="4282750"/>
              <a:ext cx="86775" cy="154425"/>
            </a:xfrm>
            <a:custGeom>
              <a:avLst/>
              <a:gdLst/>
              <a:ahLst/>
              <a:cxnLst/>
              <a:rect l="l" t="t" r="r" b="b"/>
              <a:pathLst>
                <a:path w="3471" h="6177" extrusionOk="0">
                  <a:moveTo>
                    <a:pt x="3238" y="0"/>
                  </a:moveTo>
                  <a:cubicBezTo>
                    <a:pt x="3197" y="0"/>
                    <a:pt x="3151" y="12"/>
                    <a:pt x="3123" y="34"/>
                  </a:cubicBezTo>
                  <a:cubicBezTo>
                    <a:pt x="3083" y="69"/>
                    <a:pt x="3046" y="103"/>
                    <a:pt x="3015" y="144"/>
                  </a:cubicBezTo>
                  <a:cubicBezTo>
                    <a:pt x="2991" y="174"/>
                    <a:pt x="2971" y="208"/>
                    <a:pt x="2947" y="238"/>
                  </a:cubicBezTo>
                  <a:cubicBezTo>
                    <a:pt x="2909" y="300"/>
                    <a:pt x="2878" y="368"/>
                    <a:pt x="2848" y="433"/>
                  </a:cubicBezTo>
                  <a:cubicBezTo>
                    <a:pt x="2804" y="521"/>
                    <a:pt x="2756" y="606"/>
                    <a:pt x="2705" y="688"/>
                  </a:cubicBezTo>
                  <a:cubicBezTo>
                    <a:pt x="2600" y="855"/>
                    <a:pt x="2508" y="1031"/>
                    <a:pt x="2413" y="1202"/>
                  </a:cubicBezTo>
                  <a:cubicBezTo>
                    <a:pt x="2318" y="1378"/>
                    <a:pt x="2209" y="1549"/>
                    <a:pt x="2110" y="1725"/>
                  </a:cubicBezTo>
                  <a:cubicBezTo>
                    <a:pt x="2008" y="1906"/>
                    <a:pt x="1906" y="2083"/>
                    <a:pt x="1797" y="2259"/>
                  </a:cubicBezTo>
                  <a:cubicBezTo>
                    <a:pt x="1743" y="2348"/>
                    <a:pt x="1688" y="2440"/>
                    <a:pt x="1633" y="2532"/>
                  </a:cubicBezTo>
                  <a:cubicBezTo>
                    <a:pt x="1583" y="2620"/>
                    <a:pt x="1535" y="2712"/>
                    <a:pt x="1484" y="2800"/>
                  </a:cubicBezTo>
                  <a:cubicBezTo>
                    <a:pt x="1382" y="2981"/>
                    <a:pt x="1286" y="3161"/>
                    <a:pt x="1184" y="3338"/>
                  </a:cubicBezTo>
                  <a:cubicBezTo>
                    <a:pt x="1082" y="3518"/>
                    <a:pt x="977" y="3695"/>
                    <a:pt x="872" y="3876"/>
                  </a:cubicBezTo>
                  <a:cubicBezTo>
                    <a:pt x="821" y="3964"/>
                    <a:pt x="776" y="4055"/>
                    <a:pt x="729" y="4147"/>
                  </a:cubicBezTo>
                  <a:cubicBezTo>
                    <a:pt x="682" y="4239"/>
                    <a:pt x="633" y="4334"/>
                    <a:pt x="593" y="4430"/>
                  </a:cubicBezTo>
                  <a:cubicBezTo>
                    <a:pt x="490" y="4647"/>
                    <a:pt x="393" y="4872"/>
                    <a:pt x="300" y="5096"/>
                  </a:cubicBezTo>
                  <a:cubicBezTo>
                    <a:pt x="195" y="5358"/>
                    <a:pt x="99" y="5627"/>
                    <a:pt x="15" y="5896"/>
                  </a:cubicBezTo>
                  <a:cubicBezTo>
                    <a:pt x="11" y="5903"/>
                    <a:pt x="11" y="5906"/>
                    <a:pt x="11" y="5909"/>
                  </a:cubicBezTo>
                  <a:cubicBezTo>
                    <a:pt x="1" y="5964"/>
                    <a:pt x="21" y="6032"/>
                    <a:pt x="52" y="6073"/>
                  </a:cubicBezTo>
                  <a:cubicBezTo>
                    <a:pt x="86" y="6124"/>
                    <a:pt x="140" y="6162"/>
                    <a:pt x="201" y="6171"/>
                  </a:cubicBezTo>
                  <a:cubicBezTo>
                    <a:pt x="217" y="6175"/>
                    <a:pt x="233" y="6177"/>
                    <a:pt x="249" y="6177"/>
                  </a:cubicBezTo>
                  <a:cubicBezTo>
                    <a:pt x="295" y="6177"/>
                    <a:pt x="340" y="6162"/>
                    <a:pt x="379" y="6134"/>
                  </a:cubicBezTo>
                  <a:cubicBezTo>
                    <a:pt x="393" y="6121"/>
                    <a:pt x="409" y="6110"/>
                    <a:pt x="423" y="6096"/>
                  </a:cubicBezTo>
                  <a:cubicBezTo>
                    <a:pt x="450" y="6063"/>
                    <a:pt x="467" y="6025"/>
                    <a:pt x="477" y="5984"/>
                  </a:cubicBezTo>
                  <a:cubicBezTo>
                    <a:pt x="487" y="5947"/>
                    <a:pt x="501" y="5909"/>
                    <a:pt x="511" y="5876"/>
                  </a:cubicBezTo>
                  <a:cubicBezTo>
                    <a:pt x="548" y="5766"/>
                    <a:pt x="586" y="5661"/>
                    <a:pt x="624" y="5556"/>
                  </a:cubicBezTo>
                  <a:cubicBezTo>
                    <a:pt x="654" y="5471"/>
                    <a:pt x="691" y="5386"/>
                    <a:pt x="726" y="5304"/>
                  </a:cubicBezTo>
                  <a:cubicBezTo>
                    <a:pt x="811" y="5100"/>
                    <a:pt x="899" y="4899"/>
                    <a:pt x="991" y="4702"/>
                  </a:cubicBezTo>
                  <a:cubicBezTo>
                    <a:pt x="1038" y="4606"/>
                    <a:pt x="1082" y="4515"/>
                    <a:pt x="1134" y="4423"/>
                  </a:cubicBezTo>
                  <a:cubicBezTo>
                    <a:pt x="1181" y="4331"/>
                    <a:pt x="1229" y="4236"/>
                    <a:pt x="1283" y="4147"/>
                  </a:cubicBezTo>
                  <a:cubicBezTo>
                    <a:pt x="1396" y="3964"/>
                    <a:pt x="1508" y="3780"/>
                    <a:pt x="1617" y="3596"/>
                  </a:cubicBezTo>
                  <a:cubicBezTo>
                    <a:pt x="1726" y="3419"/>
                    <a:pt x="1831" y="3243"/>
                    <a:pt x="1936" y="3062"/>
                  </a:cubicBezTo>
                  <a:cubicBezTo>
                    <a:pt x="1984" y="2978"/>
                    <a:pt x="2035" y="2892"/>
                    <a:pt x="2082" y="2807"/>
                  </a:cubicBezTo>
                  <a:cubicBezTo>
                    <a:pt x="2137" y="2719"/>
                    <a:pt x="2192" y="2634"/>
                    <a:pt x="2242" y="2549"/>
                  </a:cubicBezTo>
                  <a:cubicBezTo>
                    <a:pt x="2355" y="2368"/>
                    <a:pt x="2460" y="2188"/>
                    <a:pt x="2559" y="2001"/>
                  </a:cubicBezTo>
                  <a:cubicBezTo>
                    <a:pt x="2658" y="1824"/>
                    <a:pt x="2756" y="1651"/>
                    <a:pt x="2852" y="1470"/>
                  </a:cubicBezTo>
                  <a:cubicBezTo>
                    <a:pt x="2950" y="1290"/>
                    <a:pt x="3035" y="1106"/>
                    <a:pt x="3131" y="923"/>
                  </a:cubicBezTo>
                  <a:cubicBezTo>
                    <a:pt x="3175" y="841"/>
                    <a:pt x="3216" y="763"/>
                    <a:pt x="3250" y="678"/>
                  </a:cubicBezTo>
                  <a:cubicBezTo>
                    <a:pt x="3280" y="613"/>
                    <a:pt x="3301" y="545"/>
                    <a:pt x="3327" y="477"/>
                  </a:cubicBezTo>
                  <a:cubicBezTo>
                    <a:pt x="3355" y="416"/>
                    <a:pt x="3389" y="354"/>
                    <a:pt x="3423" y="296"/>
                  </a:cubicBezTo>
                  <a:cubicBezTo>
                    <a:pt x="3470" y="218"/>
                    <a:pt x="3440" y="109"/>
                    <a:pt x="3376" y="52"/>
                  </a:cubicBezTo>
                  <a:cubicBezTo>
                    <a:pt x="3345" y="28"/>
                    <a:pt x="3314" y="11"/>
                    <a:pt x="3277" y="4"/>
                  </a:cubicBezTo>
                  <a:cubicBezTo>
                    <a:pt x="3265" y="2"/>
                    <a:pt x="3252" y="0"/>
                    <a:pt x="323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11;p56"/>
            <p:cNvSpPr/>
            <p:nvPr/>
          </p:nvSpPr>
          <p:spPr>
            <a:xfrm>
              <a:off x="3852750" y="3117350"/>
              <a:ext cx="150875" cy="83125"/>
            </a:xfrm>
            <a:custGeom>
              <a:avLst/>
              <a:gdLst/>
              <a:ahLst/>
              <a:cxnLst/>
              <a:rect l="l" t="t" r="r" b="b"/>
              <a:pathLst>
                <a:path w="6035" h="3325" extrusionOk="0">
                  <a:moveTo>
                    <a:pt x="2582" y="0"/>
                  </a:moveTo>
                  <a:cubicBezTo>
                    <a:pt x="2511" y="0"/>
                    <a:pt x="2439" y="7"/>
                    <a:pt x="2371" y="21"/>
                  </a:cubicBezTo>
                  <a:cubicBezTo>
                    <a:pt x="2290" y="38"/>
                    <a:pt x="2211" y="74"/>
                    <a:pt x="2139" y="112"/>
                  </a:cubicBezTo>
                  <a:cubicBezTo>
                    <a:pt x="2065" y="150"/>
                    <a:pt x="2017" y="204"/>
                    <a:pt x="1963" y="255"/>
                  </a:cubicBezTo>
                  <a:cubicBezTo>
                    <a:pt x="1908" y="289"/>
                    <a:pt x="1854" y="319"/>
                    <a:pt x="1803" y="354"/>
                  </a:cubicBezTo>
                  <a:cubicBezTo>
                    <a:pt x="1725" y="405"/>
                    <a:pt x="1646" y="446"/>
                    <a:pt x="1565" y="487"/>
                  </a:cubicBezTo>
                  <a:cubicBezTo>
                    <a:pt x="1422" y="558"/>
                    <a:pt x="1279" y="630"/>
                    <a:pt x="1133" y="691"/>
                  </a:cubicBezTo>
                  <a:cubicBezTo>
                    <a:pt x="1017" y="735"/>
                    <a:pt x="902" y="772"/>
                    <a:pt x="782" y="806"/>
                  </a:cubicBezTo>
                  <a:cubicBezTo>
                    <a:pt x="643" y="844"/>
                    <a:pt x="497" y="864"/>
                    <a:pt x="354" y="888"/>
                  </a:cubicBezTo>
                  <a:cubicBezTo>
                    <a:pt x="235" y="905"/>
                    <a:pt x="119" y="1013"/>
                    <a:pt x="62" y="1112"/>
                  </a:cubicBezTo>
                  <a:cubicBezTo>
                    <a:pt x="27" y="1170"/>
                    <a:pt x="7" y="1238"/>
                    <a:pt x="0" y="1306"/>
                  </a:cubicBezTo>
                  <a:cubicBezTo>
                    <a:pt x="54" y="1310"/>
                    <a:pt x="136" y="1324"/>
                    <a:pt x="187" y="1344"/>
                  </a:cubicBezTo>
                  <a:cubicBezTo>
                    <a:pt x="296" y="1381"/>
                    <a:pt x="381" y="1418"/>
                    <a:pt x="456" y="1466"/>
                  </a:cubicBezTo>
                  <a:cubicBezTo>
                    <a:pt x="483" y="1483"/>
                    <a:pt x="514" y="1497"/>
                    <a:pt x="538" y="1511"/>
                  </a:cubicBezTo>
                  <a:cubicBezTo>
                    <a:pt x="558" y="1517"/>
                    <a:pt x="578" y="1524"/>
                    <a:pt x="602" y="1534"/>
                  </a:cubicBezTo>
                  <a:cubicBezTo>
                    <a:pt x="660" y="1555"/>
                    <a:pt x="718" y="1575"/>
                    <a:pt x="776" y="1599"/>
                  </a:cubicBezTo>
                  <a:cubicBezTo>
                    <a:pt x="792" y="1605"/>
                    <a:pt x="813" y="1613"/>
                    <a:pt x="830" y="1619"/>
                  </a:cubicBezTo>
                  <a:cubicBezTo>
                    <a:pt x="919" y="1657"/>
                    <a:pt x="1014" y="1694"/>
                    <a:pt x="1095" y="1752"/>
                  </a:cubicBezTo>
                  <a:cubicBezTo>
                    <a:pt x="1164" y="1803"/>
                    <a:pt x="1231" y="1854"/>
                    <a:pt x="1286" y="1898"/>
                  </a:cubicBezTo>
                  <a:cubicBezTo>
                    <a:pt x="1320" y="1922"/>
                    <a:pt x="1347" y="1939"/>
                    <a:pt x="1374" y="1956"/>
                  </a:cubicBezTo>
                  <a:cubicBezTo>
                    <a:pt x="1409" y="1966"/>
                    <a:pt x="1442" y="1980"/>
                    <a:pt x="1476" y="1990"/>
                  </a:cubicBezTo>
                  <a:cubicBezTo>
                    <a:pt x="1605" y="2027"/>
                    <a:pt x="1728" y="2082"/>
                    <a:pt x="1830" y="2129"/>
                  </a:cubicBezTo>
                  <a:cubicBezTo>
                    <a:pt x="1864" y="2147"/>
                    <a:pt x="1898" y="2164"/>
                    <a:pt x="1935" y="2181"/>
                  </a:cubicBezTo>
                  <a:cubicBezTo>
                    <a:pt x="1990" y="2194"/>
                    <a:pt x="2045" y="2211"/>
                    <a:pt x="2098" y="2228"/>
                  </a:cubicBezTo>
                  <a:cubicBezTo>
                    <a:pt x="2156" y="2255"/>
                    <a:pt x="2214" y="2283"/>
                    <a:pt x="2272" y="2310"/>
                  </a:cubicBezTo>
                  <a:cubicBezTo>
                    <a:pt x="2334" y="2340"/>
                    <a:pt x="2398" y="2371"/>
                    <a:pt x="2459" y="2398"/>
                  </a:cubicBezTo>
                  <a:cubicBezTo>
                    <a:pt x="2531" y="2429"/>
                    <a:pt x="2602" y="2456"/>
                    <a:pt x="2670" y="2490"/>
                  </a:cubicBezTo>
                  <a:cubicBezTo>
                    <a:pt x="2681" y="2493"/>
                    <a:pt x="2690" y="2497"/>
                    <a:pt x="2701" y="2500"/>
                  </a:cubicBezTo>
                  <a:cubicBezTo>
                    <a:pt x="2885" y="2578"/>
                    <a:pt x="3072" y="2646"/>
                    <a:pt x="3266" y="2704"/>
                  </a:cubicBezTo>
                  <a:cubicBezTo>
                    <a:pt x="3473" y="2765"/>
                    <a:pt x="3681" y="2823"/>
                    <a:pt x="3885" y="2895"/>
                  </a:cubicBezTo>
                  <a:cubicBezTo>
                    <a:pt x="4078" y="2963"/>
                    <a:pt x="4269" y="3048"/>
                    <a:pt x="4460" y="3123"/>
                  </a:cubicBezTo>
                  <a:cubicBezTo>
                    <a:pt x="4640" y="3194"/>
                    <a:pt x="4824" y="3272"/>
                    <a:pt x="5017" y="3299"/>
                  </a:cubicBezTo>
                  <a:cubicBezTo>
                    <a:pt x="5106" y="3312"/>
                    <a:pt x="5190" y="3324"/>
                    <a:pt x="5277" y="3324"/>
                  </a:cubicBezTo>
                  <a:cubicBezTo>
                    <a:pt x="5287" y="3324"/>
                    <a:pt x="5297" y="3324"/>
                    <a:pt x="5307" y="3324"/>
                  </a:cubicBezTo>
                  <a:cubicBezTo>
                    <a:pt x="5446" y="3316"/>
                    <a:pt x="5565" y="3293"/>
                    <a:pt x="5687" y="3228"/>
                  </a:cubicBezTo>
                  <a:cubicBezTo>
                    <a:pt x="5745" y="3197"/>
                    <a:pt x="5797" y="3160"/>
                    <a:pt x="5838" y="3112"/>
                  </a:cubicBezTo>
                  <a:cubicBezTo>
                    <a:pt x="5902" y="3038"/>
                    <a:pt x="5987" y="2922"/>
                    <a:pt x="6004" y="2820"/>
                  </a:cubicBezTo>
                  <a:cubicBezTo>
                    <a:pt x="6014" y="2748"/>
                    <a:pt x="6034" y="2674"/>
                    <a:pt x="6031" y="2602"/>
                  </a:cubicBezTo>
                  <a:cubicBezTo>
                    <a:pt x="6028" y="2531"/>
                    <a:pt x="6014" y="2459"/>
                    <a:pt x="6001" y="2391"/>
                  </a:cubicBezTo>
                  <a:cubicBezTo>
                    <a:pt x="5980" y="2299"/>
                    <a:pt x="5946" y="2211"/>
                    <a:pt x="5915" y="2123"/>
                  </a:cubicBezTo>
                  <a:cubicBezTo>
                    <a:pt x="5882" y="2031"/>
                    <a:pt x="5844" y="1942"/>
                    <a:pt x="5813" y="1854"/>
                  </a:cubicBezTo>
                  <a:cubicBezTo>
                    <a:pt x="5780" y="1762"/>
                    <a:pt x="5745" y="1666"/>
                    <a:pt x="5711" y="1575"/>
                  </a:cubicBezTo>
                  <a:cubicBezTo>
                    <a:pt x="5629" y="1344"/>
                    <a:pt x="5558" y="1102"/>
                    <a:pt x="5439" y="888"/>
                  </a:cubicBezTo>
                  <a:cubicBezTo>
                    <a:pt x="5412" y="844"/>
                    <a:pt x="5378" y="799"/>
                    <a:pt x="5344" y="759"/>
                  </a:cubicBezTo>
                  <a:cubicBezTo>
                    <a:pt x="5317" y="718"/>
                    <a:pt x="5287" y="677"/>
                    <a:pt x="5259" y="646"/>
                  </a:cubicBezTo>
                  <a:cubicBezTo>
                    <a:pt x="5191" y="578"/>
                    <a:pt x="5096" y="523"/>
                    <a:pt x="5001" y="500"/>
                  </a:cubicBezTo>
                  <a:cubicBezTo>
                    <a:pt x="4948" y="486"/>
                    <a:pt x="4895" y="479"/>
                    <a:pt x="4842" y="479"/>
                  </a:cubicBezTo>
                  <a:cubicBezTo>
                    <a:pt x="4789" y="479"/>
                    <a:pt x="4735" y="486"/>
                    <a:pt x="4681" y="503"/>
                  </a:cubicBezTo>
                  <a:cubicBezTo>
                    <a:pt x="4660" y="510"/>
                    <a:pt x="4637" y="520"/>
                    <a:pt x="4609" y="531"/>
                  </a:cubicBezTo>
                  <a:cubicBezTo>
                    <a:pt x="4541" y="507"/>
                    <a:pt x="4470" y="479"/>
                    <a:pt x="4398" y="456"/>
                  </a:cubicBezTo>
                  <a:cubicBezTo>
                    <a:pt x="4337" y="432"/>
                    <a:pt x="4273" y="426"/>
                    <a:pt x="4208" y="412"/>
                  </a:cubicBezTo>
                  <a:cubicBezTo>
                    <a:pt x="4136" y="395"/>
                    <a:pt x="4065" y="371"/>
                    <a:pt x="3997" y="347"/>
                  </a:cubicBezTo>
                  <a:cubicBezTo>
                    <a:pt x="3939" y="327"/>
                    <a:pt x="3878" y="316"/>
                    <a:pt x="3820" y="303"/>
                  </a:cubicBezTo>
                  <a:cubicBezTo>
                    <a:pt x="3748" y="289"/>
                    <a:pt x="3677" y="272"/>
                    <a:pt x="3609" y="255"/>
                  </a:cubicBezTo>
                  <a:cubicBezTo>
                    <a:pt x="3535" y="238"/>
                    <a:pt x="3459" y="231"/>
                    <a:pt x="3384" y="214"/>
                  </a:cubicBezTo>
                  <a:cubicBezTo>
                    <a:pt x="3327" y="201"/>
                    <a:pt x="3272" y="184"/>
                    <a:pt x="3218" y="163"/>
                  </a:cubicBezTo>
                  <a:cubicBezTo>
                    <a:pt x="3174" y="143"/>
                    <a:pt x="3130" y="126"/>
                    <a:pt x="3082" y="112"/>
                  </a:cubicBezTo>
                  <a:cubicBezTo>
                    <a:pt x="3055" y="105"/>
                    <a:pt x="3028" y="99"/>
                    <a:pt x="2997" y="88"/>
                  </a:cubicBezTo>
                  <a:cubicBezTo>
                    <a:pt x="2935" y="71"/>
                    <a:pt x="2878" y="48"/>
                    <a:pt x="2817" y="30"/>
                  </a:cubicBezTo>
                  <a:cubicBezTo>
                    <a:pt x="2739" y="10"/>
                    <a:pt x="2660" y="0"/>
                    <a:pt x="25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12;p56"/>
            <p:cNvSpPr/>
            <p:nvPr/>
          </p:nvSpPr>
          <p:spPr>
            <a:xfrm>
              <a:off x="3913975" y="3086025"/>
              <a:ext cx="68575" cy="46675"/>
            </a:xfrm>
            <a:custGeom>
              <a:avLst/>
              <a:gdLst/>
              <a:ahLst/>
              <a:cxnLst/>
              <a:rect l="l" t="t" r="r" b="b"/>
              <a:pathLst>
                <a:path w="2743" h="1867" extrusionOk="0">
                  <a:moveTo>
                    <a:pt x="1905" y="1"/>
                  </a:moveTo>
                  <a:cubicBezTo>
                    <a:pt x="1810" y="1"/>
                    <a:pt x="1715" y="18"/>
                    <a:pt x="1623" y="38"/>
                  </a:cubicBezTo>
                  <a:cubicBezTo>
                    <a:pt x="1524" y="66"/>
                    <a:pt x="1425" y="90"/>
                    <a:pt x="1327" y="117"/>
                  </a:cubicBezTo>
                  <a:cubicBezTo>
                    <a:pt x="1194" y="158"/>
                    <a:pt x="1068" y="209"/>
                    <a:pt x="939" y="266"/>
                  </a:cubicBezTo>
                  <a:cubicBezTo>
                    <a:pt x="908" y="280"/>
                    <a:pt x="874" y="297"/>
                    <a:pt x="844" y="314"/>
                  </a:cubicBezTo>
                  <a:cubicBezTo>
                    <a:pt x="797" y="335"/>
                    <a:pt x="728" y="385"/>
                    <a:pt x="704" y="413"/>
                  </a:cubicBezTo>
                  <a:cubicBezTo>
                    <a:pt x="667" y="454"/>
                    <a:pt x="637" y="495"/>
                    <a:pt x="606" y="539"/>
                  </a:cubicBezTo>
                  <a:cubicBezTo>
                    <a:pt x="582" y="583"/>
                    <a:pt x="565" y="627"/>
                    <a:pt x="548" y="671"/>
                  </a:cubicBezTo>
                  <a:cubicBezTo>
                    <a:pt x="538" y="705"/>
                    <a:pt x="531" y="743"/>
                    <a:pt x="531" y="776"/>
                  </a:cubicBezTo>
                  <a:cubicBezTo>
                    <a:pt x="456" y="780"/>
                    <a:pt x="381" y="784"/>
                    <a:pt x="307" y="784"/>
                  </a:cubicBezTo>
                  <a:cubicBezTo>
                    <a:pt x="139" y="787"/>
                    <a:pt x="1" y="919"/>
                    <a:pt x="1" y="1090"/>
                  </a:cubicBezTo>
                  <a:cubicBezTo>
                    <a:pt x="1" y="1255"/>
                    <a:pt x="136" y="1396"/>
                    <a:pt x="301" y="1396"/>
                  </a:cubicBezTo>
                  <a:cubicBezTo>
                    <a:pt x="303" y="1396"/>
                    <a:pt x="305" y="1396"/>
                    <a:pt x="307" y="1396"/>
                  </a:cubicBezTo>
                  <a:cubicBezTo>
                    <a:pt x="429" y="1394"/>
                    <a:pt x="554" y="1388"/>
                    <a:pt x="677" y="1388"/>
                  </a:cubicBezTo>
                  <a:cubicBezTo>
                    <a:pt x="749" y="1388"/>
                    <a:pt x="820" y="1390"/>
                    <a:pt x="891" y="1396"/>
                  </a:cubicBezTo>
                  <a:cubicBezTo>
                    <a:pt x="987" y="1403"/>
                    <a:pt x="1078" y="1413"/>
                    <a:pt x="1174" y="1423"/>
                  </a:cubicBezTo>
                  <a:cubicBezTo>
                    <a:pt x="1246" y="1430"/>
                    <a:pt x="1317" y="1437"/>
                    <a:pt x="1384" y="1443"/>
                  </a:cubicBezTo>
                  <a:cubicBezTo>
                    <a:pt x="1466" y="1457"/>
                    <a:pt x="1552" y="1474"/>
                    <a:pt x="1629" y="1505"/>
                  </a:cubicBezTo>
                  <a:cubicBezTo>
                    <a:pt x="1674" y="1522"/>
                    <a:pt x="1718" y="1539"/>
                    <a:pt x="1766" y="1556"/>
                  </a:cubicBezTo>
                  <a:cubicBezTo>
                    <a:pt x="1837" y="1583"/>
                    <a:pt x="1912" y="1590"/>
                    <a:pt x="1987" y="1597"/>
                  </a:cubicBezTo>
                  <a:cubicBezTo>
                    <a:pt x="2004" y="1600"/>
                    <a:pt x="2021" y="1601"/>
                    <a:pt x="2038" y="1601"/>
                  </a:cubicBezTo>
                  <a:cubicBezTo>
                    <a:pt x="2062" y="1601"/>
                    <a:pt x="2084" y="1599"/>
                    <a:pt x="2106" y="1597"/>
                  </a:cubicBezTo>
                  <a:cubicBezTo>
                    <a:pt x="2107" y="1597"/>
                    <a:pt x="2108" y="1597"/>
                    <a:pt x="2108" y="1597"/>
                  </a:cubicBezTo>
                  <a:cubicBezTo>
                    <a:pt x="2167" y="1597"/>
                    <a:pt x="2364" y="1866"/>
                    <a:pt x="2424" y="1866"/>
                  </a:cubicBezTo>
                  <a:cubicBezTo>
                    <a:pt x="2426" y="1866"/>
                    <a:pt x="2428" y="1866"/>
                    <a:pt x="2429" y="1865"/>
                  </a:cubicBezTo>
                  <a:cubicBezTo>
                    <a:pt x="2562" y="1821"/>
                    <a:pt x="2660" y="1723"/>
                    <a:pt x="2708" y="1590"/>
                  </a:cubicBezTo>
                  <a:cubicBezTo>
                    <a:pt x="2728" y="1528"/>
                    <a:pt x="2731" y="1461"/>
                    <a:pt x="2735" y="1396"/>
                  </a:cubicBezTo>
                  <a:cubicBezTo>
                    <a:pt x="2739" y="1376"/>
                    <a:pt x="2739" y="1355"/>
                    <a:pt x="2739" y="1335"/>
                  </a:cubicBezTo>
                  <a:cubicBezTo>
                    <a:pt x="2742" y="1280"/>
                    <a:pt x="2582" y="930"/>
                    <a:pt x="2579" y="875"/>
                  </a:cubicBezTo>
                  <a:cubicBezTo>
                    <a:pt x="2572" y="804"/>
                    <a:pt x="2565" y="726"/>
                    <a:pt x="2552" y="654"/>
                  </a:cubicBezTo>
                  <a:cubicBezTo>
                    <a:pt x="2541" y="603"/>
                    <a:pt x="2527" y="552"/>
                    <a:pt x="2521" y="501"/>
                  </a:cubicBezTo>
                  <a:cubicBezTo>
                    <a:pt x="2504" y="426"/>
                    <a:pt x="2477" y="358"/>
                    <a:pt x="2442" y="287"/>
                  </a:cubicBezTo>
                  <a:cubicBezTo>
                    <a:pt x="2439" y="280"/>
                    <a:pt x="2433" y="270"/>
                    <a:pt x="2425" y="263"/>
                  </a:cubicBezTo>
                  <a:cubicBezTo>
                    <a:pt x="2405" y="219"/>
                    <a:pt x="2375" y="185"/>
                    <a:pt x="2337" y="158"/>
                  </a:cubicBezTo>
                  <a:cubicBezTo>
                    <a:pt x="2262" y="96"/>
                    <a:pt x="2205" y="59"/>
                    <a:pt x="2113" y="32"/>
                  </a:cubicBezTo>
                  <a:cubicBezTo>
                    <a:pt x="2045" y="11"/>
                    <a:pt x="1976" y="1"/>
                    <a:pt x="190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13;p56"/>
            <p:cNvSpPr/>
            <p:nvPr/>
          </p:nvSpPr>
          <p:spPr>
            <a:xfrm>
              <a:off x="3583925" y="3150000"/>
              <a:ext cx="427100" cy="872550"/>
            </a:xfrm>
            <a:custGeom>
              <a:avLst/>
              <a:gdLst/>
              <a:ahLst/>
              <a:cxnLst/>
              <a:rect l="l" t="t" r="r" b="b"/>
              <a:pathLst>
                <a:path w="17084" h="34902" extrusionOk="0">
                  <a:moveTo>
                    <a:pt x="10708" y="0"/>
                  </a:moveTo>
                  <a:cubicBezTo>
                    <a:pt x="10542" y="4"/>
                    <a:pt x="10443" y="45"/>
                    <a:pt x="10304" y="109"/>
                  </a:cubicBezTo>
                  <a:cubicBezTo>
                    <a:pt x="10253" y="133"/>
                    <a:pt x="10212" y="170"/>
                    <a:pt x="10171" y="205"/>
                  </a:cubicBezTo>
                  <a:cubicBezTo>
                    <a:pt x="10157" y="218"/>
                    <a:pt x="10144" y="228"/>
                    <a:pt x="10130" y="242"/>
                  </a:cubicBezTo>
                  <a:cubicBezTo>
                    <a:pt x="10100" y="266"/>
                    <a:pt x="10076" y="293"/>
                    <a:pt x="10055" y="320"/>
                  </a:cubicBezTo>
                  <a:lnTo>
                    <a:pt x="10042" y="340"/>
                  </a:lnTo>
                  <a:cubicBezTo>
                    <a:pt x="9991" y="401"/>
                    <a:pt x="9953" y="453"/>
                    <a:pt x="9917" y="520"/>
                  </a:cubicBezTo>
                  <a:cubicBezTo>
                    <a:pt x="9906" y="541"/>
                    <a:pt x="9899" y="558"/>
                    <a:pt x="9889" y="578"/>
                  </a:cubicBezTo>
                  <a:cubicBezTo>
                    <a:pt x="9828" y="712"/>
                    <a:pt x="9787" y="814"/>
                    <a:pt x="9757" y="912"/>
                  </a:cubicBezTo>
                  <a:cubicBezTo>
                    <a:pt x="9733" y="990"/>
                    <a:pt x="9716" y="1072"/>
                    <a:pt x="9695" y="1170"/>
                  </a:cubicBezTo>
                  <a:cubicBezTo>
                    <a:pt x="9688" y="1225"/>
                    <a:pt x="9672" y="1276"/>
                    <a:pt x="9661" y="1327"/>
                  </a:cubicBezTo>
                  <a:cubicBezTo>
                    <a:pt x="9654" y="1351"/>
                    <a:pt x="9647" y="1371"/>
                    <a:pt x="9644" y="1395"/>
                  </a:cubicBezTo>
                  <a:cubicBezTo>
                    <a:pt x="9631" y="1442"/>
                    <a:pt x="9620" y="1494"/>
                    <a:pt x="9614" y="1541"/>
                  </a:cubicBezTo>
                  <a:cubicBezTo>
                    <a:pt x="9606" y="1572"/>
                    <a:pt x="9600" y="1602"/>
                    <a:pt x="9593" y="1633"/>
                  </a:cubicBezTo>
                  <a:cubicBezTo>
                    <a:pt x="9535" y="1919"/>
                    <a:pt x="9468" y="2222"/>
                    <a:pt x="9358" y="2514"/>
                  </a:cubicBezTo>
                  <a:lnTo>
                    <a:pt x="9325" y="2606"/>
                  </a:lnTo>
                  <a:cubicBezTo>
                    <a:pt x="9280" y="2722"/>
                    <a:pt x="9236" y="2837"/>
                    <a:pt x="9195" y="2957"/>
                  </a:cubicBezTo>
                  <a:lnTo>
                    <a:pt x="9174" y="3021"/>
                  </a:lnTo>
                  <a:cubicBezTo>
                    <a:pt x="9137" y="3123"/>
                    <a:pt x="9100" y="3232"/>
                    <a:pt x="9055" y="3337"/>
                  </a:cubicBezTo>
                  <a:cubicBezTo>
                    <a:pt x="8981" y="3511"/>
                    <a:pt x="8892" y="3684"/>
                    <a:pt x="8807" y="3851"/>
                  </a:cubicBezTo>
                  <a:cubicBezTo>
                    <a:pt x="8774" y="3919"/>
                    <a:pt x="8739" y="3990"/>
                    <a:pt x="8705" y="4059"/>
                  </a:cubicBezTo>
                  <a:cubicBezTo>
                    <a:pt x="8654" y="4157"/>
                    <a:pt x="8606" y="4256"/>
                    <a:pt x="8559" y="4354"/>
                  </a:cubicBezTo>
                  <a:cubicBezTo>
                    <a:pt x="8471" y="4535"/>
                    <a:pt x="8378" y="4722"/>
                    <a:pt x="8287" y="4905"/>
                  </a:cubicBezTo>
                  <a:cubicBezTo>
                    <a:pt x="8246" y="4984"/>
                    <a:pt x="8205" y="5059"/>
                    <a:pt x="8168" y="5136"/>
                  </a:cubicBezTo>
                  <a:cubicBezTo>
                    <a:pt x="8069" y="5320"/>
                    <a:pt x="7970" y="5514"/>
                    <a:pt x="7879" y="5705"/>
                  </a:cubicBezTo>
                  <a:cubicBezTo>
                    <a:pt x="7712" y="6045"/>
                    <a:pt x="7535" y="6412"/>
                    <a:pt x="7382" y="6790"/>
                  </a:cubicBezTo>
                  <a:cubicBezTo>
                    <a:pt x="7273" y="7062"/>
                    <a:pt x="7164" y="7358"/>
                    <a:pt x="7042" y="7729"/>
                  </a:cubicBezTo>
                  <a:cubicBezTo>
                    <a:pt x="6967" y="7953"/>
                    <a:pt x="6885" y="8182"/>
                    <a:pt x="6807" y="8399"/>
                  </a:cubicBezTo>
                  <a:cubicBezTo>
                    <a:pt x="6769" y="8508"/>
                    <a:pt x="6733" y="8614"/>
                    <a:pt x="6695" y="8722"/>
                  </a:cubicBezTo>
                  <a:cubicBezTo>
                    <a:pt x="6647" y="8858"/>
                    <a:pt x="6596" y="8994"/>
                    <a:pt x="6549" y="9127"/>
                  </a:cubicBezTo>
                  <a:cubicBezTo>
                    <a:pt x="6480" y="9311"/>
                    <a:pt x="6409" y="9501"/>
                    <a:pt x="6348" y="9692"/>
                  </a:cubicBezTo>
                  <a:lnTo>
                    <a:pt x="6293" y="9848"/>
                  </a:lnTo>
                  <a:cubicBezTo>
                    <a:pt x="6208" y="10110"/>
                    <a:pt x="6120" y="10382"/>
                    <a:pt x="6014" y="10641"/>
                  </a:cubicBezTo>
                  <a:lnTo>
                    <a:pt x="6011" y="10655"/>
                  </a:lnTo>
                  <a:lnTo>
                    <a:pt x="6004" y="10668"/>
                  </a:lnTo>
                  <a:cubicBezTo>
                    <a:pt x="5912" y="10882"/>
                    <a:pt x="5835" y="11069"/>
                    <a:pt x="5766" y="11246"/>
                  </a:cubicBezTo>
                  <a:cubicBezTo>
                    <a:pt x="5705" y="11393"/>
                    <a:pt x="5657" y="11549"/>
                    <a:pt x="5610" y="11699"/>
                  </a:cubicBezTo>
                  <a:lnTo>
                    <a:pt x="5599" y="11726"/>
                  </a:lnTo>
                  <a:cubicBezTo>
                    <a:pt x="5576" y="11804"/>
                    <a:pt x="5552" y="11882"/>
                    <a:pt x="5528" y="11961"/>
                  </a:cubicBezTo>
                  <a:cubicBezTo>
                    <a:pt x="5504" y="12042"/>
                    <a:pt x="5477" y="12127"/>
                    <a:pt x="5453" y="12209"/>
                  </a:cubicBezTo>
                  <a:cubicBezTo>
                    <a:pt x="5422" y="12304"/>
                    <a:pt x="5389" y="12399"/>
                    <a:pt x="5358" y="12495"/>
                  </a:cubicBezTo>
                  <a:cubicBezTo>
                    <a:pt x="5334" y="12566"/>
                    <a:pt x="5310" y="12634"/>
                    <a:pt x="5287" y="12705"/>
                  </a:cubicBezTo>
                  <a:cubicBezTo>
                    <a:pt x="5229" y="12879"/>
                    <a:pt x="5181" y="13025"/>
                    <a:pt x="5141" y="13182"/>
                  </a:cubicBezTo>
                  <a:cubicBezTo>
                    <a:pt x="5127" y="13239"/>
                    <a:pt x="5113" y="13297"/>
                    <a:pt x="5096" y="13355"/>
                  </a:cubicBezTo>
                  <a:cubicBezTo>
                    <a:pt x="5072" y="13457"/>
                    <a:pt x="5045" y="13559"/>
                    <a:pt x="5018" y="13661"/>
                  </a:cubicBezTo>
                  <a:cubicBezTo>
                    <a:pt x="4970" y="13835"/>
                    <a:pt x="4916" y="14008"/>
                    <a:pt x="4861" y="14178"/>
                  </a:cubicBezTo>
                  <a:cubicBezTo>
                    <a:pt x="4814" y="14335"/>
                    <a:pt x="4763" y="14495"/>
                    <a:pt x="4719" y="14658"/>
                  </a:cubicBezTo>
                  <a:cubicBezTo>
                    <a:pt x="4674" y="14811"/>
                    <a:pt x="4637" y="14968"/>
                    <a:pt x="4596" y="15121"/>
                  </a:cubicBezTo>
                  <a:cubicBezTo>
                    <a:pt x="4552" y="15294"/>
                    <a:pt x="4508" y="15471"/>
                    <a:pt x="4456" y="15648"/>
                  </a:cubicBezTo>
                  <a:cubicBezTo>
                    <a:pt x="4375" y="15937"/>
                    <a:pt x="4273" y="16219"/>
                    <a:pt x="4157" y="16533"/>
                  </a:cubicBezTo>
                  <a:cubicBezTo>
                    <a:pt x="4092" y="16709"/>
                    <a:pt x="4034" y="16893"/>
                    <a:pt x="3977" y="17067"/>
                  </a:cubicBezTo>
                  <a:cubicBezTo>
                    <a:pt x="3932" y="17206"/>
                    <a:pt x="3888" y="17349"/>
                    <a:pt x="3841" y="17489"/>
                  </a:cubicBezTo>
                  <a:cubicBezTo>
                    <a:pt x="3753" y="17737"/>
                    <a:pt x="3654" y="17985"/>
                    <a:pt x="3555" y="18227"/>
                  </a:cubicBezTo>
                  <a:cubicBezTo>
                    <a:pt x="3528" y="18294"/>
                    <a:pt x="3500" y="18366"/>
                    <a:pt x="3473" y="18434"/>
                  </a:cubicBezTo>
                  <a:cubicBezTo>
                    <a:pt x="3392" y="18635"/>
                    <a:pt x="3320" y="18839"/>
                    <a:pt x="3252" y="19036"/>
                  </a:cubicBezTo>
                  <a:cubicBezTo>
                    <a:pt x="3208" y="19158"/>
                    <a:pt x="3164" y="19285"/>
                    <a:pt x="3120" y="19410"/>
                  </a:cubicBezTo>
                  <a:cubicBezTo>
                    <a:pt x="3065" y="19557"/>
                    <a:pt x="3004" y="19703"/>
                    <a:pt x="2946" y="19849"/>
                  </a:cubicBezTo>
                  <a:cubicBezTo>
                    <a:pt x="2885" y="19999"/>
                    <a:pt x="2824" y="20158"/>
                    <a:pt x="2766" y="20315"/>
                  </a:cubicBezTo>
                  <a:cubicBezTo>
                    <a:pt x="2535" y="20944"/>
                    <a:pt x="2340" y="21584"/>
                    <a:pt x="2184" y="22216"/>
                  </a:cubicBezTo>
                  <a:cubicBezTo>
                    <a:pt x="2144" y="22383"/>
                    <a:pt x="2095" y="22550"/>
                    <a:pt x="2048" y="22714"/>
                  </a:cubicBezTo>
                  <a:cubicBezTo>
                    <a:pt x="2001" y="22880"/>
                    <a:pt x="1953" y="23053"/>
                    <a:pt x="1912" y="23227"/>
                  </a:cubicBezTo>
                  <a:cubicBezTo>
                    <a:pt x="1834" y="23546"/>
                    <a:pt x="1756" y="23884"/>
                    <a:pt x="1667" y="24292"/>
                  </a:cubicBezTo>
                  <a:cubicBezTo>
                    <a:pt x="1630" y="24452"/>
                    <a:pt x="1593" y="24618"/>
                    <a:pt x="1548" y="24782"/>
                  </a:cubicBezTo>
                  <a:cubicBezTo>
                    <a:pt x="1511" y="24914"/>
                    <a:pt x="1470" y="25044"/>
                    <a:pt x="1432" y="25169"/>
                  </a:cubicBezTo>
                  <a:lnTo>
                    <a:pt x="1401" y="25261"/>
                  </a:lnTo>
                  <a:cubicBezTo>
                    <a:pt x="1307" y="25578"/>
                    <a:pt x="1225" y="25890"/>
                    <a:pt x="1140" y="26237"/>
                  </a:cubicBezTo>
                  <a:cubicBezTo>
                    <a:pt x="1051" y="26601"/>
                    <a:pt x="963" y="26918"/>
                    <a:pt x="875" y="27210"/>
                  </a:cubicBezTo>
                  <a:lnTo>
                    <a:pt x="858" y="27272"/>
                  </a:lnTo>
                  <a:cubicBezTo>
                    <a:pt x="814" y="27418"/>
                    <a:pt x="765" y="27567"/>
                    <a:pt x="728" y="27717"/>
                  </a:cubicBezTo>
                  <a:cubicBezTo>
                    <a:pt x="708" y="27799"/>
                    <a:pt x="691" y="27881"/>
                    <a:pt x="671" y="27962"/>
                  </a:cubicBezTo>
                  <a:cubicBezTo>
                    <a:pt x="654" y="28041"/>
                    <a:pt x="633" y="28126"/>
                    <a:pt x="613" y="28207"/>
                  </a:cubicBezTo>
                  <a:cubicBezTo>
                    <a:pt x="575" y="28347"/>
                    <a:pt x="531" y="28496"/>
                    <a:pt x="473" y="28669"/>
                  </a:cubicBezTo>
                  <a:cubicBezTo>
                    <a:pt x="432" y="28799"/>
                    <a:pt x="409" y="28931"/>
                    <a:pt x="385" y="29061"/>
                  </a:cubicBezTo>
                  <a:lnTo>
                    <a:pt x="371" y="29126"/>
                  </a:lnTo>
                  <a:cubicBezTo>
                    <a:pt x="351" y="29248"/>
                    <a:pt x="324" y="29371"/>
                    <a:pt x="296" y="29490"/>
                  </a:cubicBezTo>
                  <a:cubicBezTo>
                    <a:pt x="259" y="29669"/>
                    <a:pt x="218" y="29857"/>
                    <a:pt x="194" y="30044"/>
                  </a:cubicBezTo>
                  <a:cubicBezTo>
                    <a:pt x="167" y="30231"/>
                    <a:pt x="147" y="30425"/>
                    <a:pt x="130" y="30608"/>
                  </a:cubicBezTo>
                  <a:cubicBezTo>
                    <a:pt x="120" y="30701"/>
                    <a:pt x="112" y="30792"/>
                    <a:pt x="103" y="30884"/>
                  </a:cubicBezTo>
                  <a:lnTo>
                    <a:pt x="92" y="30959"/>
                  </a:lnTo>
                  <a:cubicBezTo>
                    <a:pt x="48" y="31248"/>
                    <a:pt x="1" y="31551"/>
                    <a:pt x="1" y="31850"/>
                  </a:cubicBezTo>
                  <a:cubicBezTo>
                    <a:pt x="1" y="31963"/>
                    <a:pt x="4" y="32075"/>
                    <a:pt x="7" y="32187"/>
                  </a:cubicBezTo>
                  <a:lnTo>
                    <a:pt x="10" y="32306"/>
                  </a:lnTo>
                  <a:cubicBezTo>
                    <a:pt x="14" y="32503"/>
                    <a:pt x="27" y="32735"/>
                    <a:pt x="85" y="32955"/>
                  </a:cubicBezTo>
                  <a:cubicBezTo>
                    <a:pt x="103" y="33013"/>
                    <a:pt x="126" y="33068"/>
                    <a:pt x="147" y="33123"/>
                  </a:cubicBezTo>
                  <a:lnTo>
                    <a:pt x="153" y="33143"/>
                  </a:lnTo>
                  <a:cubicBezTo>
                    <a:pt x="170" y="33177"/>
                    <a:pt x="184" y="33214"/>
                    <a:pt x="197" y="33252"/>
                  </a:cubicBezTo>
                  <a:cubicBezTo>
                    <a:pt x="208" y="33286"/>
                    <a:pt x="222" y="33320"/>
                    <a:pt x="235" y="33354"/>
                  </a:cubicBezTo>
                  <a:cubicBezTo>
                    <a:pt x="283" y="33470"/>
                    <a:pt x="334" y="33592"/>
                    <a:pt x="395" y="33715"/>
                  </a:cubicBezTo>
                  <a:cubicBezTo>
                    <a:pt x="412" y="33751"/>
                    <a:pt x="436" y="33782"/>
                    <a:pt x="453" y="33809"/>
                  </a:cubicBezTo>
                  <a:cubicBezTo>
                    <a:pt x="517" y="33898"/>
                    <a:pt x="582" y="33983"/>
                    <a:pt x="650" y="34065"/>
                  </a:cubicBezTo>
                  <a:cubicBezTo>
                    <a:pt x="814" y="34252"/>
                    <a:pt x="1001" y="34405"/>
                    <a:pt x="1147" y="34517"/>
                  </a:cubicBezTo>
                  <a:cubicBezTo>
                    <a:pt x="1327" y="34654"/>
                    <a:pt x="1524" y="34756"/>
                    <a:pt x="1735" y="34817"/>
                  </a:cubicBezTo>
                  <a:cubicBezTo>
                    <a:pt x="1793" y="34837"/>
                    <a:pt x="1858" y="34844"/>
                    <a:pt x="1919" y="34854"/>
                  </a:cubicBezTo>
                  <a:lnTo>
                    <a:pt x="1943" y="34858"/>
                  </a:lnTo>
                  <a:lnTo>
                    <a:pt x="1973" y="34861"/>
                  </a:lnTo>
                  <a:cubicBezTo>
                    <a:pt x="2099" y="34881"/>
                    <a:pt x="2232" y="34902"/>
                    <a:pt x="2361" y="34902"/>
                  </a:cubicBezTo>
                  <a:cubicBezTo>
                    <a:pt x="2606" y="34902"/>
                    <a:pt x="2830" y="34792"/>
                    <a:pt x="2973" y="34704"/>
                  </a:cubicBezTo>
                  <a:cubicBezTo>
                    <a:pt x="3089" y="34633"/>
                    <a:pt x="3191" y="34541"/>
                    <a:pt x="3276" y="34463"/>
                  </a:cubicBezTo>
                  <a:cubicBezTo>
                    <a:pt x="3442" y="34313"/>
                    <a:pt x="3576" y="34129"/>
                    <a:pt x="3660" y="34007"/>
                  </a:cubicBezTo>
                  <a:cubicBezTo>
                    <a:pt x="3739" y="33888"/>
                    <a:pt x="3800" y="33759"/>
                    <a:pt x="3861" y="33629"/>
                  </a:cubicBezTo>
                  <a:lnTo>
                    <a:pt x="3891" y="33568"/>
                  </a:lnTo>
                  <a:cubicBezTo>
                    <a:pt x="3912" y="33520"/>
                    <a:pt x="3936" y="33473"/>
                    <a:pt x="3960" y="33425"/>
                  </a:cubicBezTo>
                  <a:cubicBezTo>
                    <a:pt x="4100" y="33139"/>
                    <a:pt x="4246" y="32840"/>
                    <a:pt x="4337" y="32527"/>
                  </a:cubicBezTo>
                  <a:cubicBezTo>
                    <a:pt x="4416" y="32261"/>
                    <a:pt x="4514" y="31946"/>
                    <a:pt x="4634" y="31626"/>
                  </a:cubicBezTo>
                  <a:cubicBezTo>
                    <a:pt x="4681" y="31517"/>
                    <a:pt x="4728" y="31412"/>
                    <a:pt x="4776" y="31306"/>
                  </a:cubicBezTo>
                  <a:cubicBezTo>
                    <a:pt x="4803" y="31245"/>
                    <a:pt x="4834" y="31180"/>
                    <a:pt x="4861" y="31119"/>
                  </a:cubicBezTo>
                  <a:cubicBezTo>
                    <a:pt x="4926" y="30972"/>
                    <a:pt x="4984" y="30820"/>
                    <a:pt x="5042" y="30674"/>
                  </a:cubicBezTo>
                  <a:cubicBezTo>
                    <a:pt x="5072" y="30598"/>
                    <a:pt x="5100" y="30523"/>
                    <a:pt x="5130" y="30449"/>
                  </a:cubicBezTo>
                  <a:cubicBezTo>
                    <a:pt x="5208" y="30275"/>
                    <a:pt x="5290" y="30098"/>
                    <a:pt x="5372" y="29928"/>
                  </a:cubicBezTo>
                  <a:cubicBezTo>
                    <a:pt x="5426" y="29809"/>
                    <a:pt x="5483" y="29690"/>
                    <a:pt x="5538" y="29571"/>
                  </a:cubicBezTo>
                  <a:cubicBezTo>
                    <a:pt x="5569" y="29503"/>
                    <a:pt x="5596" y="29438"/>
                    <a:pt x="5626" y="29374"/>
                  </a:cubicBezTo>
                  <a:cubicBezTo>
                    <a:pt x="5725" y="29156"/>
                    <a:pt x="5827" y="28931"/>
                    <a:pt x="5943" y="28717"/>
                  </a:cubicBezTo>
                  <a:cubicBezTo>
                    <a:pt x="6001" y="28612"/>
                    <a:pt x="6059" y="28510"/>
                    <a:pt x="6116" y="28404"/>
                  </a:cubicBezTo>
                  <a:cubicBezTo>
                    <a:pt x="6218" y="28220"/>
                    <a:pt x="6324" y="28030"/>
                    <a:pt x="6426" y="27840"/>
                  </a:cubicBezTo>
                  <a:cubicBezTo>
                    <a:pt x="6524" y="27663"/>
                    <a:pt x="6631" y="27482"/>
                    <a:pt x="6733" y="27312"/>
                  </a:cubicBezTo>
                  <a:cubicBezTo>
                    <a:pt x="6794" y="27207"/>
                    <a:pt x="6862" y="27094"/>
                    <a:pt x="6923" y="26986"/>
                  </a:cubicBezTo>
                  <a:cubicBezTo>
                    <a:pt x="7052" y="26765"/>
                    <a:pt x="7157" y="26584"/>
                    <a:pt x="7259" y="26424"/>
                  </a:cubicBezTo>
                  <a:cubicBezTo>
                    <a:pt x="7314" y="26343"/>
                    <a:pt x="7382" y="26234"/>
                    <a:pt x="7453" y="26129"/>
                  </a:cubicBezTo>
                  <a:cubicBezTo>
                    <a:pt x="7471" y="26105"/>
                    <a:pt x="7488" y="26081"/>
                    <a:pt x="7504" y="26057"/>
                  </a:cubicBezTo>
                  <a:cubicBezTo>
                    <a:pt x="7549" y="25989"/>
                    <a:pt x="7596" y="25921"/>
                    <a:pt x="7640" y="25849"/>
                  </a:cubicBezTo>
                  <a:cubicBezTo>
                    <a:pt x="7756" y="25653"/>
                    <a:pt x="7855" y="25438"/>
                    <a:pt x="7937" y="25254"/>
                  </a:cubicBezTo>
                  <a:lnTo>
                    <a:pt x="7940" y="25248"/>
                  </a:lnTo>
                  <a:cubicBezTo>
                    <a:pt x="8025" y="25057"/>
                    <a:pt x="8113" y="24857"/>
                    <a:pt x="8198" y="24659"/>
                  </a:cubicBezTo>
                  <a:cubicBezTo>
                    <a:pt x="8232" y="24581"/>
                    <a:pt x="8270" y="24493"/>
                    <a:pt x="8311" y="24391"/>
                  </a:cubicBezTo>
                  <a:cubicBezTo>
                    <a:pt x="8386" y="24231"/>
                    <a:pt x="8463" y="24071"/>
                    <a:pt x="8542" y="23918"/>
                  </a:cubicBezTo>
                  <a:cubicBezTo>
                    <a:pt x="8569" y="23863"/>
                    <a:pt x="8596" y="23808"/>
                    <a:pt x="8623" y="23755"/>
                  </a:cubicBezTo>
                  <a:cubicBezTo>
                    <a:pt x="8675" y="23656"/>
                    <a:pt x="8722" y="23557"/>
                    <a:pt x="8766" y="23461"/>
                  </a:cubicBezTo>
                  <a:cubicBezTo>
                    <a:pt x="8835" y="23319"/>
                    <a:pt x="8903" y="23176"/>
                    <a:pt x="8978" y="23033"/>
                  </a:cubicBezTo>
                  <a:cubicBezTo>
                    <a:pt x="9100" y="22805"/>
                    <a:pt x="9215" y="22571"/>
                    <a:pt x="9328" y="22350"/>
                  </a:cubicBezTo>
                  <a:cubicBezTo>
                    <a:pt x="9436" y="22128"/>
                    <a:pt x="9535" y="21893"/>
                    <a:pt x="9627" y="21665"/>
                  </a:cubicBezTo>
                  <a:lnTo>
                    <a:pt x="9658" y="21594"/>
                  </a:lnTo>
                  <a:cubicBezTo>
                    <a:pt x="9722" y="21448"/>
                    <a:pt x="9797" y="21305"/>
                    <a:pt x="9872" y="21166"/>
                  </a:cubicBezTo>
                  <a:cubicBezTo>
                    <a:pt x="9889" y="21128"/>
                    <a:pt x="9909" y="21091"/>
                    <a:pt x="9930" y="21053"/>
                  </a:cubicBezTo>
                  <a:cubicBezTo>
                    <a:pt x="10022" y="20873"/>
                    <a:pt x="10100" y="20682"/>
                    <a:pt x="10175" y="20499"/>
                  </a:cubicBezTo>
                  <a:lnTo>
                    <a:pt x="10198" y="20441"/>
                  </a:lnTo>
                  <a:cubicBezTo>
                    <a:pt x="10267" y="20288"/>
                    <a:pt x="10338" y="20138"/>
                    <a:pt x="10406" y="19988"/>
                  </a:cubicBezTo>
                  <a:cubicBezTo>
                    <a:pt x="10450" y="19893"/>
                    <a:pt x="10495" y="19798"/>
                    <a:pt x="10539" y="19703"/>
                  </a:cubicBezTo>
                  <a:cubicBezTo>
                    <a:pt x="10651" y="19455"/>
                    <a:pt x="10757" y="19210"/>
                    <a:pt x="10879" y="18913"/>
                  </a:cubicBezTo>
                  <a:cubicBezTo>
                    <a:pt x="10909" y="18846"/>
                    <a:pt x="10940" y="18774"/>
                    <a:pt x="10971" y="18706"/>
                  </a:cubicBezTo>
                  <a:lnTo>
                    <a:pt x="11008" y="18611"/>
                  </a:lnTo>
                  <a:cubicBezTo>
                    <a:pt x="11121" y="18359"/>
                    <a:pt x="11233" y="18094"/>
                    <a:pt x="11355" y="17842"/>
                  </a:cubicBezTo>
                  <a:cubicBezTo>
                    <a:pt x="11522" y="17489"/>
                    <a:pt x="11664" y="17165"/>
                    <a:pt x="11798" y="16845"/>
                  </a:cubicBezTo>
                  <a:lnTo>
                    <a:pt x="11798" y="16845"/>
                  </a:lnTo>
                  <a:lnTo>
                    <a:pt x="11780" y="16883"/>
                  </a:lnTo>
                  <a:cubicBezTo>
                    <a:pt x="11818" y="16795"/>
                    <a:pt x="11855" y="16702"/>
                    <a:pt x="11892" y="16614"/>
                  </a:cubicBezTo>
                  <a:cubicBezTo>
                    <a:pt x="11917" y="16553"/>
                    <a:pt x="11940" y="16492"/>
                    <a:pt x="11967" y="16431"/>
                  </a:cubicBezTo>
                  <a:cubicBezTo>
                    <a:pt x="11998" y="16359"/>
                    <a:pt x="12025" y="16288"/>
                    <a:pt x="12056" y="16213"/>
                  </a:cubicBezTo>
                  <a:lnTo>
                    <a:pt x="12110" y="16087"/>
                  </a:lnTo>
                  <a:lnTo>
                    <a:pt x="12165" y="15958"/>
                  </a:lnTo>
                  <a:lnTo>
                    <a:pt x="12165" y="15958"/>
                  </a:lnTo>
                  <a:cubicBezTo>
                    <a:pt x="12162" y="15963"/>
                    <a:pt x="12160" y="15967"/>
                    <a:pt x="12158" y="15971"/>
                  </a:cubicBezTo>
                  <a:lnTo>
                    <a:pt x="12158" y="15971"/>
                  </a:lnTo>
                  <a:cubicBezTo>
                    <a:pt x="12209" y="15849"/>
                    <a:pt x="12258" y="15726"/>
                    <a:pt x="12305" y="15604"/>
                  </a:cubicBezTo>
                  <a:cubicBezTo>
                    <a:pt x="12349" y="15495"/>
                    <a:pt x="12389" y="15386"/>
                    <a:pt x="12434" y="15277"/>
                  </a:cubicBezTo>
                  <a:cubicBezTo>
                    <a:pt x="12501" y="15128"/>
                    <a:pt x="12570" y="14981"/>
                    <a:pt x="12634" y="14842"/>
                  </a:cubicBezTo>
                  <a:cubicBezTo>
                    <a:pt x="12729" y="14648"/>
                    <a:pt x="12811" y="14451"/>
                    <a:pt x="12889" y="14264"/>
                  </a:cubicBezTo>
                  <a:cubicBezTo>
                    <a:pt x="12991" y="14032"/>
                    <a:pt x="13104" y="13801"/>
                    <a:pt x="13209" y="13576"/>
                  </a:cubicBezTo>
                  <a:lnTo>
                    <a:pt x="13247" y="13498"/>
                  </a:lnTo>
                  <a:cubicBezTo>
                    <a:pt x="13386" y="13203"/>
                    <a:pt x="13515" y="12903"/>
                    <a:pt x="13611" y="12672"/>
                  </a:cubicBezTo>
                  <a:lnTo>
                    <a:pt x="13638" y="12614"/>
                  </a:lnTo>
                  <a:cubicBezTo>
                    <a:pt x="13679" y="12518"/>
                    <a:pt x="13719" y="12423"/>
                    <a:pt x="13760" y="12325"/>
                  </a:cubicBezTo>
                  <a:cubicBezTo>
                    <a:pt x="13787" y="12256"/>
                    <a:pt x="13818" y="12189"/>
                    <a:pt x="13848" y="12121"/>
                  </a:cubicBezTo>
                  <a:cubicBezTo>
                    <a:pt x="13883" y="12039"/>
                    <a:pt x="13917" y="11961"/>
                    <a:pt x="13950" y="11882"/>
                  </a:cubicBezTo>
                  <a:cubicBezTo>
                    <a:pt x="13954" y="11879"/>
                    <a:pt x="13954" y="11876"/>
                    <a:pt x="13958" y="11872"/>
                  </a:cubicBezTo>
                  <a:lnTo>
                    <a:pt x="13964" y="11851"/>
                  </a:lnTo>
                  <a:lnTo>
                    <a:pt x="13991" y="11790"/>
                  </a:lnTo>
                  <a:cubicBezTo>
                    <a:pt x="14019" y="11722"/>
                    <a:pt x="14049" y="11651"/>
                    <a:pt x="14076" y="11583"/>
                  </a:cubicBezTo>
                  <a:cubicBezTo>
                    <a:pt x="14114" y="11501"/>
                    <a:pt x="14151" y="11413"/>
                    <a:pt x="14182" y="11325"/>
                  </a:cubicBezTo>
                  <a:cubicBezTo>
                    <a:pt x="14203" y="11267"/>
                    <a:pt x="14223" y="11206"/>
                    <a:pt x="14243" y="11148"/>
                  </a:cubicBezTo>
                  <a:cubicBezTo>
                    <a:pt x="14250" y="11124"/>
                    <a:pt x="14260" y="11096"/>
                    <a:pt x="14267" y="11073"/>
                  </a:cubicBezTo>
                  <a:cubicBezTo>
                    <a:pt x="14314" y="10933"/>
                    <a:pt x="14366" y="10794"/>
                    <a:pt x="14417" y="10655"/>
                  </a:cubicBezTo>
                  <a:cubicBezTo>
                    <a:pt x="14448" y="10573"/>
                    <a:pt x="14478" y="10491"/>
                    <a:pt x="14512" y="10410"/>
                  </a:cubicBezTo>
                  <a:cubicBezTo>
                    <a:pt x="14536" y="10348"/>
                    <a:pt x="14559" y="10290"/>
                    <a:pt x="14583" y="10229"/>
                  </a:cubicBezTo>
                  <a:cubicBezTo>
                    <a:pt x="14635" y="10090"/>
                    <a:pt x="14685" y="9940"/>
                    <a:pt x="14729" y="9783"/>
                  </a:cubicBezTo>
                  <a:lnTo>
                    <a:pt x="14746" y="9719"/>
                  </a:lnTo>
                  <a:cubicBezTo>
                    <a:pt x="14828" y="9430"/>
                    <a:pt x="14913" y="9130"/>
                    <a:pt x="15015" y="8841"/>
                  </a:cubicBezTo>
                  <a:cubicBezTo>
                    <a:pt x="15145" y="8488"/>
                    <a:pt x="15250" y="8174"/>
                    <a:pt x="15342" y="7882"/>
                  </a:cubicBezTo>
                  <a:cubicBezTo>
                    <a:pt x="15437" y="7576"/>
                    <a:pt x="15550" y="7279"/>
                    <a:pt x="15644" y="7028"/>
                  </a:cubicBezTo>
                  <a:lnTo>
                    <a:pt x="15655" y="7001"/>
                  </a:lnTo>
                  <a:cubicBezTo>
                    <a:pt x="15706" y="6868"/>
                    <a:pt x="15760" y="6728"/>
                    <a:pt x="15808" y="6593"/>
                  </a:cubicBezTo>
                  <a:cubicBezTo>
                    <a:pt x="15845" y="6483"/>
                    <a:pt x="15876" y="6368"/>
                    <a:pt x="15910" y="6259"/>
                  </a:cubicBezTo>
                  <a:cubicBezTo>
                    <a:pt x="15924" y="6215"/>
                    <a:pt x="15937" y="6168"/>
                    <a:pt x="15951" y="6120"/>
                  </a:cubicBezTo>
                  <a:cubicBezTo>
                    <a:pt x="15991" y="5984"/>
                    <a:pt x="16032" y="5841"/>
                    <a:pt x="16080" y="5667"/>
                  </a:cubicBezTo>
                  <a:cubicBezTo>
                    <a:pt x="16124" y="5511"/>
                    <a:pt x="16178" y="5358"/>
                    <a:pt x="16230" y="5215"/>
                  </a:cubicBezTo>
                  <a:cubicBezTo>
                    <a:pt x="16284" y="5065"/>
                    <a:pt x="16338" y="4912"/>
                    <a:pt x="16390" y="4763"/>
                  </a:cubicBezTo>
                  <a:cubicBezTo>
                    <a:pt x="16444" y="4596"/>
                    <a:pt x="16489" y="4439"/>
                    <a:pt x="16522" y="4287"/>
                  </a:cubicBezTo>
                  <a:cubicBezTo>
                    <a:pt x="16566" y="4120"/>
                    <a:pt x="16618" y="3949"/>
                    <a:pt x="16668" y="3786"/>
                  </a:cubicBezTo>
                  <a:cubicBezTo>
                    <a:pt x="16685" y="3728"/>
                    <a:pt x="16702" y="3667"/>
                    <a:pt x="16723" y="3610"/>
                  </a:cubicBezTo>
                  <a:cubicBezTo>
                    <a:pt x="16750" y="3511"/>
                    <a:pt x="16781" y="3406"/>
                    <a:pt x="16801" y="3296"/>
                  </a:cubicBezTo>
                  <a:cubicBezTo>
                    <a:pt x="16818" y="3197"/>
                    <a:pt x="16828" y="3099"/>
                    <a:pt x="16839" y="3014"/>
                  </a:cubicBezTo>
                  <a:cubicBezTo>
                    <a:pt x="16839" y="2984"/>
                    <a:pt x="16839" y="2957"/>
                    <a:pt x="16836" y="2932"/>
                  </a:cubicBezTo>
                  <a:lnTo>
                    <a:pt x="16845" y="2926"/>
                  </a:lnTo>
                  <a:lnTo>
                    <a:pt x="16849" y="2922"/>
                  </a:lnTo>
                  <a:cubicBezTo>
                    <a:pt x="16947" y="2864"/>
                    <a:pt x="17022" y="2769"/>
                    <a:pt x="17053" y="2660"/>
                  </a:cubicBezTo>
                  <a:cubicBezTo>
                    <a:pt x="17084" y="2544"/>
                    <a:pt x="17070" y="2422"/>
                    <a:pt x="17009" y="2320"/>
                  </a:cubicBezTo>
                  <a:cubicBezTo>
                    <a:pt x="16958" y="2232"/>
                    <a:pt x="16852" y="2133"/>
                    <a:pt x="16743" y="2116"/>
                  </a:cubicBezTo>
                  <a:cubicBezTo>
                    <a:pt x="16529" y="2086"/>
                    <a:pt x="16298" y="2055"/>
                    <a:pt x="16066" y="2028"/>
                  </a:cubicBezTo>
                  <a:cubicBezTo>
                    <a:pt x="15974" y="2021"/>
                    <a:pt x="15880" y="2014"/>
                    <a:pt x="15791" y="2007"/>
                  </a:cubicBezTo>
                  <a:cubicBezTo>
                    <a:pt x="15723" y="2004"/>
                    <a:pt x="15655" y="2001"/>
                    <a:pt x="15586" y="1993"/>
                  </a:cubicBezTo>
                  <a:cubicBezTo>
                    <a:pt x="15502" y="1977"/>
                    <a:pt x="15417" y="1952"/>
                    <a:pt x="15325" y="1916"/>
                  </a:cubicBezTo>
                  <a:lnTo>
                    <a:pt x="15297" y="1905"/>
                  </a:lnTo>
                  <a:cubicBezTo>
                    <a:pt x="15093" y="1817"/>
                    <a:pt x="14883" y="1725"/>
                    <a:pt x="14661" y="1667"/>
                  </a:cubicBezTo>
                  <a:cubicBezTo>
                    <a:pt x="14586" y="1646"/>
                    <a:pt x="14512" y="1630"/>
                    <a:pt x="14437" y="1613"/>
                  </a:cubicBezTo>
                  <a:cubicBezTo>
                    <a:pt x="14305" y="1582"/>
                    <a:pt x="14165" y="1548"/>
                    <a:pt x="14032" y="1500"/>
                  </a:cubicBezTo>
                  <a:cubicBezTo>
                    <a:pt x="13930" y="1453"/>
                    <a:pt x="13828" y="1395"/>
                    <a:pt x="13726" y="1340"/>
                  </a:cubicBezTo>
                  <a:cubicBezTo>
                    <a:pt x="13658" y="1303"/>
                    <a:pt x="13583" y="1263"/>
                    <a:pt x="13512" y="1225"/>
                  </a:cubicBezTo>
                  <a:cubicBezTo>
                    <a:pt x="13358" y="1147"/>
                    <a:pt x="13195" y="1085"/>
                    <a:pt x="13039" y="1024"/>
                  </a:cubicBezTo>
                  <a:cubicBezTo>
                    <a:pt x="12991" y="1007"/>
                    <a:pt x="12944" y="990"/>
                    <a:pt x="12892" y="969"/>
                  </a:cubicBezTo>
                  <a:cubicBezTo>
                    <a:pt x="12831" y="943"/>
                    <a:pt x="12770" y="912"/>
                    <a:pt x="12709" y="885"/>
                  </a:cubicBezTo>
                  <a:cubicBezTo>
                    <a:pt x="12668" y="864"/>
                    <a:pt x="12624" y="844"/>
                    <a:pt x="12583" y="823"/>
                  </a:cubicBezTo>
                  <a:cubicBezTo>
                    <a:pt x="12481" y="776"/>
                    <a:pt x="12358" y="721"/>
                    <a:pt x="12229" y="684"/>
                  </a:cubicBezTo>
                  <a:cubicBezTo>
                    <a:pt x="12195" y="674"/>
                    <a:pt x="12162" y="660"/>
                    <a:pt x="12127" y="650"/>
                  </a:cubicBezTo>
                  <a:cubicBezTo>
                    <a:pt x="12100" y="633"/>
                    <a:pt x="12073" y="616"/>
                    <a:pt x="12039" y="592"/>
                  </a:cubicBezTo>
                  <a:cubicBezTo>
                    <a:pt x="11984" y="548"/>
                    <a:pt x="11917" y="497"/>
                    <a:pt x="11848" y="446"/>
                  </a:cubicBezTo>
                  <a:cubicBezTo>
                    <a:pt x="11767" y="388"/>
                    <a:pt x="11672" y="351"/>
                    <a:pt x="11583" y="313"/>
                  </a:cubicBezTo>
                  <a:cubicBezTo>
                    <a:pt x="11566" y="307"/>
                    <a:pt x="11545" y="299"/>
                    <a:pt x="11529" y="293"/>
                  </a:cubicBezTo>
                  <a:cubicBezTo>
                    <a:pt x="11471" y="269"/>
                    <a:pt x="11413" y="249"/>
                    <a:pt x="11355" y="228"/>
                  </a:cubicBezTo>
                  <a:cubicBezTo>
                    <a:pt x="11331" y="218"/>
                    <a:pt x="11311" y="211"/>
                    <a:pt x="11291" y="205"/>
                  </a:cubicBezTo>
                  <a:cubicBezTo>
                    <a:pt x="11267" y="191"/>
                    <a:pt x="11236" y="177"/>
                    <a:pt x="11209" y="160"/>
                  </a:cubicBezTo>
                  <a:cubicBezTo>
                    <a:pt x="11134" y="112"/>
                    <a:pt x="11049" y="75"/>
                    <a:pt x="10940" y="38"/>
                  </a:cubicBezTo>
                  <a:cubicBezTo>
                    <a:pt x="10876" y="13"/>
                    <a:pt x="10770" y="0"/>
                    <a:pt x="107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14;p56"/>
            <p:cNvSpPr/>
            <p:nvPr/>
          </p:nvSpPr>
          <p:spPr>
            <a:xfrm>
              <a:off x="3570475" y="3077875"/>
              <a:ext cx="447525" cy="954125"/>
            </a:xfrm>
            <a:custGeom>
              <a:avLst/>
              <a:gdLst/>
              <a:ahLst/>
              <a:cxnLst/>
              <a:rect l="l" t="t" r="r" b="b"/>
              <a:pathLst>
                <a:path w="17901" h="38165" extrusionOk="0">
                  <a:moveTo>
                    <a:pt x="16567" y="1066"/>
                  </a:moveTo>
                  <a:cubicBezTo>
                    <a:pt x="16568" y="1068"/>
                    <a:pt x="16569" y="1071"/>
                    <a:pt x="16570" y="1074"/>
                  </a:cubicBezTo>
                  <a:lnTo>
                    <a:pt x="16570" y="1074"/>
                  </a:lnTo>
                  <a:cubicBezTo>
                    <a:pt x="16569" y="1071"/>
                    <a:pt x="16568" y="1068"/>
                    <a:pt x="16567" y="1066"/>
                  </a:cubicBezTo>
                  <a:close/>
                  <a:moveTo>
                    <a:pt x="17861" y="5171"/>
                  </a:moveTo>
                  <a:cubicBezTo>
                    <a:pt x="17862" y="5177"/>
                    <a:pt x="17863" y="5183"/>
                    <a:pt x="17863" y="5189"/>
                  </a:cubicBezTo>
                  <a:cubicBezTo>
                    <a:pt x="17863" y="5183"/>
                    <a:pt x="17862" y="5177"/>
                    <a:pt x="17861" y="5171"/>
                  </a:cubicBezTo>
                  <a:close/>
                  <a:moveTo>
                    <a:pt x="15730" y="603"/>
                  </a:moveTo>
                  <a:cubicBezTo>
                    <a:pt x="15741" y="613"/>
                    <a:pt x="15751" y="620"/>
                    <a:pt x="15761" y="630"/>
                  </a:cubicBezTo>
                  <a:cubicBezTo>
                    <a:pt x="15774" y="640"/>
                    <a:pt x="15785" y="653"/>
                    <a:pt x="15795" y="667"/>
                  </a:cubicBezTo>
                  <a:cubicBezTo>
                    <a:pt x="15856" y="749"/>
                    <a:pt x="15893" y="837"/>
                    <a:pt x="15941" y="926"/>
                  </a:cubicBezTo>
                  <a:cubicBezTo>
                    <a:pt x="15986" y="1008"/>
                    <a:pt x="16030" y="1089"/>
                    <a:pt x="16071" y="1174"/>
                  </a:cubicBezTo>
                  <a:cubicBezTo>
                    <a:pt x="16094" y="1239"/>
                    <a:pt x="16115" y="1306"/>
                    <a:pt x="16135" y="1372"/>
                  </a:cubicBezTo>
                  <a:cubicBezTo>
                    <a:pt x="16162" y="1463"/>
                    <a:pt x="16200" y="1551"/>
                    <a:pt x="16231" y="1640"/>
                  </a:cubicBezTo>
                  <a:cubicBezTo>
                    <a:pt x="16261" y="1719"/>
                    <a:pt x="16275" y="1800"/>
                    <a:pt x="16295" y="1878"/>
                  </a:cubicBezTo>
                  <a:cubicBezTo>
                    <a:pt x="16315" y="1967"/>
                    <a:pt x="16366" y="2049"/>
                    <a:pt x="16404" y="2127"/>
                  </a:cubicBezTo>
                  <a:cubicBezTo>
                    <a:pt x="16414" y="2154"/>
                    <a:pt x="16424" y="2178"/>
                    <a:pt x="16435" y="2201"/>
                  </a:cubicBezTo>
                  <a:cubicBezTo>
                    <a:pt x="16475" y="2311"/>
                    <a:pt x="16502" y="2423"/>
                    <a:pt x="16537" y="2531"/>
                  </a:cubicBezTo>
                  <a:cubicBezTo>
                    <a:pt x="16550" y="2586"/>
                    <a:pt x="16564" y="2644"/>
                    <a:pt x="16581" y="2698"/>
                  </a:cubicBezTo>
                  <a:cubicBezTo>
                    <a:pt x="16598" y="2760"/>
                    <a:pt x="16628" y="2817"/>
                    <a:pt x="16655" y="2878"/>
                  </a:cubicBezTo>
                  <a:cubicBezTo>
                    <a:pt x="16680" y="2947"/>
                    <a:pt x="16693" y="3018"/>
                    <a:pt x="16707" y="3093"/>
                  </a:cubicBezTo>
                  <a:cubicBezTo>
                    <a:pt x="16727" y="3198"/>
                    <a:pt x="16744" y="3303"/>
                    <a:pt x="16765" y="3409"/>
                  </a:cubicBezTo>
                  <a:cubicBezTo>
                    <a:pt x="16782" y="3494"/>
                    <a:pt x="16815" y="3576"/>
                    <a:pt x="16839" y="3658"/>
                  </a:cubicBezTo>
                  <a:cubicBezTo>
                    <a:pt x="16856" y="3722"/>
                    <a:pt x="16870" y="3787"/>
                    <a:pt x="16880" y="3854"/>
                  </a:cubicBezTo>
                  <a:cubicBezTo>
                    <a:pt x="16887" y="3939"/>
                    <a:pt x="16897" y="4028"/>
                    <a:pt x="16917" y="4117"/>
                  </a:cubicBezTo>
                  <a:cubicBezTo>
                    <a:pt x="16931" y="4181"/>
                    <a:pt x="16958" y="4239"/>
                    <a:pt x="16972" y="4304"/>
                  </a:cubicBezTo>
                  <a:cubicBezTo>
                    <a:pt x="16989" y="4372"/>
                    <a:pt x="17009" y="4437"/>
                    <a:pt x="17022" y="4504"/>
                  </a:cubicBezTo>
                  <a:cubicBezTo>
                    <a:pt x="17040" y="4569"/>
                    <a:pt x="17054" y="4637"/>
                    <a:pt x="17063" y="4702"/>
                  </a:cubicBezTo>
                  <a:cubicBezTo>
                    <a:pt x="17071" y="4780"/>
                    <a:pt x="17084" y="4858"/>
                    <a:pt x="17101" y="4936"/>
                  </a:cubicBezTo>
                  <a:cubicBezTo>
                    <a:pt x="17115" y="5005"/>
                    <a:pt x="17145" y="5066"/>
                    <a:pt x="17162" y="5131"/>
                  </a:cubicBezTo>
                  <a:cubicBezTo>
                    <a:pt x="17179" y="5192"/>
                    <a:pt x="17193" y="5253"/>
                    <a:pt x="17203" y="5317"/>
                  </a:cubicBezTo>
                  <a:cubicBezTo>
                    <a:pt x="17210" y="5372"/>
                    <a:pt x="17223" y="5426"/>
                    <a:pt x="17237" y="5484"/>
                  </a:cubicBezTo>
                  <a:cubicBezTo>
                    <a:pt x="17240" y="5518"/>
                    <a:pt x="17240" y="5549"/>
                    <a:pt x="17240" y="5583"/>
                  </a:cubicBezTo>
                  <a:cubicBezTo>
                    <a:pt x="17244" y="5607"/>
                    <a:pt x="17244" y="5630"/>
                    <a:pt x="17244" y="5654"/>
                  </a:cubicBezTo>
                  <a:cubicBezTo>
                    <a:pt x="17237" y="5691"/>
                    <a:pt x="17227" y="5729"/>
                    <a:pt x="17220" y="5767"/>
                  </a:cubicBezTo>
                  <a:cubicBezTo>
                    <a:pt x="17203" y="5838"/>
                    <a:pt x="17203" y="5909"/>
                    <a:pt x="17196" y="5980"/>
                  </a:cubicBezTo>
                  <a:cubicBezTo>
                    <a:pt x="17173" y="6123"/>
                    <a:pt x="17135" y="6263"/>
                    <a:pt x="17108" y="6402"/>
                  </a:cubicBezTo>
                  <a:cubicBezTo>
                    <a:pt x="17091" y="6484"/>
                    <a:pt x="17063" y="6563"/>
                    <a:pt x="17047" y="6644"/>
                  </a:cubicBezTo>
                  <a:cubicBezTo>
                    <a:pt x="17027" y="6740"/>
                    <a:pt x="16999" y="6828"/>
                    <a:pt x="16975" y="6919"/>
                  </a:cubicBezTo>
                  <a:cubicBezTo>
                    <a:pt x="16931" y="7087"/>
                    <a:pt x="16863" y="7239"/>
                    <a:pt x="16809" y="7403"/>
                  </a:cubicBezTo>
                  <a:cubicBezTo>
                    <a:pt x="16761" y="7542"/>
                    <a:pt x="16716" y="7685"/>
                    <a:pt x="16676" y="7828"/>
                  </a:cubicBezTo>
                  <a:cubicBezTo>
                    <a:pt x="16625" y="7998"/>
                    <a:pt x="16570" y="8172"/>
                    <a:pt x="16516" y="8341"/>
                  </a:cubicBezTo>
                  <a:cubicBezTo>
                    <a:pt x="16458" y="8519"/>
                    <a:pt x="16404" y="8699"/>
                    <a:pt x="16346" y="8879"/>
                  </a:cubicBezTo>
                  <a:cubicBezTo>
                    <a:pt x="16237" y="9226"/>
                    <a:pt x="16118" y="9566"/>
                    <a:pt x="16019" y="9916"/>
                  </a:cubicBezTo>
                  <a:cubicBezTo>
                    <a:pt x="15969" y="10087"/>
                    <a:pt x="15924" y="10257"/>
                    <a:pt x="15866" y="10423"/>
                  </a:cubicBezTo>
                  <a:cubicBezTo>
                    <a:pt x="15808" y="10597"/>
                    <a:pt x="15741" y="10764"/>
                    <a:pt x="15675" y="10937"/>
                  </a:cubicBezTo>
                  <a:cubicBezTo>
                    <a:pt x="15611" y="11107"/>
                    <a:pt x="15543" y="11281"/>
                    <a:pt x="15482" y="11454"/>
                  </a:cubicBezTo>
                  <a:cubicBezTo>
                    <a:pt x="15417" y="11627"/>
                    <a:pt x="15359" y="11808"/>
                    <a:pt x="15295" y="11981"/>
                  </a:cubicBezTo>
                  <a:cubicBezTo>
                    <a:pt x="15230" y="12158"/>
                    <a:pt x="15162" y="12332"/>
                    <a:pt x="15097" y="12508"/>
                  </a:cubicBezTo>
                  <a:cubicBezTo>
                    <a:pt x="15030" y="12689"/>
                    <a:pt x="14965" y="12873"/>
                    <a:pt x="14900" y="13056"/>
                  </a:cubicBezTo>
                  <a:cubicBezTo>
                    <a:pt x="14785" y="13383"/>
                    <a:pt x="14683" y="13713"/>
                    <a:pt x="14563" y="14036"/>
                  </a:cubicBezTo>
                  <a:cubicBezTo>
                    <a:pt x="14516" y="14158"/>
                    <a:pt x="14465" y="14278"/>
                    <a:pt x="14417" y="14400"/>
                  </a:cubicBezTo>
                  <a:cubicBezTo>
                    <a:pt x="14373" y="14516"/>
                    <a:pt x="14325" y="14631"/>
                    <a:pt x="14278" y="14747"/>
                  </a:cubicBezTo>
                  <a:cubicBezTo>
                    <a:pt x="14176" y="14998"/>
                    <a:pt x="14077" y="15251"/>
                    <a:pt x="13975" y="15502"/>
                  </a:cubicBezTo>
                  <a:cubicBezTo>
                    <a:pt x="13781" y="15978"/>
                    <a:pt x="13584" y="16451"/>
                    <a:pt x="13386" y="16928"/>
                  </a:cubicBezTo>
                  <a:cubicBezTo>
                    <a:pt x="13257" y="17234"/>
                    <a:pt x="13124" y="17537"/>
                    <a:pt x="12992" y="17843"/>
                  </a:cubicBezTo>
                  <a:cubicBezTo>
                    <a:pt x="12927" y="17989"/>
                    <a:pt x="12852" y="18132"/>
                    <a:pt x="12785" y="18278"/>
                  </a:cubicBezTo>
                  <a:cubicBezTo>
                    <a:pt x="12706" y="18448"/>
                    <a:pt x="12625" y="18611"/>
                    <a:pt x="12546" y="18782"/>
                  </a:cubicBezTo>
                  <a:cubicBezTo>
                    <a:pt x="12243" y="19431"/>
                    <a:pt x="11940" y="20084"/>
                    <a:pt x="11662" y="20744"/>
                  </a:cubicBezTo>
                  <a:cubicBezTo>
                    <a:pt x="11532" y="21050"/>
                    <a:pt x="11410" y="21357"/>
                    <a:pt x="11281" y="21663"/>
                  </a:cubicBezTo>
                  <a:cubicBezTo>
                    <a:pt x="11108" y="22074"/>
                    <a:pt x="10934" y="22486"/>
                    <a:pt x="10750" y="22894"/>
                  </a:cubicBezTo>
                  <a:cubicBezTo>
                    <a:pt x="10641" y="23136"/>
                    <a:pt x="10536" y="23380"/>
                    <a:pt x="10444" y="23629"/>
                  </a:cubicBezTo>
                  <a:cubicBezTo>
                    <a:pt x="10366" y="23847"/>
                    <a:pt x="10281" y="24064"/>
                    <a:pt x="10192" y="24279"/>
                  </a:cubicBezTo>
                  <a:cubicBezTo>
                    <a:pt x="10108" y="24479"/>
                    <a:pt x="10009" y="24676"/>
                    <a:pt x="9910" y="24874"/>
                  </a:cubicBezTo>
                  <a:cubicBezTo>
                    <a:pt x="9797" y="25098"/>
                    <a:pt x="9689" y="25323"/>
                    <a:pt x="9580" y="25547"/>
                  </a:cubicBezTo>
                  <a:cubicBezTo>
                    <a:pt x="9471" y="25778"/>
                    <a:pt x="9365" y="26010"/>
                    <a:pt x="9267" y="26248"/>
                  </a:cubicBezTo>
                  <a:cubicBezTo>
                    <a:pt x="9175" y="26462"/>
                    <a:pt x="9094" y="26676"/>
                    <a:pt x="9005" y="26891"/>
                  </a:cubicBezTo>
                  <a:cubicBezTo>
                    <a:pt x="8863" y="27227"/>
                    <a:pt x="8706" y="27558"/>
                    <a:pt x="8539" y="27880"/>
                  </a:cubicBezTo>
                  <a:cubicBezTo>
                    <a:pt x="8359" y="28227"/>
                    <a:pt x="8196" y="28582"/>
                    <a:pt x="8032" y="28935"/>
                  </a:cubicBezTo>
                  <a:cubicBezTo>
                    <a:pt x="7869" y="29289"/>
                    <a:pt x="7723" y="29646"/>
                    <a:pt x="7556" y="29997"/>
                  </a:cubicBezTo>
                  <a:cubicBezTo>
                    <a:pt x="7396" y="30337"/>
                    <a:pt x="7205" y="30667"/>
                    <a:pt x="7009" y="30987"/>
                  </a:cubicBezTo>
                  <a:cubicBezTo>
                    <a:pt x="6903" y="31160"/>
                    <a:pt x="6797" y="31330"/>
                    <a:pt x="6699" y="31507"/>
                  </a:cubicBezTo>
                  <a:cubicBezTo>
                    <a:pt x="6607" y="31674"/>
                    <a:pt x="6515" y="31837"/>
                    <a:pt x="6420" y="32003"/>
                  </a:cubicBezTo>
                  <a:cubicBezTo>
                    <a:pt x="6332" y="32160"/>
                    <a:pt x="6250" y="32323"/>
                    <a:pt x="6168" y="32483"/>
                  </a:cubicBezTo>
                  <a:cubicBezTo>
                    <a:pt x="6076" y="32653"/>
                    <a:pt x="5985" y="32824"/>
                    <a:pt x="5903" y="33000"/>
                  </a:cubicBezTo>
                  <a:cubicBezTo>
                    <a:pt x="5750" y="33317"/>
                    <a:pt x="5590" y="33630"/>
                    <a:pt x="5434" y="33942"/>
                  </a:cubicBezTo>
                  <a:cubicBezTo>
                    <a:pt x="5266" y="34269"/>
                    <a:pt x="5120" y="34603"/>
                    <a:pt x="4960" y="34929"/>
                  </a:cubicBezTo>
                  <a:cubicBezTo>
                    <a:pt x="4886" y="35079"/>
                    <a:pt x="4817" y="35232"/>
                    <a:pt x="4740" y="35375"/>
                  </a:cubicBezTo>
                  <a:cubicBezTo>
                    <a:pt x="4665" y="35511"/>
                    <a:pt x="4590" y="35640"/>
                    <a:pt x="4518" y="35776"/>
                  </a:cubicBezTo>
                  <a:cubicBezTo>
                    <a:pt x="4368" y="36058"/>
                    <a:pt x="4192" y="36324"/>
                    <a:pt x="3998" y="36579"/>
                  </a:cubicBezTo>
                  <a:cubicBezTo>
                    <a:pt x="3927" y="36667"/>
                    <a:pt x="3855" y="36759"/>
                    <a:pt x="3784" y="36848"/>
                  </a:cubicBezTo>
                  <a:cubicBezTo>
                    <a:pt x="3746" y="36895"/>
                    <a:pt x="3709" y="36943"/>
                    <a:pt x="3668" y="36987"/>
                  </a:cubicBezTo>
                  <a:cubicBezTo>
                    <a:pt x="3633" y="37021"/>
                    <a:pt x="3600" y="37055"/>
                    <a:pt x="3562" y="37085"/>
                  </a:cubicBezTo>
                  <a:cubicBezTo>
                    <a:pt x="3413" y="37192"/>
                    <a:pt x="3250" y="37280"/>
                    <a:pt x="3079" y="37358"/>
                  </a:cubicBezTo>
                  <a:cubicBezTo>
                    <a:pt x="3011" y="37385"/>
                    <a:pt x="2944" y="37409"/>
                    <a:pt x="2872" y="37423"/>
                  </a:cubicBezTo>
                  <a:cubicBezTo>
                    <a:pt x="2855" y="37424"/>
                    <a:pt x="2839" y="37425"/>
                    <a:pt x="2823" y="37425"/>
                  </a:cubicBezTo>
                  <a:cubicBezTo>
                    <a:pt x="2807" y="37425"/>
                    <a:pt x="2792" y="37424"/>
                    <a:pt x="2776" y="37423"/>
                  </a:cubicBezTo>
                  <a:cubicBezTo>
                    <a:pt x="2691" y="37405"/>
                    <a:pt x="2613" y="37379"/>
                    <a:pt x="2531" y="37355"/>
                  </a:cubicBezTo>
                  <a:cubicBezTo>
                    <a:pt x="2464" y="37330"/>
                    <a:pt x="2396" y="37310"/>
                    <a:pt x="2327" y="37283"/>
                  </a:cubicBezTo>
                  <a:cubicBezTo>
                    <a:pt x="2259" y="37256"/>
                    <a:pt x="2195" y="37222"/>
                    <a:pt x="2134" y="37184"/>
                  </a:cubicBezTo>
                  <a:cubicBezTo>
                    <a:pt x="2073" y="37147"/>
                    <a:pt x="2015" y="37110"/>
                    <a:pt x="1960" y="37072"/>
                  </a:cubicBezTo>
                  <a:cubicBezTo>
                    <a:pt x="1834" y="36960"/>
                    <a:pt x="1722" y="36837"/>
                    <a:pt x="1613" y="36708"/>
                  </a:cubicBezTo>
                  <a:cubicBezTo>
                    <a:pt x="1511" y="36572"/>
                    <a:pt x="1426" y="36426"/>
                    <a:pt x="1344" y="36276"/>
                  </a:cubicBezTo>
                  <a:cubicBezTo>
                    <a:pt x="1270" y="36140"/>
                    <a:pt x="1195" y="36008"/>
                    <a:pt x="1130" y="35868"/>
                  </a:cubicBezTo>
                  <a:cubicBezTo>
                    <a:pt x="1090" y="35752"/>
                    <a:pt x="1052" y="35633"/>
                    <a:pt x="1032" y="35514"/>
                  </a:cubicBezTo>
                  <a:cubicBezTo>
                    <a:pt x="1014" y="35378"/>
                    <a:pt x="1008" y="35245"/>
                    <a:pt x="997" y="35113"/>
                  </a:cubicBezTo>
                  <a:cubicBezTo>
                    <a:pt x="991" y="34953"/>
                    <a:pt x="991" y="34793"/>
                    <a:pt x="994" y="34633"/>
                  </a:cubicBezTo>
                  <a:cubicBezTo>
                    <a:pt x="1004" y="34335"/>
                    <a:pt x="1012" y="34031"/>
                    <a:pt x="1046" y="33732"/>
                  </a:cubicBezTo>
                  <a:lnTo>
                    <a:pt x="1046" y="33732"/>
                  </a:lnTo>
                  <a:cubicBezTo>
                    <a:pt x="1044" y="33741"/>
                    <a:pt x="1043" y="33750"/>
                    <a:pt x="1041" y="33759"/>
                  </a:cubicBezTo>
                  <a:cubicBezTo>
                    <a:pt x="1044" y="33742"/>
                    <a:pt x="1046" y="33726"/>
                    <a:pt x="1048" y="33710"/>
                  </a:cubicBezTo>
                  <a:lnTo>
                    <a:pt x="1048" y="33710"/>
                  </a:lnTo>
                  <a:cubicBezTo>
                    <a:pt x="1047" y="33717"/>
                    <a:pt x="1047" y="33725"/>
                    <a:pt x="1046" y="33732"/>
                  </a:cubicBezTo>
                  <a:lnTo>
                    <a:pt x="1046" y="33732"/>
                  </a:lnTo>
                  <a:cubicBezTo>
                    <a:pt x="1050" y="33704"/>
                    <a:pt x="1054" y="33676"/>
                    <a:pt x="1057" y="33648"/>
                  </a:cubicBezTo>
                  <a:lnTo>
                    <a:pt x="1057" y="33648"/>
                  </a:lnTo>
                  <a:cubicBezTo>
                    <a:pt x="1054" y="33669"/>
                    <a:pt x="1051" y="33689"/>
                    <a:pt x="1048" y="33710"/>
                  </a:cubicBezTo>
                  <a:lnTo>
                    <a:pt x="1048" y="33710"/>
                  </a:lnTo>
                  <a:cubicBezTo>
                    <a:pt x="1051" y="33682"/>
                    <a:pt x="1055" y="33654"/>
                    <a:pt x="1059" y="33626"/>
                  </a:cubicBezTo>
                  <a:lnTo>
                    <a:pt x="1059" y="33626"/>
                  </a:lnTo>
                  <a:cubicBezTo>
                    <a:pt x="1058" y="33634"/>
                    <a:pt x="1057" y="33641"/>
                    <a:pt x="1057" y="33648"/>
                  </a:cubicBezTo>
                  <a:lnTo>
                    <a:pt x="1057" y="33648"/>
                  </a:lnTo>
                  <a:cubicBezTo>
                    <a:pt x="1068" y="33563"/>
                    <a:pt x="1079" y="33477"/>
                    <a:pt x="1086" y="33391"/>
                  </a:cubicBezTo>
                  <a:cubicBezTo>
                    <a:pt x="1090" y="33320"/>
                    <a:pt x="1099" y="33248"/>
                    <a:pt x="1107" y="33177"/>
                  </a:cubicBezTo>
                  <a:cubicBezTo>
                    <a:pt x="1128" y="33041"/>
                    <a:pt x="1150" y="32901"/>
                    <a:pt x="1169" y="32761"/>
                  </a:cubicBezTo>
                  <a:lnTo>
                    <a:pt x="1169" y="32761"/>
                  </a:lnTo>
                  <a:cubicBezTo>
                    <a:pt x="1194" y="32616"/>
                    <a:pt x="1225" y="32473"/>
                    <a:pt x="1253" y="32330"/>
                  </a:cubicBezTo>
                  <a:cubicBezTo>
                    <a:pt x="1283" y="32160"/>
                    <a:pt x="1321" y="31994"/>
                    <a:pt x="1358" y="31824"/>
                  </a:cubicBezTo>
                  <a:cubicBezTo>
                    <a:pt x="1399" y="31633"/>
                    <a:pt x="1443" y="31442"/>
                    <a:pt x="1490" y="31252"/>
                  </a:cubicBezTo>
                  <a:cubicBezTo>
                    <a:pt x="1539" y="31055"/>
                    <a:pt x="1600" y="30864"/>
                    <a:pt x="1650" y="30667"/>
                  </a:cubicBezTo>
                  <a:cubicBezTo>
                    <a:pt x="1749" y="30303"/>
                    <a:pt x="1845" y="29932"/>
                    <a:pt x="1950" y="29568"/>
                  </a:cubicBezTo>
                  <a:cubicBezTo>
                    <a:pt x="2052" y="29204"/>
                    <a:pt x="2184" y="28847"/>
                    <a:pt x="2304" y="28486"/>
                  </a:cubicBezTo>
                  <a:cubicBezTo>
                    <a:pt x="2416" y="28129"/>
                    <a:pt x="2525" y="27772"/>
                    <a:pt x="2644" y="27415"/>
                  </a:cubicBezTo>
                  <a:cubicBezTo>
                    <a:pt x="2760" y="27068"/>
                    <a:pt x="2886" y="26724"/>
                    <a:pt x="2998" y="26377"/>
                  </a:cubicBezTo>
                  <a:cubicBezTo>
                    <a:pt x="3110" y="26020"/>
                    <a:pt x="3219" y="25663"/>
                    <a:pt x="3338" y="25306"/>
                  </a:cubicBezTo>
                  <a:cubicBezTo>
                    <a:pt x="3454" y="24952"/>
                    <a:pt x="3572" y="24594"/>
                    <a:pt x="3688" y="24241"/>
                  </a:cubicBezTo>
                  <a:cubicBezTo>
                    <a:pt x="3804" y="23877"/>
                    <a:pt x="3923" y="23513"/>
                    <a:pt x="4049" y="23153"/>
                  </a:cubicBezTo>
                  <a:cubicBezTo>
                    <a:pt x="4178" y="22785"/>
                    <a:pt x="4314" y="22418"/>
                    <a:pt x="4443" y="22051"/>
                  </a:cubicBezTo>
                  <a:cubicBezTo>
                    <a:pt x="4576" y="21680"/>
                    <a:pt x="4712" y="21308"/>
                    <a:pt x="4845" y="20938"/>
                  </a:cubicBezTo>
                  <a:cubicBezTo>
                    <a:pt x="4913" y="20751"/>
                    <a:pt x="4974" y="20564"/>
                    <a:pt x="5042" y="20380"/>
                  </a:cubicBezTo>
                  <a:cubicBezTo>
                    <a:pt x="5110" y="20193"/>
                    <a:pt x="5178" y="20010"/>
                    <a:pt x="5246" y="19823"/>
                  </a:cubicBezTo>
                  <a:cubicBezTo>
                    <a:pt x="5376" y="19458"/>
                    <a:pt x="5515" y="19094"/>
                    <a:pt x="5641" y="18727"/>
                  </a:cubicBezTo>
                  <a:cubicBezTo>
                    <a:pt x="5760" y="18373"/>
                    <a:pt x="5872" y="18016"/>
                    <a:pt x="5995" y="17662"/>
                  </a:cubicBezTo>
                  <a:cubicBezTo>
                    <a:pt x="6052" y="17482"/>
                    <a:pt x="6114" y="17305"/>
                    <a:pt x="6178" y="17128"/>
                  </a:cubicBezTo>
                  <a:cubicBezTo>
                    <a:pt x="6250" y="16937"/>
                    <a:pt x="6324" y="16747"/>
                    <a:pt x="6389" y="16553"/>
                  </a:cubicBezTo>
                  <a:cubicBezTo>
                    <a:pt x="6505" y="16193"/>
                    <a:pt x="6624" y="15835"/>
                    <a:pt x="6753" y="15482"/>
                  </a:cubicBezTo>
                  <a:cubicBezTo>
                    <a:pt x="6811" y="15315"/>
                    <a:pt x="6879" y="15149"/>
                    <a:pt x="6933" y="14981"/>
                  </a:cubicBezTo>
                  <a:cubicBezTo>
                    <a:pt x="6991" y="14808"/>
                    <a:pt x="7046" y="14638"/>
                    <a:pt x="7107" y="14468"/>
                  </a:cubicBezTo>
                  <a:cubicBezTo>
                    <a:pt x="7230" y="14135"/>
                    <a:pt x="7362" y="13805"/>
                    <a:pt x="7488" y="13471"/>
                  </a:cubicBezTo>
                  <a:cubicBezTo>
                    <a:pt x="7618" y="13128"/>
                    <a:pt x="7733" y="12781"/>
                    <a:pt x="7845" y="12430"/>
                  </a:cubicBezTo>
                  <a:cubicBezTo>
                    <a:pt x="7960" y="12070"/>
                    <a:pt x="8059" y="11703"/>
                    <a:pt x="8165" y="11338"/>
                  </a:cubicBezTo>
                  <a:cubicBezTo>
                    <a:pt x="8271" y="10988"/>
                    <a:pt x="8393" y="10648"/>
                    <a:pt x="8511" y="10301"/>
                  </a:cubicBezTo>
                  <a:cubicBezTo>
                    <a:pt x="8631" y="9951"/>
                    <a:pt x="8723" y="9593"/>
                    <a:pt x="8828" y="9243"/>
                  </a:cubicBezTo>
                  <a:cubicBezTo>
                    <a:pt x="8934" y="8896"/>
                    <a:pt x="9056" y="8559"/>
                    <a:pt x="9185" y="8222"/>
                  </a:cubicBezTo>
                  <a:cubicBezTo>
                    <a:pt x="9312" y="7899"/>
                    <a:pt x="9417" y="7569"/>
                    <a:pt x="9536" y="7243"/>
                  </a:cubicBezTo>
                  <a:cubicBezTo>
                    <a:pt x="9712" y="6763"/>
                    <a:pt x="9917" y="6294"/>
                    <a:pt x="10097" y="5814"/>
                  </a:cubicBezTo>
                  <a:cubicBezTo>
                    <a:pt x="10189" y="5572"/>
                    <a:pt x="10267" y="5327"/>
                    <a:pt x="10359" y="5086"/>
                  </a:cubicBezTo>
                  <a:cubicBezTo>
                    <a:pt x="10437" y="4875"/>
                    <a:pt x="10522" y="4668"/>
                    <a:pt x="10607" y="4460"/>
                  </a:cubicBezTo>
                  <a:cubicBezTo>
                    <a:pt x="10709" y="4229"/>
                    <a:pt x="10828" y="4005"/>
                    <a:pt x="10934" y="3776"/>
                  </a:cubicBezTo>
                  <a:cubicBezTo>
                    <a:pt x="10981" y="3668"/>
                    <a:pt x="11036" y="3562"/>
                    <a:pt x="11097" y="3460"/>
                  </a:cubicBezTo>
                  <a:cubicBezTo>
                    <a:pt x="11148" y="3372"/>
                    <a:pt x="11206" y="3290"/>
                    <a:pt x="11267" y="3209"/>
                  </a:cubicBezTo>
                  <a:cubicBezTo>
                    <a:pt x="11383" y="3069"/>
                    <a:pt x="11519" y="2939"/>
                    <a:pt x="11662" y="2821"/>
                  </a:cubicBezTo>
                  <a:cubicBezTo>
                    <a:pt x="11931" y="2623"/>
                    <a:pt x="12223" y="2457"/>
                    <a:pt x="12509" y="2283"/>
                  </a:cubicBezTo>
                  <a:cubicBezTo>
                    <a:pt x="12662" y="2191"/>
                    <a:pt x="12815" y="2102"/>
                    <a:pt x="12972" y="2014"/>
                  </a:cubicBezTo>
                  <a:cubicBezTo>
                    <a:pt x="13138" y="1923"/>
                    <a:pt x="13301" y="1831"/>
                    <a:pt x="13465" y="1732"/>
                  </a:cubicBezTo>
                  <a:cubicBezTo>
                    <a:pt x="13777" y="1545"/>
                    <a:pt x="14094" y="1368"/>
                    <a:pt x="14414" y="1195"/>
                  </a:cubicBezTo>
                  <a:cubicBezTo>
                    <a:pt x="14744" y="1021"/>
                    <a:pt x="15088" y="871"/>
                    <a:pt x="15427" y="722"/>
                  </a:cubicBezTo>
                  <a:cubicBezTo>
                    <a:pt x="15529" y="684"/>
                    <a:pt x="15628" y="644"/>
                    <a:pt x="15730" y="603"/>
                  </a:cubicBezTo>
                  <a:close/>
                  <a:moveTo>
                    <a:pt x="15744" y="0"/>
                  </a:moveTo>
                  <a:cubicBezTo>
                    <a:pt x="15720" y="0"/>
                    <a:pt x="15696" y="4"/>
                    <a:pt x="15675" y="14"/>
                  </a:cubicBezTo>
                  <a:cubicBezTo>
                    <a:pt x="14920" y="310"/>
                    <a:pt x="14179" y="640"/>
                    <a:pt x="13461" y="1017"/>
                  </a:cubicBezTo>
                  <a:cubicBezTo>
                    <a:pt x="13295" y="1106"/>
                    <a:pt x="13128" y="1198"/>
                    <a:pt x="12958" y="1286"/>
                  </a:cubicBezTo>
                  <a:cubicBezTo>
                    <a:pt x="12805" y="1368"/>
                    <a:pt x="12642" y="1436"/>
                    <a:pt x="12485" y="1511"/>
                  </a:cubicBezTo>
                  <a:cubicBezTo>
                    <a:pt x="12312" y="1596"/>
                    <a:pt x="12141" y="1688"/>
                    <a:pt x="11968" y="1776"/>
                  </a:cubicBezTo>
                  <a:cubicBezTo>
                    <a:pt x="11808" y="1858"/>
                    <a:pt x="11648" y="1950"/>
                    <a:pt x="11491" y="2041"/>
                  </a:cubicBezTo>
                  <a:cubicBezTo>
                    <a:pt x="11318" y="2143"/>
                    <a:pt x="11152" y="2253"/>
                    <a:pt x="10995" y="2385"/>
                  </a:cubicBezTo>
                  <a:cubicBezTo>
                    <a:pt x="10859" y="2498"/>
                    <a:pt x="10726" y="2613"/>
                    <a:pt x="10601" y="2739"/>
                  </a:cubicBezTo>
                  <a:cubicBezTo>
                    <a:pt x="10471" y="2872"/>
                    <a:pt x="10362" y="3025"/>
                    <a:pt x="10260" y="3181"/>
                  </a:cubicBezTo>
                  <a:cubicBezTo>
                    <a:pt x="10219" y="3239"/>
                    <a:pt x="10185" y="3303"/>
                    <a:pt x="10148" y="3365"/>
                  </a:cubicBezTo>
                  <a:cubicBezTo>
                    <a:pt x="10108" y="3436"/>
                    <a:pt x="10063" y="3504"/>
                    <a:pt x="10022" y="3572"/>
                  </a:cubicBezTo>
                  <a:cubicBezTo>
                    <a:pt x="9934" y="3715"/>
                    <a:pt x="9849" y="3858"/>
                    <a:pt x="9770" y="4008"/>
                  </a:cubicBezTo>
                  <a:cubicBezTo>
                    <a:pt x="9695" y="4161"/>
                    <a:pt x="9628" y="4314"/>
                    <a:pt x="9560" y="4470"/>
                  </a:cubicBezTo>
                  <a:cubicBezTo>
                    <a:pt x="9396" y="4834"/>
                    <a:pt x="9267" y="5209"/>
                    <a:pt x="9128" y="5580"/>
                  </a:cubicBezTo>
                  <a:cubicBezTo>
                    <a:pt x="9005" y="5909"/>
                    <a:pt x="8872" y="6236"/>
                    <a:pt x="8747" y="6563"/>
                  </a:cubicBezTo>
                  <a:cubicBezTo>
                    <a:pt x="8621" y="6886"/>
                    <a:pt x="8505" y="7209"/>
                    <a:pt x="8393" y="7536"/>
                  </a:cubicBezTo>
                  <a:cubicBezTo>
                    <a:pt x="8274" y="7886"/>
                    <a:pt x="8134" y="8233"/>
                    <a:pt x="8018" y="8583"/>
                  </a:cubicBezTo>
                  <a:cubicBezTo>
                    <a:pt x="7907" y="8919"/>
                    <a:pt x="7811" y="9263"/>
                    <a:pt x="7712" y="9604"/>
                  </a:cubicBezTo>
                  <a:cubicBezTo>
                    <a:pt x="7613" y="9957"/>
                    <a:pt x="7481" y="10301"/>
                    <a:pt x="7359" y="10645"/>
                  </a:cubicBezTo>
                  <a:cubicBezTo>
                    <a:pt x="7233" y="10995"/>
                    <a:pt x="7131" y="11352"/>
                    <a:pt x="7022" y="11706"/>
                  </a:cubicBezTo>
                  <a:cubicBezTo>
                    <a:pt x="6916" y="12056"/>
                    <a:pt x="6801" y="12406"/>
                    <a:pt x="6679" y="12753"/>
                  </a:cubicBezTo>
                  <a:cubicBezTo>
                    <a:pt x="6559" y="13094"/>
                    <a:pt x="6420" y="13427"/>
                    <a:pt x="6284" y="13761"/>
                  </a:cubicBezTo>
                  <a:cubicBezTo>
                    <a:pt x="6219" y="13917"/>
                    <a:pt x="6155" y="14073"/>
                    <a:pt x="6093" y="14230"/>
                  </a:cubicBezTo>
                  <a:cubicBezTo>
                    <a:pt x="6029" y="14397"/>
                    <a:pt x="5977" y="14563"/>
                    <a:pt x="5916" y="14727"/>
                  </a:cubicBezTo>
                  <a:cubicBezTo>
                    <a:pt x="5784" y="15074"/>
                    <a:pt x="5638" y="15414"/>
                    <a:pt x="5515" y="15764"/>
                  </a:cubicBezTo>
                  <a:cubicBezTo>
                    <a:pt x="5454" y="15948"/>
                    <a:pt x="5393" y="16128"/>
                    <a:pt x="5332" y="16312"/>
                  </a:cubicBezTo>
                  <a:cubicBezTo>
                    <a:pt x="5266" y="16502"/>
                    <a:pt x="5192" y="16689"/>
                    <a:pt x="5120" y="16879"/>
                  </a:cubicBezTo>
                  <a:cubicBezTo>
                    <a:pt x="4994" y="17220"/>
                    <a:pt x="4892" y="17573"/>
                    <a:pt x="4784" y="17924"/>
                  </a:cubicBezTo>
                  <a:cubicBezTo>
                    <a:pt x="4726" y="18111"/>
                    <a:pt x="4671" y="18302"/>
                    <a:pt x="4610" y="18489"/>
                  </a:cubicBezTo>
                  <a:cubicBezTo>
                    <a:pt x="4552" y="18672"/>
                    <a:pt x="4487" y="18859"/>
                    <a:pt x="4423" y="19043"/>
                  </a:cubicBezTo>
                  <a:cubicBezTo>
                    <a:pt x="4291" y="19418"/>
                    <a:pt x="4164" y="19792"/>
                    <a:pt x="4035" y="20165"/>
                  </a:cubicBezTo>
                  <a:cubicBezTo>
                    <a:pt x="3903" y="20543"/>
                    <a:pt x="3780" y="20921"/>
                    <a:pt x="3644" y="21295"/>
                  </a:cubicBezTo>
                  <a:cubicBezTo>
                    <a:pt x="3515" y="21652"/>
                    <a:pt x="3385" y="22013"/>
                    <a:pt x="3263" y="22374"/>
                  </a:cubicBezTo>
                  <a:cubicBezTo>
                    <a:pt x="3137" y="22741"/>
                    <a:pt x="3005" y="23105"/>
                    <a:pt x="2889" y="23476"/>
                  </a:cubicBezTo>
                  <a:cubicBezTo>
                    <a:pt x="2773" y="23839"/>
                    <a:pt x="2651" y="24197"/>
                    <a:pt x="2535" y="24558"/>
                  </a:cubicBezTo>
                  <a:cubicBezTo>
                    <a:pt x="2420" y="24911"/>
                    <a:pt x="2304" y="25261"/>
                    <a:pt x="2192" y="25615"/>
                  </a:cubicBezTo>
                  <a:cubicBezTo>
                    <a:pt x="2079" y="25976"/>
                    <a:pt x="1970" y="26333"/>
                    <a:pt x="1845" y="26690"/>
                  </a:cubicBezTo>
                  <a:cubicBezTo>
                    <a:pt x="1726" y="27034"/>
                    <a:pt x="1606" y="27378"/>
                    <a:pt x="1501" y="27725"/>
                  </a:cubicBezTo>
                  <a:cubicBezTo>
                    <a:pt x="1450" y="27898"/>
                    <a:pt x="1399" y="28072"/>
                    <a:pt x="1344" y="28245"/>
                  </a:cubicBezTo>
                  <a:cubicBezTo>
                    <a:pt x="1283" y="28432"/>
                    <a:pt x="1219" y="28615"/>
                    <a:pt x="1161" y="28803"/>
                  </a:cubicBezTo>
                  <a:cubicBezTo>
                    <a:pt x="1099" y="28993"/>
                    <a:pt x="1041" y="29180"/>
                    <a:pt x="988" y="29370"/>
                  </a:cubicBezTo>
                  <a:cubicBezTo>
                    <a:pt x="939" y="29548"/>
                    <a:pt x="895" y="29725"/>
                    <a:pt x="848" y="29898"/>
                  </a:cubicBezTo>
                  <a:cubicBezTo>
                    <a:pt x="801" y="30092"/>
                    <a:pt x="746" y="30282"/>
                    <a:pt x="694" y="30473"/>
                  </a:cubicBezTo>
                  <a:cubicBezTo>
                    <a:pt x="647" y="30660"/>
                    <a:pt x="586" y="30847"/>
                    <a:pt x="539" y="31038"/>
                  </a:cubicBezTo>
                  <a:cubicBezTo>
                    <a:pt x="443" y="31432"/>
                    <a:pt x="355" y="31827"/>
                    <a:pt x="276" y="32225"/>
                  </a:cubicBezTo>
                  <a:cubicBezTo>
                    <a:pt x="256" y="32323"/>
                    <a:pt x="236" y="32422"/>
                    <a:pt x="218" y="32521"/>
                  </a:cubicBezTo>
                  <a:cubicBezTo>
                    <a:pt x="201" y="32620"/>
                    <a:pt x="192" y="32718"/>
                    <a:pt x="174" y="32813"/>
                  </a:cubicBezTo>
                  <a:cubicBezTo>
                    <a:pt x="151" y="32956"/>
                    <a:pt x="130" y="33096"/>
                    <a:pt x="113" y="33239"/>
                  </a:cubicBezTo>
                  <a:cubicBezTo>
                    <a:pt x="99" y="33347"/>
                    <a:pt x="93" y="33457"/>
                    <a:pt x="79" y="33565"/>
                  </a:cubicBezTo>
                  <a:lnTo>
                    <a:pt x="79" y="33562"/>
                  </a:lnTo>
                  <a:cubicBezTo>
                    <a:pt x="69" y="33640"/>
                    <a:pt x="58" y="33722"/>
                    <a:pt x="52" y="33804"/>
                  </a:cubicBezTo>
                  <a:cubicBezTo>
                    <a:pt x="41" y="33901"/>
                    <a:pt x="35" y="34000"/>
                    <a:pt x="28" y="34096"/>
                  </a:cubicBezTo>
                  <a:cubicBezTo>
                    <a:pt x="18" y="34286"/>
                    <a:pt x="8" y="34473"/>
                    <a:pt x="5" y="34661"/>
                  </a:cubicBezTo>
                  <a:cubicBezTo>
                    <a:pt x="1" y="34840"/>
                    <a:pt x="1" y="35018"/>
                    <a:pt x="14" y="35198"/>
                  </a:cubicBezTo>
                  <a:cubicBezTo>
                    <a:pt x="35" y="35426"/>
                    <a:pt x="49" y="35653"/>
                    <a:pt x="103" y="35878"/>
                  </a:cubicBezTo>
                  <a:cubicBezTo>
                    <a:pt x="123" y="35960"/>
                    <a:pt x="154" y="36038"/>
                    <a:pt x="181" y="36116"/>
                  </a:cubicBezTo>
                  <a:cubicBezTo>
                    <a:pt x="225" y="36225"/>
                    <a:pt x="273" y="36330"/>
                    <a:pt x="331" y="36436"/>
                  </a:cubicBezTo>
                  <a:cubicBezTo>
                    <a:pt x="402" y="36565"/>
                    <a:pt x="484" y="36688"/>
                    <a:pt x="562" y="36817"/>
                  </a:cubicBezTo>
                  <a:cubicBezTo>
                    <a:pt x="668" y="36983"/>
                    <a:pt x="783" y="37143"/>
                    <a:pt x="919" y="37290"/>
                  </a:cubicBezTo>
                  <a:cubicBezTo>
                    <a:pt x="1028" y="37409"/>
                    <a:pt x="1148" y="37514"/>
                    <a:pt x="1273" y="37613"/>
                  </a:cubicBezTo>
                  <a:cubicBezTo>
                    <a:pt x="1399" y="37715"/>
                    <a:pt x="1531" y="37804"/>
                    <a:pt x="1678" y="37868"/>
                  </a:cubicBezTo>
                  <a:cubicBezTo>
                    <a:pt x="1760" y="37906"/>
                    <a:pt x="1841" y="37947"/>
                    <a:pt x="1923" y="37974"/>
                  </a:cubicBezTo>
                  <a:cubicBezTo>
                    <a:pt x="1988" y="37997"/>
                    <a:pt x="2055" y="38018"/>
                    <a:pt x="2120" y="38038"/>
                  </a:cubicBezTo>
                  <a:cubicBezTo>
                    <a:pt x="2219" y="38069"/>
                    <a:pt x="2324" y="38090"/>
                    <a:pt x="2426" y="38113"/>
                  </a:cubicBezTo>
                  <a:cubicBezTo>
                    <a:pt x="2535" y="38140"/>
                    <a:pt x="2651" y="38157"/>
                    <a:pt x="2763" y="38164"/>
                  </a:cubicBezTo>
                  <a:cubicBezTo>
                    <a:pt x="2771" y="38164"/>
                    <a:pt x="2779" y="38164"/>
                    <a:pt x="2787" y="38164"/>
                  </a:cubicBezTo>
                  <a:cubicBezTo>
                    <a:pt x="2872" y="38164"/>
                    <a:pt x="2961" y="38149"/>
                    <a:pt x="3042" y="38134"/>
                  </a:cubicBezTo>
                  <a:cubicBezTo>
                    <a:pt x="3171" y="38110"/>
                    <a:pt x="3294" y="38045"/>
                    <a:pt x="3413" y="37994"/>
                  </a:cubicBezTo>
                  <a:cubicBezTo>
                    <a:pt x="3525" y="37943"/>
                    <a:pt x="3630" y="37878"/>
                    <a:pt x="3740" y="37814"/>
                  </a:cubicBezTo>
                  <a:cubicBezTo>
                    <a:pt x="3848" y="37749"/>
                    <a:pt x="3950" y="37671"/>
                    <a:pt x="4042" y="37586"/>
                  </a:cubicBezTo>
                  <a:cubicBezTo>
                    <a:pt x="4131" y="37508"/>
                    <a:pt x="4205" y="37419"/>
                    <a:pt x="4277" y="37327"/>
                  </a:cubicBezTo>
                  <a:cubicBezTo>
                    <a:pt x="4518" y="37018"/>
                    <a:pt x="4767" y="36712"/>
                    <a:pt x="4967" y="36375"/>
                  </a:cubicBezTo>
                  <a:cubicBezTo>
                    <a:pt x="5056" y="36228"/>
                    <a:pt x="5134" y="36076"/>
                    <a:pt x="5216" y="35926"/>
                  </a:cubicBezTo>
                  <a:cubicBezTo>
                    <a:pt x="5297" y="35769"/>
                    <a:pt x="5379" y="35616"/>
                    <a:pt x="5457" y="35460"/>
                  </a:cubicBezTo>
                  <a:cubicBezTo>
                    <a:pt x="5621" y="35126"/>
                    <a:pt x="5773" y="34793"/>
                    <a:pt x="5937" y="34457"/>
                  </a:cubicBezTo>
                  <a:cubicBezTo>
                    <a:pt x="6087" y="34143"/>
                    <a:pt x="6250" y="33837"/>
                    <a:pt x="6403" y="33524"/>
                  </a:cubicBezTo>
                  <a:cubicBezTo>
                    <a:pt x="6488" y="33354"/>
                    <a:pt x="6569" y="33187"/>
                    <a:pt x="6662" y="33021"/>
                  </a:cubicBezTo>
                  <a:cubicBezTo>
                    <a:pt x="6753" y="32851"/>
                    <a:pt x="6842" y="32684"/>
                    <a:pt x="6933" y="32518"/>
                  </a:cubicBezTo>
                  <a:cubicBezTo>
                    <a:pt x="7022" y="32350"/>
                    <a:pt x="7120" y="32187"/>
                    <a:pt x="7216" y="32020"/>
                  </a:cubicBezTo>
                  <a:cubicBezTo>
                    <a:pt x="7307" y="31857"/>
                    <a:pt x="7400" y="31694"/>
                    <a:pt x="7498" y="31534"/>
                  </a:cubicBezTo>
                  <a:cubicBezTo>
                    <a:pt x="7597" y="31375"/>
                    <a:pt x="7699" y="31215"/>
                    <a:pt x="7794" y="31051"/>
                  </a:cubicBezTo>
                  <a:cubicBezTo>
                    <a:pt x="7896" y="30878"/>
                    <a:pt x="7991" y="30701"/>
                    <a:pt x="8083" y="30521"/>
                  </a:cubicBezTo>
                  <a:cubicBezTo>
                    <a:pt x="8260" y="30184"/>
                    <a:pt x="8403" y="29830"/>
                    <a:pt x="8560" y="29483"/>
                  </a:cubicBezTo>
                  <a:cubicBezTo>
                    <a:pt x="8672" y="29238"/>
                    <a:pt x="8784" y="28993"/>
                    <a:pt x="8899" y="28755"/>
                  </a:cubicBezTo>
                  <a:cubicBezTo>
                    <a:pt x="9015" y="28513"/>
                    <a:pt x="9138" y="28279"/>
                    <a:pt x="9257" y="28041"/>
                  </a:cubicBezTo>
                  <a:cubicBezTo>
                    <a:pt x="9376" y="27809"/>
                    <a:pt x="9485" y="27578"/>
                    <a:pt x="9590" y="27340"/>
                  </a:cubicBezTo>
                  <a:cubicBezTo>
                    <a:pt x="9703" y="27092"/>
                    <a:pt x="9797" y="26836"/>
                    <a:pt x="9903" y="26585"/>
                  </a:cubicBezTo>
                  <a:cubicBezTo>
                    <a:pt x="10006" y="26346"/>
                    <a:pt x="10111" y="26115"/>
                    <a:pt x="10223" y="25880"/>
                  </a:cubicBezTo>
                  <a:cubicBezTo>
                    <a:pt x="10352" y="25619"/>
                    <a:pt x="10488" y="25357"/>
                    <a:pt x="10618" y="25095"/>
                  </a:cubicBezTo>
                  <a:cubicBezTo>
                    <a:pt x="10686" y="24962"/>
                    <a:pt x="10750" y="24830"/>
                    <a:pt x="10811" y="24697"/>
                  </a:cubicBezTo>
                  <a:cubicBezTo>
                    <a:pt x="10883" y="24544"/>
                    <a:pt x="10944" y="24381"/>
                    <a:pt x="11006" y="24221"/>
                  </a:cubicBezTo>
                  <a:cubicBezTo>
                    <a:pt x="11108" y="23962"/>
                    <a:pt x="11199" y="23700"/>
                    <a:pt x="11304" y="23442"/>
                  </a:cubicBezTo>
                  <a:cubicBezTo>
                    <a:pt x="11499" y="23002"/>
                    <a:pt x="11689" y="22561"/>
                    <a:pt x="11873" y="22115"/>
                  </a:cubicBezTo>
                  <a:lnTo>
                    <a:pt x="11873" y="22115"/>
                  </a:lnTo>
                  <a:cubicBezTo>
                    <a:pt x="11863" y="22145"/>
                    <a:pt x="11849" y="22173"/>
                    <a:pt x="11838" y="22203"/>
                  </a:cubicBezTo>
                  <a:cubicBezTo>
                    <a:pt x="12056" y="21683"/>
                    <a:pt x="12264" y="21156"/>
                    <a:pt x="12482" y="20632"/>
                  </a:cubicBezTo>
                  <a:cubicBezTo>
                    <a:pt x="12628" y="20288"/>
                    <a:pt x="12785" y="19948"/>
                    <a:pt x="12934" y="19605"/>
                  </a:cubicBezTo>
                  <a:cubicBezTo>
                    <a:pt x="13006" y="19438"/>
                    <a:pt x="13083" y="19271"/>
                    <a:pt x="13155" y="19104"/>
                  </a:cubicBezTo>
                  <a:cubicBezTo>
                    <a:pt x="13234" y="18928"/>
                    <a:pt x="13312" y="18751"/>
                    <a:pt x="13389" y="18573"/>
                  </a:cubicBezTo>
                  <a:cubicBezTo>
                    <a:pt x="13710" y="17859"/>
                    <a:pt x="13981" y="17128"/>
                    <a:pt x="14271" y="16400"/>
                  </a:cubicBezTo>
                  <a:cubicBezTo>
                    <a:pt x="14407" y="16060"/>
                    <a:pt x="14540" y="15720"/>
                    <a:pt x="14672" y="15380"/>
                  </a:cubicBezTo>
                  <a:cubicBezTo>
                    <a:pt x="14808" y="15029"/>
                    <a:pt x="14951" y="14682"/>
                    <a:pt x="15091" y="14332"/>
                  </a:cubicBezTo>
                  <a:cubicBezTo>
                    <a:pt x="15223" y="14002"/>
                    <a:pt x="15328" y="13662"/>
                    <a:pt x="15451" y="13328"/>
                  </a:cubicBezTo>
                  <a:cubicBezTo>
                    <a:pt x="15584" y="12978"/>
                    <a:pt x="15720" y="12631"/>
                    <a:pt x="15856" y="12281"/>
                  </a:cubicBezTo>
                  <a:cubicBezTo>
                    <a:pt x="15924" y="12108"/>
                    <a:pt x="15989" y="11934"/>
                    <a:pt x="16047" y="11756"/>
                  </a:cubicBezTo>
                  <a:cubicBezTo>
                    <a:pt x="16108" y="11580"/>
                    <a:pt x="16176" y="11406"/>
                    <a:pt x="16240" y="11230"/>
                  </a:cubicBezTo>
                  <a:cubicBezTo>
                    <a:pt x="16305" y="11063"/>
                    <a:pt x="16369" y="10893"/>
                    <a:pt x="16431" y="10723"/>
                  </a:cubicBezTo>
                  <a:cubicBezTo>
                    <a:pt x="16489" y="10556"/>
                    <a:pt x="16543" y="10382"/>
                    <a:pt x="16591" y="10209"/>
                  </a:cubicBezTo>
                  <a:cubicBezTo>
                    <a:pt x="16642" y="10029"/>
                    <a:pt x="16689" y="9852"/>
                    <a:pt x="16747" y="9671"/>
                  </a:cubicBezTo>
                  <a:cubicBezTo>
                    <a:pt x="16798" y="9502"/>
                    <a:pt x="16853" y="9332"/>
                    <a:pt x="16904" y="9161"/>
                  </a:cubicBezTo>
                  <a:cubicBezTo>
                    <a:pt x="16955" y="8988"/>
                    <a:pt x="17002" y="8811"/>
                    <a:pt x="17047" y="8638"/>
                  </a:cubicBezTo>
                  <a:cubicBezTo>
                    <a:pt x="17098" y="8457"/>
                    <a:pt x="17149" y="8274"/>
                    <a:pt x="17200" y="8093"/>
                  </a:cubicBezTo>
                  <a:cubicBezTo>
                    <a:pt x="17244" y="7940"/>
                    <a:pt x="17281" y="7787"/>
                    <a:pt x="17333" y="7634"/>
                  </a:cubicBezTo>
                  <a:cubicBezTo>
                    <a:pt x="17360" y="7552"/>
                    <a:pt x="17387" y="7470"/>
                    <a:pt x="17414" y="7389"/>
                  </a:cubicBezTo>
                  <a:cubicBezTo>
                    <a:pt x="17445" y="7297"/>
                    <a:pt x="17482" y="7209"/>
                    <a:pt x="17509" y="7117"/>
                  </a:cubicBezTo>
                  <a:cubicBezTo>
                    <a:pt x="17540" y="7025"/>
                    <a:pt x="17567" y="6930"/>
                    <a:pt x="17591" y="6834"/>
                  </a:cubicBezTo>
                  <a:cubicBezTo>
                    <a:pt x="17614" y="6743"/>
                    <a:pt x="17645" y="6651"/>
                    <a:pt x="17663" y="6559"/>
                  </a:cubicBezTo>
                  <a:cubicBezTo>
                    <a:pt x="17683" y="6460"/>
                    <a:pt x="17710" y="6362"/>
                    <a:pt x="17730" y="6266"/>
                  </a:cubicBezTo>
                  <a:cubicBezTo>
                    <a:pt x="17748" y="6186"/>
                    <a:pt x="17761" y="6105"/>
                    <a:pt x="17773" y="6025"/>
                  </a:cubicBezTo>
                  <a:lnTo>
                    <a:pt x="17773" y="6025"/>
                  </a:lnTo>
                  <a:cubicBezTo>
                    <a:pt x="17771" y="6039"/>
                    <a:pt x="17769" y="6052"/>
                    <a:pt x="17768" y="6066"/>
                  </a:cubicBezTo>
                  <a:cubicBezTo>
                    <a:pt x="17771" y="6042"/>
                    <a:pt x="17774" y="6015"/>
                    <a:pt x="17778" y="5991"/>
                  </a:cubicBezTo>
                  <a:lnTo>
                    <a:pt x="17778" y="5991"/>
                  </a:lnTo>
                  <a:cubicBezTo>
                    <a:pt x="17776" y="6002"/>
                    <a:pt x="17774" y="6014"/>
                    <a:pt x="17773" y="6025"/>
                  </a:cubicBezTo>
                  <a:lnTo>
                    <a:pt x="17773" y="6025"/>
                  </a:lnTo>
                  <a:cubicBezTo>
                    <a:pt x="17774" y="6011"/>
                    <a:pt x="17776" y="5998"/>
                    <a:pt x="17778" y="5984"/>
                  </a:cubicBezTo>
                  <a:cubicBezTo>
                    <a:pt x="17788" y="5923"/>
                    <a:pt x="17812" y="5865"/>
                    <a:pt x="17829" y="5807"/>
                  </a:cubicBezTo>
                  <a:cubicBezTo>
                    <a:pt x="17839" y="5767"/>
                    <a:pt x="17849" y="5729"/>
                    <a:pt x="17863" y="5688"/>
                  </a:cubicBezTo>
                  <a:cubicBezTo>
                    <a:pt x="17884" y="5620"/>
                    <a:pt x="17884" y="5549"/>
                    <a:pt x="17890" y="5478"/>
                  </a:cubicBezTo>
                  <a:cubicBezTo>
                    <a:pt x="17900" y="5372"/>
                    <a:pt x="17873" y="5263"/>
                    <a:pt x="17859" y="5154"/>
                  </a:cubicBezTo>
                  <a:lnTo>
                    <a:pt x="17859" y="5154"/>
                  </a:lnTo>
                  <a:cubicBezTo>
                    <a:pt x="17859" y="5156"/>
                    <a:pt x="17859" y="5159"/>
                    <a:pt x="17860" y="5161"/>
                  </a:cubicBezTo>
                  <a:lnTo>
                    <a:pt x="17860" y="5161"/>
                  </a:lnTo>
                  <a:cubicBezTo>
                    <a:pt x="17849" y="5089"/>
                    <a:pt x="17836" y="5022"/>
                    <a:pt x="17815" y="4950"/>
                  </a:cubicBezTo>
                  <a:cubicBezTo>
                    <a:pt x="17795" y="4878"/>
                    <a:pt x="17768" y="4811"/>
                    <a:pt x="17747" y="4739"/>
                  </a:cubicBezTo>
                  <a:cubicBezTo>
                    <a:pt x="17727" y="4654"/>
                    <a:pt x="17716" y="4566"/>
                    <a:pt x="17696" y="4477"/>
                  </a:cubicBezTo>
                  <a:cubicBezTo>
                    <a:pt x="17680" y="4396"/>
                    <a:pt x="17659" y="4317"/>
                    <a:pt x="17635" y="4236"/>
                  </a:cubicBezTo>
                  <a:cubicBezTo>
                    <a:pt x="17611" y="4161"/>
                    <a:pt x="17591" y="4086"/>
                    <a:pt x="17564" y="4011"/>
                  </a:cubicBezTo>
                  <a:cubicBezTo>
                    <a:pt x="17537" y="3933"/>
                    <a:pt x="17520" y="3854"/>
                    <a:pt x="17506" y="3773"/>
                  </a:cubicBezTo>
                  <a:cubicBezTo>
                    <a:pt x="17489" y="3691"/>
                    <a:pt x="17465" y="3610"/>
                    <a:pt x="17438" y="3531"/>
                  </a:cubicBezTo>
                  <a:cubicBezTo>
                    <a:pt x="17410" y="3450"/>
                    <a:pt x="17374" y="3372"/>
                    <a:pt x="17336" y="3294"/>
                  </a:cubicBezTo>
                  <a:cubicBezTo>
                    <a:pt x="17316" y="3239"/>
                    <a:pt x="17302" y="3181"/>
                    <a:pt x="17285" y="3123"/>
                  </a:cubicBezTo>
                  <a:cubicBezTo>
                    <a:pt x="17267" y="3059"/>
                    <a:pt x="17247" y="2991"/>
                    <a:pt x="17231" y="2926"/>
                  </a:cubicBezTo>
                  <a:cubicBezTo>
                    <a:pt x="17217" y="2868"/>
                    <a:pt x="17203" y="2810"/>
                    <a:pt x="17182" y="2756"/>
                  </a:cubicBezTo>
                  <a:cubicBezTo>
                    <a:pt x="17162" y="2694"/>
                    <a:pt x="17135" y="2641"/>
                    <a:pt x="17108" y="2583"/>
                  </a:cubicBezTo>
                  <a:cubicBezTo>
                    <a:pt x="17088" y="2525"/>
                    <a:pt x="17077" y="2467"/>
                    <a:pt x="17060" y="2405"/>
                  </a:cubicBezTo>
                  <a:cubicBezTo>
                    <a:pt x="17036" y="2324"/>
                    <a:pt x="17016" y="2242"/>
                    <a:pt x="16992" y="2160"/>
                  </a:cubicBezTo>
                  <a:cubicBezTo>
                    <a:pt x="16978" y="2123"/>
                    <a:pt x="16969" y="2082"/>
                    <a:pt x="16955" y="2041"/>
                  </a:cubicBezTo>
                  <a:cubicBezTo>
                    <a:pt x="16945" y="2008"/>
                    <a:pt x="16928" y="1974"/>
                    <a:pt x="16914" y="1939"/>
                  </a:cubicBezTo>
                  <a:cubicBezTo>
                    <a:pt x="16887" y="1871"/>
                    <a:pt x="16853" y="1810"/>
                    <a:pt x="16822" y="1746"/>
                  </a:cubicBezTo>
                  <a:cubicBezTo>
                    <a:pt x="16798" y="1681"/>
                    <a:pt x="16785" y="1613"/>
                    <a:pt x="16765" y="1545"/>
                  </a:cubicBezTo>
                  <a:cubicBezTo>
                    <a:pt x="16751" y="1498"/>
                    <a:pt x="16727" y="1453"/>
                    <a:pt x="16710" y="1409"/>
                  </a:cubicBezTo>
                  <a:cubicBezTo>
                    <a:pt x="16686" y="1351"/>
                    <a:pt x="16659" y="1293"/>
                    <a:pt x="16635" y="1235"/>
                  </a:cubicBezTo>
                  <a:cubicBezTo>
                    <a:pt x="16612" y="1180"/>
                    <a:pt x="16593" y="1125"/>
                    <a:pt x="16570" y="1074"/>
                  </a:cubicBezTo>
                  <a:lnTo>
                    <a:pt x="16570" y="1074"/>
                  </a:lnTo>
                  <a:cubicBezTo>
                    <a:pt x="16573" y="1079"/>
                    <a:pt x="16575" y="1086"/>
                    <a:pt x="16578" y="1093"/>
                  </a:cubicBezTo>
                  <a:cubicBezTo>
                    <a:pt x="16523" y="956"/>
                    <a:pt x="16462" y="817"/>
                    <a:pt x="16383" y="694"/>
                  </a:cubicBezTo>
                  <a:cubicBezTo>
                    <a:pt x="16353" y="647"/>
                    <a:pt x="16325" y="592"/>
                    <a:pt x="16295" y="542"/>
                  </a:cubicBezTo>
                  <a:cubicBezTo>
                    <a:pt x="16261" y="480"/>
                    <a:pt x="16226" y="429"/>
                    <a:pt x="16186" y="375"/>
                  </a:cubicBezTo>
                  <a:cubicBezTo>
                    <a:pt x="16162" y="344"/>
                    <a:pt x="16138" y="310"/>
                    <a:pt x="16111" y="279"/>
                  </a:cubicBezTo>
                  <a:cubicBezTo>
                    <a:pt x="16094" y="266"/>
                    <a:pt x="16077" y="249"/>
                    <a:pt x="16063" y="235"/>
                  </a:cubicBezTo>
                  <a:cubicBezTo>
                    <a:pt x="16050" y="221"/>
                    <a:pt x="16036" y="212"/>
                    <a:pt x="16022" y="201"/>
                  </a:cubicBezTo>
                  <a:cubicBezTo>
                    <a:pt x="16002" y="133"/>
                    <a:pt x="15955" y="79"/>
                    <a:pt x="15893" y="41"/>
                  </a:cubicBezTo>
                  <a:cubicBezTo>
                    <a:pt x="15853" y="17"/>
                    <a:pt x="15798" y="0"/>
                    <a:pt x="157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15;p56"/>
            <p:cNvSpPr/>
            <p:nvPr/>
          </p:nvSpPr>
          <p:spPr>
            <a:xfrm>
              <a:off x="3902150" y="3109350"/>
              <a:ext cx="84200" cy="25375"/>
            </a:xfrm>
            <a:custGeom>
              <a:avLst/>
              <a:gdLst/>
              <a:ahLst/>
              <a:cxnLst/>
              <a:rect l="l" t="t" r="r" b="b"/>
              <a:pathLst>
                <a:path w="3368" h="1015" extrusionOk="0">
                  <a:moveTo>
                    <a:pt x="235" y="0"/>
                  </a:moveTo>
                  <a:cubicBezTo>
                    <a:pt x="136" y="0"/>
                    <a:pt x="41" y="72"/>
                    <a:pt x="14" y="167"/>
                  </a:cubicBezTo>
                  <a:cubicBezTo>
                    <a:pt x="0" y="228"/>
                    <a:pt x="7" y="289"/>
                    <a:pt x="38" y="344"/>
                  </a:cubicBezTo>
                  <a:cubicBezTo>
                    <a:pt x="69" y="394"/>
                    <a:pt x="116" y="429"/>
                    <a:pt x="174" y="449"/>
                  </a:cubicBezTo>
                  <a:cubicBezTo>
                    <a:pt x="392" y="521"/>
                    <a:pt x="612" y="592"/>
                    <a:pt x="834" y="657"/>
                  </a:cubicBezTo>
                  <a:cubicBezTo>
                    <a:pt x="923" y="684"/>
                    <a:pt x="1014" y="718"/>
                    <a:pt x="1102" y="749"/>
                  </a:cubicBezTo>
                  <a:cubicBezTo>
                    <a:pt x="1204" y="779"/>
                    <a:pt x="1310" y="807"/>
                    <a:pt x="1416" y="827"/>
                  </a:cubicBezTo>
                  <a:cubicBezTo>
                    <a:pt x="1504" y="848"/>
                    <a:pt x="1596" y="861"/>
                    <a:pt x="1688" y="881"/>
                  </a:cubicBezTo>
                  <a:cubicBezTo>
                    <a:pt x="1780" y="901"/>
                    <a:pt x="1868" y="936"/>
                    <a:pt x="1959" y="956"/>
                  </a:cubicBezTo>
                  <a:cubicBezTo>
                    <a:pt x="2072" y="977"/>
                    <a:pt x="2184" y="990"/>
                    <a:pt x="2297" y="1000"/>
                  </a:cubicBezTo>
                  <a:cubicBezTo>
                    <a:pt x="2385" y="1007"/>
                    <a:pt x="2474" y="1014"/>
                    <a:pt x="2562" y="1014"/>
                  </a:cubicBezTo>
                  <a:cubicBezTo>
                    <a:pt x="2674" y="1014"/>
                    <a:pt x="2786" y="1011"/>
                    <a:pt x="2898" y="1004"/>
                  </a:cubicBezTo>
                  <a:cubicBezTo>
                    <a:pt x="2973" y="997"/>
                    <a:pt x="3045" y="970"/>
                    <a:pt x="3116" y="939"/>
                  </a:cubicBezTo>
                  <a:cubicBezTo>
                    <a:pt x="3154" y="925"/>
                    <a:pt x="3191" y="912"/>
                    <a:pt x="3229" y="895"/>
                  </a:cubicBezTo>
                  <a:cubicBezTo>
                    <a:pt x="3290" y="868"/>
                    <a:pt x="3351" y="803"/>
                    <a:pt x="3361" y="732"/>
                  </a:cubicBezTo>
                  <a:cubicBezTo>
                    <a:pt x="3361" y="718"/>
                    <a:pt x="3364" y="705"/>
                    <a:pt x="3368" y="688"/>
                  </a:cubicBezTo>
                  <a:cubicBezTo>
                    <a:pt x="3364" y="660"/>
                    <a:pt x="3358" y="633"/>
                    <a:pt x="3344" y="606"/>
                  </a:cubicBezTo>
                  <a:cubicBezTo>
                    <a:pt x="3318" y="560"/>
                    <a:pt x="3264" y="524"/>
                    <a:pt x="3208" y="524"/>
                  </a:cubicBezTo>
                  <a:cubicBezTo>
                    <a:pt x="3206" y="524"/>
                    <a:pt x="3204" y="524"/>
                    <a:pt x="3201" y="524"/>
                  </a:cubicBezTo>
                  <a:cubicBezTo>
                    <a:pt x="3195" y="525"/>
                    <a:pt x="3190" y="526"/>
                    <a:pt x="3184" y="526"/>
                  </a:cubicBezTo>
                  <a:cubicBezTo>
                    <a:pt x="3173" y="526"/>
                    <a:pt x="3162" y="524"/>
                    <a:pt x="3151" y="524"/>
                  </a:cubicBezTo>
                  <a:cubicBezTo>
                    <a:pt x="3123" y="524"/>
                    <a:pt x="3102" y="531"/>
                    <a:pt x="3075" y="537"/>
                  </a:cubicBezTo>
                  <a:cubicBezTo>
                    <a:pt x="3055" y="545"/>
                    <a:pt x="3035" y="551"/>
                    <a:pt x="3011" y="558"/>
                  </a:cubicBezTo>
                  <a:cubicBezTo>
                    <a:pt x="2973" y="572"/>
                    <a:pt x="2936" y="578"/>
                    <a:pt x="2898" y="589"/>
                  </a:cubicBezTo>
                  <a:cubicBezTo>
                    <a:pt x="2868" y="589"/>
                    <a:pt x="2841" y="586"/>
                    <a:pt x="2810" y="582"/>
                  </a:cubicBezTo>
                  <a:cubicBezTo>
                    <a:pt x="2780" y="582"/>
                    <a:pt x="2749" y="582"/>
                    <a:pt x="2715" y="578"/>
                  </a:cubicBezTo>
                  <a:cubicBezTo>
                    <a:pt x="2653" y="575"/>
                    <a:pt x="2592" y="575"/>
                    <a:pt x="2531" y="572"/>
                  </a:cubicBezTo>
                  <a:cubicBezTo>
                    <a:pt x="2419" y="565"/>
                    <a:pt x="2303" y="554"/>
                    <a:pt x="2191" y="541"/>
                  </a:cubicBezTo>
                  <a:cubicBezTo>
                    <a:pt x="2116" y="528"/>
                    <a:pt x="2045" y="514"/>
                    <a:pt x="1973" y="493"/>
                  </a:cubicBezTo>
                  <a:cubicBezTo>
                    <a:pt x="1943" y="483"/>
                    <a:pt x="1912" y="470"/>
                    <a:pt x="1882" y="463"/>
                  </a:cubicBezTo>
                  <a:cubicBezTo>
                    <a:pt x="1841" y="449"/>
                    <a:pt x="1803" y="439"/>
                    <a:pt x="1763" y="432"/>
                  </a:cubicBezTo>
                  <a:cubicBezTo>
                    <a:pt x="1691" y="415"/>
                    <a:pt x="1617" y="402"/>
                    <a:pt x="1541" y="388"/>
                  </a:cubicBezTo>
                  <a:cubicBezTo>
                    <a:pt x="1460" y="374"/>
                    <a:pt x="1378" y="350"/>
                    <a:pt x="1296" y="327"/>
                  </a:cubicBezTo>
                  <a:cubicBezTo>
                    <a:pt x="1225" y="306"/>
                    <a:pt x="1154" y="283"/>
                    <a:pt x="1082" y="259"/>
                  </a:cubicBezTo>
                  <a:cubicBezTo>
                    <a:pt x="1000" y="231"/>
                    <a:pt x="918" y="204"/>
                    <a:pt x="837" y="181"/>
                  </a:cubicBezTo>
                  <a:cubicBezTo>
                    <a:pt x="653" y="126"/>
                    <a:pt x="477" y="68"/>
                    <a:pt x="296" y="7"/>
                  </a:cubicBezTo>
                  <a:cubicBezTo>
                    <a:pt x="276" y="0"/>
                    <a:pt x="256" y="0"/>
                    <a:pt x="23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16;p56"/>
            <p:cNvSpPr/>
            <p:nvPr/>
          </p:nvSpPr>
          <p:spPr>
            <a:xfrm>
              <a:off x="3839225" y="3151025"/>
              <a:ext cx="165850" cy="57900"/>
            </a:xfrm>
            <a:custGeom>
              <a:avLst/>
              <a:gdLst/>
              <a:ahLst/>
              <a:cxnLst/>
              <a:rect l="l" t="t" r="r" b="b"/>
              <a:pathLst>
                <a:path w="6634" h="2316" extrusionOk="0">
                  <a:moveTo>
                    <a:pt x="221" y="0"/>
                  </a:moveTo>
                  <a:cubicBezTo>
                    <a:pt x="163" y="0"/>
                    <a:pt x="105" y="34"/>
                    <a:pt x="68" y="68"/>
                  </a:cubicBezTo>
                  <a:cubicBezTo>
                    <a:pt x="24" y="112"/>
                    <a:pt x="0" y="173"/>
                    <a:pt x="0" y="235"/>
                  </a:cubicBezTo>
                  <a:cubicBezTo>
                    <a:pt x="0" y="296"/>
                    <a:pt x="24" y="357"/>
                    <a:pt x="68" y="401"/>
                  </a:cubicBezTo>
                  <a:cubicBezTo>
                    <a:pt x="85" y="415"/>
                    <a:pt x="99" y="426"/>
                    <a:pt x="116" y="439"/>
                  </a:cubicBezTo>
                  <a:cubicBezTo>
                    <a:pt x="154" y="459"/>
                    <a:pt x="190" y="470"/>
                    <a:pt x="235" y="470"/>
                  </a:cubicBezTo>
                  <a:cubicBezTo>
                    <a:pt x="272" y="476"/>
                    <a:pt x="309" y="479"/>
                    <a:pt x="350" y="483"/>
                  </a:cubicBezTo>
                  <a:cubicBezTo>
                    <a:pt x="460" y="500"/>
                    <a:pt x="572" y="517"/>
                    <a:pt x="684" y="534"/>
                  </a:cubicBezTo>
                  <a:cubicBezTo>
                    <a:pt x="772" y="551"/>
                    <a:pt x="861" y="568"/>
                    <a:pt x="950" y="589"/>
                  </a:cubicBezTo>
                  <a:cubicBezTo>
                    <a:pt x="1163" y="633"/>
                    <a:pt x="1378" y="680"/>
                    <a:pt x="1592" y="738"/>
                  </a:cubicBezTo>
                  <a:cubicBezTo>
                    <a:pt x="1691" y="765"/>
                    <a:pt x="1790" y="793"/>
                    <a:pt x="1888" y="823"/>
                  </a:cubicBezTo>
                  <a:cubicBezTo>
                    <a:pt x="1990" y="854"/>
                    <a:pt x="2093" y="884"/>
                    <a:pt x="2190" y="922"/>
                  </a:cubicBezTo>
                  <a:cubicBezTo>
                    <a:pt x="2391" y="997"/>
                    <a:pt x="2592" y="1071"/>
                    <a:pt x="2793" y="1146"/>
                  </a:cubicBezTo>
                  <a:cubicBezTo>
                    <a:pt x="2986" y="1218"/>
                    <a:pt x="3181" y="1293"/>
                    <a:pt x="3378" y="1360"/>
                  </a:cubicBezTo>
                  <a:cubicBezTo>
                    <a:pt x="3470" y="1391"/>
                    <a:pt x="3565" y="1426"/>
                    <a:pt x="3657" y="1459"/>
                  </a:cubicBezTo>
                  <a:cubicBezTo>
                    <a:pt x="3752" y="1493"/>
                    <a:pt x="3844" y="1531"/>
                    <a:pt x="3939" y="1564"/>
                  </a:cubicBezTo>
                  <a:cubicBezTo>
                    <a:pt x="4137" y="1640"/>
                    <a:pt x="4334" y="1711"/>
                    <a:pt x="4534" y="1776"/>
                  </a:cubicBezTo>
                  <a:cubicBezTo>
                    <a:pt x="4729" y="1837"/>
                    <a:pt x="4919" y="1902"/>
                    <a:pt x="5109" y="1963"/>
                  </a:cubicBezTo>
                  <a:cubicBezTo>
                    <a:pt x="5307" y="2027"/>
                    <a:pt x="5504" y="2075"/>
                    <a:pt x="5701" y="2136"/>
                  </a:cubicBezTo>
                  <a:cubicBezTo>
                    <a:pt x="5790" y="2164"/>
                    <a:pt x="5875" y="2187"/>
                    <a:pt x="5963" y="2208"/>
                  </a:cubicBezTo>
                  <a:cubicBezTo>
                    <a:pt x="6035" y="2222"/>
                    <a:pt x="6106" y="2228"/>
                    <a:pt x="6175" y="2245"/>
                  </a:cubicBezTo>
                  <a:cubicBezTo>
                    <a:pt x="6242" y="2258"/>
                    <a:pt x="6307" y="2283"/>
                    <a:pt x="6371" y="2307"/>
                  </a:cubicBezTo>
                  <a:cubicBezTo>
                    <a:pt x="6388" y="2313"/>
                    <a:pt x="6406" y="2315"/>
                    <a:pt x="6424" y="2315"/>
                  </a:cubicBezTo>
                  <a:cubicBezTo>
                    <a:pt x="6495" y="2315"/>
                    <a:pt x="6567" y="2271"/>
                    <a:pt x="6603" y="2211"/>
                  </a:cubicBezTo>
                  <a:cubicBezTo>
                    <a:pt x="6624" y="2181"/>
                    <a:pt x="6630" y="2143"/>
                    <a:pt x="6633" y="2106"/>
                  </a:cubicBezTo>
                  <a:cubicBezTo>
                    <a:pt x="6633" y="2058"/>
                    <a:pt x="6613" y="1993"/>
                    <a:pt x="6572" y="1963"/>
                  </a:cubicBezTo>
                  <a:cubicBezTo>
                    <a:pt x="6531" y="1929"/>
                    <a:pt x="6490" y="1898"/>
                    <a:pt x="6446" y="1875"/>
                  </a:cubicBezTo>
                  <a:cubicBezTo>
                    <a:pt x="6409" y="1858"/>
                    <a:pt x="6375" y="1844"/>
                    <a:pt x="6338" y="1827"/>
                  </a:cubicBezTo>
                  <a:cubicBezTo>
                    <a:pt x="6269" y="1800"/>
                    <a:pt x="6201" y="1786"/>
                    <a:pt x="6130" y="1765"/>
                  </a:cubicBezTo>
                  <a:cubicBezTo>
                    <a:pt x="6035" y="1738"/>
                    <a:pt x="5943" y="1707"/>
                    <a:pt x="5854" y="1671"/>
                  </a:cubicBezTo>
                  <a:cubicBezTo>
                    <a:pt x="5671" y="1602"/>
                    <a:pt x="5481" y="1544"/>
                    <a:pt x="5293" y="1483"/>
                  </a:cubicBezTo>
                  <a:cubicBezTo>
                    <a:pt x="5103" y="1418"/>
                    <a:pt x="4916" y="1347"/>
                    <a:pt x="4725" y="1283"/>
                  </a:cubicBezTo>
                  <a:cubicBezTo>
                    <a:pt x="4528" y="1214"/>
                    <a:pt x="4334" y="1146"/>
                    <a:pt x="4140" y="1075"/>
                  </a:cubicBezTo>
                  <a:cubicBezTo>
                    <a:pt x="4041" y="1038"/>
                    <a:pt x="3942" y="1000"/>
                    <a:pt x="3844" y="963"/>
                  </a:cubicBezTo>
                  <a:cubicBezTo>
                    <a:pt x="3746" y="928"/>
                    <a:pt x="3647" y="898"/>
                    <a:pt x="3548" y="867"/>
                  </a:cubicBezTo>
                  <a:cubicBezTo>
                    <a:pt x="3354" y="803"/>
                    <a:pt x="3160" y="738"/>
                    <a:pt x="2966" y="674"/>
                  </a:cubicBezTo>
                  <a:cubicBezTo>
                    <a:pt x="2769" y="605"/>
                    <a:pt x="2575" y="534"/>
                    <a:pt x="2382" y="466"/>
                  </a:cubicBezTo>
                  <a:cubicBezTo>
                    <a:pt x="2286" y="432"/>
                    <a:pt x="2187" y="405"/>
                    <a:pt x="2088" y="377"/>
                  </a:cubicBezTo>
                  <a:cubicBezTo>
                    <a:pt x="1986" y="347"/>
                    <a:pt x="1888" y="319"/>
                    <a:pt x="1786" y="293"/>
                  </a:cubicBezTo>
                  <a:cubicBezTo>
                    <a:pt x="1548" y="235"/>
                    <a:pt x="1313" y="181"/>
                    <a:pt x="1075" y="133"/>
                  </a:cubicBezTo>
                  <a:cubicBezTo>
                    <a:pt x="796" y="75"/>
                    <a:pt x="517" y="34"/>
                    <a:pt x="23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17;p56"/>
            <p:cNvSpPr/>
            <p:nvPr/>
          </p:nvSpPr>
          <p:spPr>
            <a:xfrm>
              <a:off x="2935550" y="3447125"/>
              <a:ext cx="996975" cy="1337150"/>
            </a:xfrm>
            <a:custGeom>
              <a:avLst/>
              <a:gdLst/>
              <a:ahLst/>
              <a:cxnLst/>
              <a:rect l="l" t="t" r="r" b="b"/>
              <a:pathLst>
                <a:path w="39879" h="53486" extrusionOk="0">
                  <a:moveTo>
                    <a:pt x="3069" y="23891"/>
                  </a:moveTo>
                  <a:cubicBezTo>
                    <a:pt x="3070" y="23894"/>
                    <a:pt x="3071" y="23897"/>
                    <a:pt x="3072" y="23900"/>
                  </a:cubicBezTo>
                  <a:lnTo>
                    <a:pt x="3072" y="23900"/>
                  </a:lnTo>
                  <a:lnTo>
                    <a:pt x="3069" y="23898"/>
                  </a:lnTo>
                  <a:lnTo>
                    <a:pt x="3069" y="23891"/>
                  </a:lnTo>
                  <a:close/>
                  <a:moveTo>
                    <a:pt x="4393" y="47503"/>
                  </a:moveTo>
                  <a:cubicBezTo>
                    <a:pt x="4394" y="47511"/>
                    <a:pt x="4395" y="47519"/>
                    <a:pt x="4396" y="47526"/>
                  </a:cubicBezTo>
                  <a:lnTo>
                    <a:pt x="4396" y="47519"/>
                  </a:lnTo>
                  <a:lnTo>
                    <a:pt x="4393" y="47503"/>
                  </a:lnTo>
                  <a:close/>
                  <a:moveTo>
                    <a:pt x="20136" y="1"/>
                  </a:moveTo>
                  <a:cubicBezTo>
                    <a:pt x="20009" y="1"/>
                    <a:pt x="19874" y="4"/>
                    <a:pt x="19703" y="11"/>
                  </a:cubicBezTo>
                  <a:cubicBezTo>
                    <a:pt x="19466" y="24"/>
                    <a:pt x="19213" y="32"/>
                    <a:pt x="18935" y="32"/>
                  </a:cubicBezTo>
                  <a:cubicBezTo>
                    <a:pt x="18853" y="32"/>
                    <a:pt x="18772" y="35"/>
                    <a:pt x="18690" y="38"/>
                  </a:cubicBezTo>
                  <a:cubicBezTo>
                    <a:pt x="18649" y="41"/>
                    <a:pt x="18608" y="41"/>
                    <a:pt x="18567" y="45"/>
                  </a:cubicBezTo>
                  <a:cubicBezTo>
                    <a:pt x="18496" y="45"/>
                    <a:pt x="18421" y="45"/>
                    <a:pt x="18346" y="48"/>
                  </a:cubicBezTo>
                  <a:lnTo>
                    <a:pt x="18176" y="48"/>
                  </a:lnTo>
                  <a:cubicBezTo>
                    <a:pt x="17948" y="55"/>
                    <a:pt x="17707" y="62"/>
                    <a:pt x="17394" y="72"/>
                  </a:cubicBezTo>
                  <a:cubicBezTo>
                    <a:pt x="17193" y="79"/>
                    <a:pt x="16993" y="82"/>
                    <a:pt x="16798" y="86"/>
                  </a:cubicBezTo>
                  <a:cubicBezTo>
                    <a:pt x="16727" y="89"/>
                    <a:pt x="16659" y="89"/>
                    <a:pt x="16588" y="93"/>
                  </a:cubicBezTo>
                  <a:cubicBezTo>
                    <a:pt x="16503" y="93"/>
                    <a:pt x="16421" y="96"/>
                    <a:pt x="16340" y="96"/>
                  </a:cubicBezTo>
                  <a:cubicBezTo>
                    <a:pt x="16186" y="103"/>
                    <a:pt x="16026" y="106"/>
                    <a:pt x="15873" y="106"/>
                  </a:cubicBezTo>
                  <a:lnTo>
                    <a:pt x="15853" y="106"/>
                  </a:lnTo>
                  <a:cubicBezTo>
                    <a:pt x="15635" y="106"/>
                    <a:pt x="15404" y="109"/>
                    <a:pt x="15098" y="117"/>
                  </a:cubicBezTo>
                  <a:cubicBezTo>
                    <a:pt x="14870" y="120"/>
                    <a:pt x="14635" y="137"/>
                    <a:pt x="14410" y="150"/>
                  </a:cubicBezTo>
                  <a:lnTo>
                    <a:pt x="14319" y="157"/>
                  </a:lnTo>
                  <a:cubicBezTo>
                    <a:pt x="14098" y="170"/>
                    <a:pt x="13876" y="181"/>
                    <a:pt x="13658" y="195"/>
                  </a:cubicBezTo>
                  <a:lnTo>
                    <a:pt x="13516" y="201"/>
                  </a:lnTo>
                  <a:cubicBezTo>
                    <a:pt x="13329" y="211"/>
                    <a:pt x="13138" y="215"/>
                    <a:pt x="12955" y="222"/>
                  </a:cubicBezTo>
                  <a:cubicBezTo>
                    <a:pt x="12880" y="225"/>
                    <a:pt x="12805" y="228"/>
                    <a:pt x="12727" y="232"/>
                  </a:cubicBezTo>
                  <a:cubicBezTo>
                    <a:pt x="12448" y="239"/>
                    <a:pt x="12172" y="263"/>
                    <a:pt x="11890" y="283"/>
                  </a:cubicBezTo>
                  <a:lnTo>
                    <a:pt x="11648" y="304"/>
                  </a:lnTo>
                  <a:cubicBezTo>
                    <a:pt x="11182" y="341"/>
                    <a:pt x="10699" y="382"/>
                    <a:pt x="10226" y="406"/>
                  </a:cubicBezTo>
                  <a:cubicBezTo>
                    <a:pt x="9964" y="423"/>
                    <a:pt x="9702" y="440"/>
                    <a:pt x="9441" y="453"/>
                  </a:cubicBezTo>
                  <a:cubicBezTo>
                    <a:pt x="9148" y="470"/>
                    <a:pt x="8845" y="490"/>
                    <a:pt x="8549" y="508"/>
                  </a:cubicBezTo>
                  <a:cubicBezTo>
                    <a:pt x="8298" y="522"/>
                    <a:pt x="8046" y="538"/>
                    <a:pt x="7801" y="555"/>
                  </a:cubicBezTo>
                  <a:cubicBezTo>
                    <a:pt x="7661" y="566"/>
                    <a:pt x="7522" y="575"/>
                    <a:pt x="7383" y="586"/>
                  </a:cubicBezTo>
                  <a:cubicBezTo>
                    <a:pt x="7008" y="610"/>
                    <a:pt x="6620" y="640"/>
                    <a:pt x="6229" y="677"/>
                  </a:cubicBezTo>
                  <a:lnTo>
                    <a:pt x="6046" y="688"/>
                  </a:lnTo>
                  <a:cubicBezTo>
                    <a:pt x="5614" y="715"/>
                    <a:pt x="5168" y="742"/>
                    <a:pt x="4733" y="807"/>
                  </a:cubicBezTo>
                  <a:cubicBezTo>
                    <a:pt x="4532" y="837"/>
                    <a:pt x="4328" y="864"/>
                    <a:pt x="4127" y="892"/>
                  </a:cubicBezTo>
                  <a:cubicBezTo>
                    <a:pt x="3876" y="926"/>
                    <a:pt x="3610" y="960"/>
                    <a:pt x="3355" y="1001"/>
                  </a:cubicBezTo>
                  <a:cubicBezTo>
                    <a:pt x="3243" y="1018"/>
                    <a:pt x="3130" y="1038"/>
                    <a:pt x="3022" y="1055"/>
                  </a:cubicBezTo>
                  <a:cubicBezTo>
                    <a:pt x="2910" y="1073"/>
                    <a:pt x="2797" y="1093"/>
                    <a:pt x="2688" y="1109"/>
                  </a:cubicBezTo>
                  <a:cubicBezTo>
                    <a:pt x="2552" y="1130"/>
                    <a:pt x="2413" y="1150"/>
                    <a:pt x="2280" y="1167"/>
                  </a:cubicBezTo>
                  <a:cubicBezTo>
                    <a:pt x="2199" y="1181"/>
                    <a:pt x="2117" y="1191"/>
                    <a:pt x="2035" y="1202"/>
                  </a:cubicBezTo>
                  <a:cubicBezTo>
                    <a:pt x="1875" y="1225"/>
                    <a:pt x="1712" y="1252"/>
                    <a:pt x="1559" y="1283"/>
                  </a:cubicBezTo>
                  <a:cubicBezTo>
                    <a:pt x="1331" y="1321"/>
                    <a:pt x="1100" y="1362"/>
                    <a:pt x="869" y="1389"/>
                  </a:cubicBezTo>
                  <a:lnTo>
                    <a:pt x="852" y="1389"/>
                  </a:lnTo>
                  <a:cubicBezTo>
                    <a:pt x="773" y="1395"/>
                    <a:pt x="698" y="1399"/>
                    <a:pt x="620" y="1409"/>
                  </a:cubicBezTo>
                  <a:cubicBezTo>
                    <a:pt x="596" y="1409"/>
                    <a:pt x="572" y="1412"/>
                    <a:pt x="549" y="1415"/>
                  </a:cubicBezTo>
                  <a:lnTo>
                    <a:pt x="518" y="1420"/>
                  </a:lnTo>
                  <a:cubicBezTo>
                    <a:pt x="487" y="1423"/>
                    <a:pt x="447" y="1426"/>
                    <a:pt x="406" y="1433"/>
                  </a:cubicBezTo>
                  <a:cubicBezTo>
                    <a:pt x="310" y="1447"/>
                    <a:pt x="212" y="1497"/>
                    <a:pt x="106" y="1583"/>
                  </a:cubicBezTo>
                  <a:cubicBezTo>
                    <a:pt x="69" y="1616"/>
                    <a:pt x="32" y="1654"/>
                    <a:pt x="1" y="1698"/>
                  </a:cubicBezTo>
                  <a:cubicBezTo>
                    <a:pt x="65" y="1749"/>
                    <a:pt x="114" y="1820"/>
                    <a:pt x="130" y="1902"/>
                  </a:cubicBezTo>
                  <a:cubicBezTo>
                    <a:pt x="154" y="2004"/>
                    <a:pt x="130" y="2114"/>
                    <a:pt x="69" y="2195"/>
                  </a:cubicBezTo>
                  <a:cubicBezTo>
                    <a:pt x="140" y="2280"/>
                    <a:pt x="185" y="2368"/>
                    <a:pt x="195" y="2460"/>
                  </a:cubicBezTo>
                  <a:lnTo>
                    <a:pt x="198" y="2494"/>
                  </a:lnTo>
                  <a:cubicBezTo>
                    <a:pt x="205" y="2542"/>
                    <a:pt x="212" y="2596"/>
                    <a:pt x="212" y="2651"/>
                  </a:cubicBezTo>
                  <a:cubicBezTo>
                    <a:pt x="208" y="2698"/>
                    <a:pt x="208" y="2749"/>
                    <a:pt x="205" y="2800"/>
                  </a:cubicBezTo>
                  <a:lnTo>
                    <a:pt x="205" y="2807"/>
                  </a:lnTo>
                  <a:lnTo>
                    <a:pt x="202" y="2933"/>
                  </a:lnTo>
                  <a:cubicBezTo>
                    <a:pt x="198" y="3012"/>
                    <a:pt x="195" y="3089"/>
                    <a:pt x="191" y="3167"/>
                  </a:cubicBezTo>
                  <a:lnTo>
                    <a:pt x="185" y="3318"/>
                  </a:lnTo>
                  <a:lnTo>
                    <a:pt x="185" y="3331"/>
                  </a:lnTo>
                  <a:cubicBezTo>
                    <a:pt x="178" y="3522"/>
                    <a:pt x="171" y="3688"/>
                    <a:pt x="164" y="3858"/>
                  </a:cubicBezTo>
                  <a:lnTo>
                    <a:pt x="164" y="3869"/>
                  </a:lnTo>
                  <a:cubicBezTo>
                    <a:pt x="150" y="4328"/>
                    <a:pt x="137" y="4800"/>
                    <a:pt x="167" y="5263"/>
                  </a:cubicBezTo>
                  <a:cubicBezTo>
                    <a:pt x="185" y="5420"/>
                    <a:pt x="208" y="5576"/>
                    <a:pt x="229" y="5729"/>
                  </a:cubicBezTo>
                  <a:cubicBezTo>
                    <a:pt x="243" y="5824"/>
                    <a:pt x="256" y="5923"/>
                    <a:pt x="269" y="6022"/>
                  </a:cubicBezTo>
                  <a:cubicBezTo>
                    <a:pt x="307" y="6284"/>
                    <a:pt x="327" y="6552"/>
                    <a:pt x="348" y="6814"/>
                  </a:cubicBezTo>
                  <a:lnTo>
                    <a:pt x="348" y="6838"/>
                  </a:lnTo>
                  <a:cubicBezTo>
                    <a:pt x="362" y="6943"/>
                    <a:pt x="375" y="7053"/>
                    <a:pt x="385" y="7155"/>
                  </a:cubicBezTo>
                  <a:lnTo>
                    <a:pt x="385" y="7161"/>
                  </a:lnTo>
                  <a:lnTo>
                    <a:pt x="389" y="7171"/>
                  </a:lnTo>
                  <a:cubicBezTo>
                    <a:pt x="403" y="7304"/>
                    <a:pt x="420" y="7444"/>
                    <a:pt x="433" y="7579"/>
                  </a:cubicBezTo>
                  <a:cubicBezTo>
                    <a:pt x="453" y="7821"/>
                    <a:pt x="470" y="8069"/>
                    <a:pt x="484" y="8308"/>
                  </a:cubicBezTo>
                  <a:cubicBezTo>
                    <a:pt x="491" y="8375"/>
                    <a:pt x="494" y="8447"/>
                    <a:pt x="497" y="8515"/>
                  </a:cubicBezTo>
                  <a:cubicBezTo>
                    <a:pt x="525" y="8743"/>
                    <a:pt x="555" y="8964"/>
                    <a:pt x="590" y="9175"/>
                  </a:cubicBezTo>
                  <a:cubicBezTo>
                    <a:pt x="603" y="9281"/>
                    <a:pt x="627" y="9389"/>
                    <a:pt x="647" y="9491"/>
                  </a:cubicBezTo>
                  <a:lnTo>
                    <a:pt x="647" y="9498"/>
                  </a:lnTo>
                  <a:cubicBezTo>
                    <a:pt x="671" y="9617"/>
                    <a:pt x="698" y="9743"/>
                    <a:pt x="715" y="9869"/>
                  </a:cubicBezTo>
                  <a:cubicBezTo>
                    <a:pt x="753" y="10162"/>
                    <a:pt x="770" y="10454"/>
                    <a:pt x="787" y="10736"/>
                  </a:cubicBezTo>
                  <a:lnTo>
                    <a:pt x="794" y="10883"/>
                  </a:lnTo>
                  <a:lnTo>
                    <a:pt x="794" y="10890"/>
                  </a:lnTo>
                  <a:lnTo>
                    <a:pt x="794" y="10893"/>
                  </a:lnTo>
                  <a:cubicBezTo>
                    <a:pt x="807" y="11094"/>
                    <a:pt x="817" y="11298"/>
                    <a:pt x="824" y="11502"/>
                  </a:cubicBezTo>
                  <a:cubicBezTo>
                    <a:pt x="831" y="11645"/>
                    <a:pt x="831" y="11791"/>
                    <a:pt x="831" y="11934"/>
                  </a:cubicBezTo>
                  <a:lnTo>
                    <a:pt x="831" y="11941"/>
                  </a:lnTo>
                  <a:cubicBezTo>
                    <a:pt x="831" y="12033"/>
                    <a:pt x="831" y="12128"/>
                    <a:pt x="834" y="12220"/>
                  </a:cubicBezTo>
                  <a:cubicBezTo>
                    <a:pt x="834" y="12335"/>
                    <a:pt x="838" y="12448"/>
                    <a:pt x="841" y="12567"/>
                  </a:cubicBezTo>
                  <a:cubicBezTo>
                    <a:pt x="844" y="12696"/>
                    <a:pt x="848" y="12825"/>
                    <a:pt x="848" y="12955"/>
                  </a:cubicBezTo>
                  <a:cubicBezTo>
                    <a:pt x="852" y="13135"/>
                    <a:pt x="858" y="13319"/>
                    <a:pt x="869" y="13482"/>
                  </a:cubicBezTo>
                  <a:lnTo>
                    <a:pt x="869" y="13498"/>
                  </a:lnTo>
                  <a:lnTo>
                    <a:pt x="869" y="13502"/>
                  </a:lnTo>
                  <a:lnTo>
                    <a:pt x="872" y="13577"/>
                  </a:lnTo>
                  <a:cubicBezTo>
                    <a:pt x="872" y="13625"/>
                    <a:pt x="875" y="13675"/>
                    <a:pt x="879" y="13727"/>
                  </a:cubicBezTo>
                  <a:cubicBezTo>
                    <a:pt x="885" y="13968"/>
                    <a:pt x="899" y="14209"/>
                    <a:pt x="919" y="14441"/>
                  </a:cubicBezTo>
                  <a:cubicBezTo>
                    <a:pt x="936" y="14600"/>
                    <a:pt x="950" y="14751"/>
                    <a:pt x="981" y="14900"/>
                  </a:cubicBezTo>
                  <a:lnTo>
                    <a:pt x="981" y="14911"/>
                  </a:lnTo>
                  <a:lnTo>
                    <a:pt x="984" y="14920"/>
                  </a:lnTo>
                  <a:cubicBezTo>
                    <a:pt x="1012" y="15063"/>
                    <a:pt x="1039" y="15209"/>
                    <a:pt x="1062" y="15356"/>
                  </a:cubicBezTo>
                  <a:cubicBezTo>
                    <a:pt x="1086" y="15503"/>
                    <a:pt x="1110" y="15662"/>
                    <a:pt x="1137" y="15819"/>
                  </a:cubicBezTo>
                  <a:cubicBezTo>
                    <a:pt x="1150" y="15907"/>
                    <a:pt x="1175" y="15996"/>
                    <a:pt x="1195" y="16084"/>
                  </a:cubicBezTo>
                  <a:cubicBezTo>
                    <a:pt x="1205" y="16125"/>
                    <a:pt x="1216" y="16165"/>
                    <a:pt x="1222" y="16210"/>
                  </a:cubicBezTo>
                  <a:lnTo>
                    <a:pt x="1243" y="16302"/>
                  </a:lnTo>
                  <a:lnTo>
                    <a:pt x="1246" y="16308"/>
                  </a:lnTo>
                  <a:cubicBezTo>
                    <a:pt x="1273" y="16431"/>
                    <a:pt x="1301" y="16560"/>
                    <a:pt x="1324" y="16686"/>
                  </a:cubicBezTo>
                  <a:cubicBezTo>
                    <a:pt x="1351" y="16819"/>
                    <a:pt x="1372" y="16958"/>
                    <a:pt x="1389" y="17081"/>
                  </a:cubicBezTo>
                  <a:lnTo>
                    <a:pt x="1392" y="17087"/>
                  </a:lnTo>
                  <a:lnTo>
                    <a:pt x="1399" y="17135"/>
                  </a:lnTo>
                  <a:cubicBezTo>
                    <a:pt x="1447" y="17445"/>
                    <a:pt x="1484" y="17771"/>
                    <a:pt x="1511" y="18095"/>
                  </a:cubicBezTo>
                  <a:cubicBezTo>
                    <a:pt x="1522" y="18203"/>
                    <a:pt x="1532" y="18309"/>
                    <a:pt x="1542" y="18414"/>
                  </a:cubicBezTo>
                  <a:cubicBezTo>
                    <a:pt x="1546" y="18462"/>
                    <a:pt x="1549" y="18509"/>
                    <a:pt x="1552" y="18553"/>
                  </a:cubicBezTo>
                  <a:cubicBezTo>
                    <a:pt x="1552" y="18564"/>
                    <a:pt x="1555" y="18577"/>
                    <a:pt x="1555" y="18588"/>
                  </a:cubicBezTo>
                  <a:lnTo>
                    <a:pt x="1555" y="18584"/>
                  </a:lnTo>
                  <a:cubicBezTo>
                    <a:pt x="1590" y="18924"/>
                    <a:pt x="1630" y="19271"/>
                    <a:pt x="1661" y="19554"/>
                  </a:cubicBezTo>
                  <a:cubicBezTo>
                    <a:pt x="1695" y="19843"/>
                    <a:pt x="1719" y="20136"/>
                    <a:pt x="1739" y="20421"/>
                  </a:cubicBezTo>
                  <a:lnTo>
                    <a:pt x="1739" y="20428"/>
                  </a:lnTo>
                  <a:lnTo>
                    <a:pt x="1753" y="20601"/>
                  </a:lnTo>
                  <a:cubicBezTo>
                    <a:pt x="1783" y="20853"/>
                    <a:pt x="1824" y="21111"/>
                    <a:pt x="1865" y="21360"/>
                  </a:cubicBezTo>
                  <a:lnTo>
                    <a:pt x="1865" y="21367"/>
                  </a:lnTo>
                  <a:lnTo>
                    <a:pt x="1865" y="21377"/>
                  </a:lnTo>
                  <a:lnTo>
                    <a:pt x="1869" y="21384"/>
                  </a:lnTo>
                  <a:cubicBezTo>
                    <a:pt x="1889" y="21513"/>
                    <a:pt x="1910" y="21639"/>
                    <a:pt x="1930" y="21768"/>
                  </a:cubicBezTo>
                  <a:cubicBezTo>
                    <a:pt x="1943" y="21871"/>
                    <a:pt x="1957" y="21973"/>
                    <a:pt x="1974" y="22078"/>
                  </a:cubicBezTo>
                  <a:lnTo>
                    <a:pt x="1974" y="22084"/>
                  </a:lnTo>
                  <a:cubicBezTo>
                    <a:pt x="1991" y="22193"/>
                    <a:pt x="2004" y="22306"/>
                    <a:pt x="2021" y="22414"/>
                  </a:cubicBezTo>
                  <a:cubicBezTo>
                    <a:pt x="2056" y="22635"/>
                    <a:pt x="2076" y="22857"/>
                    <a:pt x="2093" y="23054"/>
                  </a:cubicBezTo>
                  <a:cubicBezTo>
                    <a:pt x="2100" y="23166"/>
                    <a:pt x="2114" y="23292"/>
                    <a:pt x="2127" y="23414"/>
                  </a:cubicBezTo>
                  <a:cubicBezTo>
                    <a:pt x="2134" y="23489"/>
                    <a:pt x="2147" y="23565"/>
                    <a:pt x="2161" y="23642"/>
                  </a:cubicBezTo>
                  <a:lnTo>
                    <a:pt x="2161" y="23646"/>
                  </a:lnTo>
                  <a:cubicBezTo>
                    <a:pt x="2168" y="23700"/>
                    <a:pt x="2178" y="23758"/>
                    <a:pt x="2185" y="23813"/>
                  </a:cubicBezTo>
                  <a:cubicBezTo>
                    <a:pt x="2219" y="24050"/>
                    <a:pt x="2243" y="24299"/>
                    <a:pt x="2266" y="24537"/>
                  </a:cubicBezTo>
                  <a:lnTo>
                    <a:pt x="2266" y="24540"/>
                  </a:lnTo>
                  <a:lnTo>
                    <a:pt x="2273" y="24605"/>
                  </a:lnTo>
                  <a:cubicBezTo>
                    <a:pt x="2297" y="24854"/>
                    <a:pt x="2328" y="25116"/>
                    <a:pt x="2365" y="25388"/>
                  </a:cubicBezTo>
                  <a:cubicBezTo>
                    <a:pt x="2403" y="25642"/>
                    <a:pt x="2433" y="25912"/>
                    <a:pt x="2457" y="26187"/>
                  </a:cubicBezTo>
                  <a:cubicBezTo>
                    <a:pt x="2477" y="26408"/>
                    <a:pt x="2491" y="26633"/>
                    <a:pt x="2505" y="26833"/>
                  </a:cubicBezTo>
                  <a:cubicBezTo>
                    <a:pt x="2511" y="26922"/>
                    <a:pt x="2515" y="27010"/>
                    <a:pt x="2522" y="27096"/>
                  </a:cubicBezTo>
                  <a:lnTo>
                    <a:pt x="2525" y="27132"/>
                  </a:lnTo>
                  <a:lnTo>
                    <a:pt x="2528" y="27149"/>
                  </a:lnTo>
                  <a:cubicBezTo>
                    <a:pt x="2549" y="27344"/>
                    <a:pt x="2569" y="27568"/>
                    <a:pt x="2586" y="27782"/>
                  </a:cubicBezTo>
                  <a:cubicBezTo>
                    <a:pt x="2593" y="27898"/>
                    <a:pt x="2599" y="28014"/>
                    <a:pt x="2607" y="28153"/>
                  </a:cubicBezTo>
                  <a:lnTo>
                    <a:pt x="2610" y="28190"/>
                  </a:lnTo>
                  <a:lnTo>
                    <a:pt x="2610" y="28218"/>
                  </a:lnTo>
                  <a:cubicBezTo>
                    <a:pt x="2613" y="28292"/>
                    <a:pt x="2617" y="28367"/>
                    <a:pt x="2624" y="28443"/>
                  </a:cubicBezTo>
                  <a:cubicBezTo>
                    <a:pt x="2651" y="28905"/>
                    <a:pt x="2668" y="29354"/>
                    <a:pt x="2678" y="29779"/>
                  </a:cubicBezTo>
                  <a:lnTo>
                    <a:pt x="2678" y="30167"/>
                  </a:lnTo>
                  <a:lnTo>
                    <a:pt x="2678" y="30439"/>
                  </a:lnTo>
                  <a:cubicBezTo>
                    <a:pt x="2681" y="30715"/>
                    <a:pt x="2692" y="30983"/>
                    <a:pt x="2702" y="31191"/>
                  </a:cubicBezTo>
                  <a:cubicBezTo>
                    <a:pt x="2712" y="31378"/>
                    <a:pt x="2722" y="31565"/>
                    <a:pt x="2733" y="31759"/>
                  </a:cubicBezTo>
                  <a:lnTo>
                    <a:pt x="2733" y="31762"/>
                  </a:lnTo>
                  <a:lnTo>
                    <a:pt x="2739" y="31858"/>
                  </a:lnTo>
                  <a:lnTo>
                    <a:pt x="2742" y="31966"/>
                  </a:lnTo>
                  <a:lnTo>
                    <a:pt x="2742" y="31974"/>
                  </a:lnTo>
                  <a:cubicBezTo>
                    <a:pt x="2750" y="32092"/>
                    <a:pt x="2756" y="32222"/>
                    <a:pt x="2767" y="32351"/>
                  </a:cubicBezTo>
                  <a:cubicBezTo>
                    <a:pt x="2777" y="32443"/>
                    <a:pt x="2783" y="32534"/>
                    <a:pt x="2794" y="32627"/>
                  </a:cubicBezTo>
                  <a:cubicBezTo>
                    <a:pt x="2804" y="32729"/>
                    <a:pt x="2817" y="32837"/>
                    <a:pt x="2828" y="32925"/>
                  </a:cubicBezTo>
                  <a:lnTo>
                    <a:pt x="2831" y="32943"/>
                  </a:lnTo>
                  <a:lnTo>
                    <a:pt x="2831" y="32953"/>
                  </a:lnTo>
                  <a:cubicBezTo>
                    <a:pt x="2844" y="33065"/>
                    <a:pt x="2862" y="33184"/>
                    <a:pt x="2872" y="33300"/>
                  </a:cubicBezTo>
                  <a:cubicBezTo>
                    <a:pt x="2893" y="33500"/>
                    <a:pt x="2906" y="33715"/>
                    <a:pt x="2920" y="33888"/>
                  </a:cubicBezTo>
                  <a:lnTo>
                    <a:pt x="2920" y="33899"/>
                  </a:lnTo>
                  <a:lnTo>
                    <a:pt x="2923" y="33949"/>
                  </a:lnTo>
                  <a:cubicBezTo>
                    <a:pt x="2930" y="34021"/>
                    <a:pt x="2933" y="34092"/>
                    <a:pt x="2940" y="34161"/>
                  </a:cubicBezTo>
                  <a:cubicBezTo>
                    <a:pt x="2946" y="34219"/>
                    <a:pt x="2951" y="34273"/>
                    <a:pt x="2957" y="34327"/>
                  </a:cubicBezTo>
                  <a:lnTo>
                    <a:pt x="2964" y="34385"/>
                  </a:lnTo>
                  <a:cubicBezTo>
                    <a:pt x="2984" y="34593"/>
                    <a:pt x="3008" y="34834"/>
                    <a:pt x="3022" y="35062"/>
                  </a:cubicBezTo>
                  <a:cubicBezTo>
                    <a:pt x="3035" y="35293"/>
                    <a:pt x="3042" y="35535"/>
                    <a:pt x="3049" y="35745"/>
                  </a:cubicBezTo>
                  <a:lnTo>
                    <a:pt x="3053" y="35814"/>
                  </a:lnTo>
                  <a:cubicBezTo>
                    <a:pt x="3053" y="35861"/>
                    <a:pt x="3056" y="35905"/>
                    <a:pt x="3056" y="35949"/>
                  </a:cubicBezTo>
                  <a:cubicBezTo>
                    <a:pt x="3059" y="36059"/>
                    <a:pt x="3066" y="36167"/>
                    <a:pt x="3069" y="36273"/>
                  </a:cubicBezTo>
                  <a:lnTo>
                    <a:pt x="3069" y="36287"/>
                  </a:lnTo>
                  <a:cubicBezTo>
                    <a:pt x="3076" y="36497"/>
                    <a:pt x="3083" y="36684"/>
                    <a:pt x="3089" y="36872"/>
                  </a:cubicBezTo>
                  <a:cubicBezTo>
                    <a:pt x="3089" y="36940"/>
                    <a:pt x="3089" y="37011"/>
                    <a:pt x="3086" y="37076"/>
                  </a:cubicBezTo>
                  <a:lnTo>
                    <a:pt x="3086" y="37083"/>
                  </a:lnTo>
                  <a:lnTo>
                    <a:pt x="3086" y="37089"/>
                  </a:lnTo>
                  <a:lnTo>
                    <a:pt x="3086" y="37100"/>
                  </a:lnTo>
                  <a:lnTo>
                    <a:pt x="3086" y="37263"/>
                  </a:lnTo>
                  <a:cubicBezTo>
                    <a:pt x="3086" y="37389"/>
                    <a:pt x="3093" y="37518"/>
                    <a:pt x="3103" y="37654"/>
                  </a:cubicBezTo>
                  <a:cubicBezTo>
                    <a:pt x="3114" y="37770"/>
                    <a:pt x="3127" y="37885"/>
                    <a:pt x="3141" y="38001"/>
                  </a:cubicBezTo>
                  <a:lnTo>
                    <a:pt x="3144" y="38031"/>
                  </a:lnTo>
                  <a:lnTo>
                    <a:pt x="3144" y="38059"/>
                  </a:lnTo>
                  <a:cubicBezTo>
                    <a:pt x="3155" y="38137"/>
                    <a:pt x="3161" y="38215"/>
                    <a:pt x="3171" y="38293"/>
                  </a:cubicBezTo>
                  <a:cubicBezTo>
                    <a:pt x="3191" y="38491"/>
                    <a:pt x="3222" y="38688"/>
                    <a:pt x="3253" y="38882"/>
                  </a:cubicBezTo>
                  <a:lnTo>
                    <a:pt x="3253" y="38885"/>
                  </a:lnTo>
                  <a:lnTo>
                    <a:pt x="3270" y="38995"/>
                  </a:lnTo>
                  <a:cubicBezTo>
                    <a:pt x="3301" y="39191"/>
                    <a:pt x="3331" y="39413"/>
                    <a:pt x="3359" y="39664"/>
                  </a:cubicBezTo>
                  <a:cubicBezTo>
                    <a:pt x="3369" y="39742"/>
                    <a:pt x="3375" y="39821"/>
                    <a:pt x="3382" y="39902"/>
                  </a:cubicBezTo>
                  <a:cubicBezTo>
                    <a:pt x="3395" y="40056"/>
                    <a:pt x="3416" y="40243"/>
                    <a:pt x="3444" y="40427"/>
                  </a:cubicBezTo>
                  <a:cubicBezTo>
                    <a:pt x="3457" y="40535"/>
                    <a:pt x="3477" y="40648"/>
                    <a:pt x="3494" y="40753"/>
                  </a:cubicBezTo>
                  <a:lnTo>
                    <a:pt x="3494" y="40760"/>
                  </a:lnTo>
                  <a:lnTo>
                    <a:pt x="3498" y="40787"/>
                  </a:lnTo>
                  <a:cubicBezTo>
                    <a:pt x="3515" y="40889"/>
                    <a:pt x="3532" y="40995"/>
                    <a:pt x="3549" y="41100"/>
                  </a:cubicBezTo>
                  <a:cubicBezTo>
                    <a:pt x="3569" y="41232"/>
                    <a:pt x="3583" y="41365"/>
                    <a:pt x="3596" y="41485"/>
                  </a:cubicBezTo>
                  <a:lnTo>
                    <a:pt x="3596" y="41494"/>
                  </a:lnTo>
                  <a:cubicBezTo>
                    <a:pt x="3610" y="41600"/>
                    <a:pt x="3620" y="41702"/>
                    <a:pt x="3634" y="41807"/>
                  </a:cubicBezTo>
                  <a:lnTo>
                    <a:pt x="3651" y="41940"/>
                  </a:lnTo>
                  <a:cubicBezTo>
                    <a:pt x="3675" y="42107"/>
                    <a:pt x="3702" y="42314"/>
                    <a:pt x="3726" y="42515"/>
                  </a:cubicBezTo>
                  <a:cubicBezTo>
                    <a:pt x="3742" y="42658"/>
                    <a:pt x="3760" y="42804"/>
                    <a:pt x="3780" y="42947"/>
                  </a:cubicBezTo>
                  <a:lnTo>
                    <a:pt x="3783" y="42971"/>
                  </a:lnTo>
                  <a:lnTo>
                    <a:pt x="3791" y="43032"/>
                  </a:lnTo>
                  <a:lnTo>
                    <a:pt x="3797" y="43093"/>
                  </a:lnTo>
                  <a:cubicBezTo>
                    <a:pt x="3804" y="43154"/>
                    <a:pt x="3814" y="43215"/>
                    <a:pt x="3821" y="43281"/>
                  </a:cubicBezTo>
                  <a:cubicBezTo>
                    <a:pt x="3849" y="43505"/>
                    <a:pt x="3872" y="43746"/>
                    <a:pt x="3899" y="44039"/>
                  </a:cubicBezTo>
                  <a:lnTo>
                    <a:pt x="3899" y="44056"/>
                  </a:lnTo>
                  <a:cubicBezTo>
                    <a:pt x="3913" y="44192"/>
                    <a:pt x="3926" y="44335"/>
                    <a:pt x="3951" y="44474"/>
                  </a:cubicBezTo>
                  <a:cubicBezTo>
                    <a:pt x="3957" y="44515"/>
                    <a:pt x="3964" y="44559"/>
                    <a:pt x="3971" y="44600"/>
                  </a:cubicBezTo>
                  <a:lnTo>
                    <a:pt x="3974" y="44638"/>
                  </a:lnTo>
                  <a:lnTo>
                    <a:pt x="3978" y="44644"/>
                  </a:lnTo>
                  <a:lnTo>
                    <a:pt x="3981" y="44669"/>
                  </a:lnTo>
                  <a:cubicBezTo>
                    <a:pt x="3995" y="44754"/>
                    <a:pt x="4008" y="44835"/>
                    <a:pt x="4018" y="44920"/>
                  </a:cubicBezTo>
                  <a:cubicBezTo>
                    <a:pt x="4028" y="44985"/>
                    <a:pt x="4039" y="45052"/>
                    <a:pt x="4045" y="45121"/>
                  </a:cubicBezTo>
                  <a:lnTo>
                    <a:pt x="4049" y="45148"/>
                  </a:lnTo>
                  <a:lnTo>
                    <a:pt x="4049" y="45151"/>
                  </a:lnTo>
                  <a:lnTo>
                    <a:pt x="4053" y="45158"/>
                  </a:lnTo>
                  <a:cubicBezTo>
                    <a:pt x="4062" y="45233"/>
                    <a:pt x="4069" y="45314"/>
                    <a:pt x="4083" y="45393"/>
                  </a:cubicBezTo>
                  <a:cubicBezTo>
                    <a:pt x="4103" y="45526"/>
                    <a:pt x="4124" y="45655"/>
                    <a:pt x="4147" y="45784"/>
                  </a:cubicBezTo>
                  <a:cubicBezTo>
                    <a:pt x="4171" y="45923"/>
                    <a:pt x="4188" y="46063"/>
                    <a:pt x="4209" y="46203"/>
                  </a:cubicBezTo>
                  <a:lnTo>
                    <a:pt x="4209" y="46209"/>
                  </a:lnTo>
                  <a:lnTo>
                    <a:pt x="4209" y="46216"/>
                  </a:lnTo>
                  <a:cubicBezTo>
                    <a:pt x="4229" y="46349"/>
                    <a:pt x="4249" y="46498"/>
                    <a:pt x="4273" y="46644"/>
                  </a:cubicBezTo>
                  <a:cubicBezTo>
                    <a:pt x="4329" y="46972"/>
                    <a:pt x="4369" y="47245"/>
                    <a:pt x="4393" y="47496"/>
                  </a:cubicBezTo>
                  <a:lnTo>
                    <a:pt x="4393" y="47496"/>
                  </a:lnTo>
                  <a:cubicBezTo>
                    <a:pt x="4393" y="47496"/>
                    <a:pt x="4392" y="47495"/>
                    <a:pt x="4392" y="47495"/>
                  </a:cubicBezTo>
                  <a:lnTo>
                    <a:pt x="4392" y="47495"/>
                  </a:lnTo>
                  <a:lnTo>
                    <a:pt x="4393" y="47503"/>
                  </a:lnTo>
                  <a:lnTo>
                    <a:pt x="4393" y="47503"/>
                  </a:lnTo>
                  <a:cubicBezTo>
                    <a:pt x="4393" y="47501"/>
                    <a:pt x="4393" y="47498"/>
                    <a:pt x="4393" y="47496"/>
                  </a:cubicBezTo>
                  <a:lnTo>
                    <a:pt x="4393" y="47496"/>
                  </a:lnTo>
                  <a:cubicBezTo>
                    <a:pt x="4396" y="47502"/>
                    <a:pt x="4396" y="47506"/>
                    <a:pt x="4396" y="47509"/>
                  </a:cubicBezTo>
                  <a:lnTo>
                    <a:pt x="4396" y="47495"/>
                  </a:lnTo>
                  <a:cubicBezTo>
                    <a:pt x="4409" y="47649"/>
                    <a:pt x="4430" y="47804"/>
                    <a:pt x="4447" y="47951"/>
                  </a:cubicBezTo>
                  <a:lnTo>
                    <a:pt x="4450" y="47961"/>
                  </a:lnTo>
                  <a:lnTo>
                    <a:pt x="4450" y="47964"/>
                  </a:lnTo>
                  <a:cubicBezTo>
                    <a:pt x="4457" y="48012"/>
                    <a:pt x="4461" y="48057"/>
                    <a:pt x="4467" y="48101"/>
                  </a:cubicBezTo>
                  <a:cubicBezTo>
                    <a:pt x="4474" y="48169"/>
                    <a:pt x="4485" y="48236"/>
                    <a:pt x="4494" y="48305"/>
                  </a:cubicBezTo>
                  <a:lnTo>
                    <a:pt x="4498" y="48322"/>
                  </a:lnTo>
                  <a:lnTo>
                    <a:pt x="4502" y="48332"/>
                  </a:lnTo>
                  <a:cubicBezTo>
                    <a:pt x="4515" y="48434"/>
                    <a:pt x="4532" y="48550"/>
                    <a:pt x="4546" y="48662"/>
                  </a:cubicBezTo>
                  <a:cubicBezTo>
                    <a:pt x="4569" y="48903"/>
                    <a:pt x="4583" y="49134"/>
                    <a:pt x="4593" y="49352"/>
                  </a:cubicBezTo>
                  <a:cubicBezTo>
                    <a:pt x="4600" y="49526"/>
                    <a:pt x="4614" y="49699"/>
                    <a:pt x="4627" y="49869"/>
                  </a:cubicBezTo>
                  <a:lnTo>
                    <a:pt x="4627" y="49876"/>
                  </a:lnTo>
                  <a:cubicBezTo>
                    <a:pt x="4641" y="50005"/>
                    <a:pt x="4651" y="50131"/>
                    <a:pt x="4661" y="50257"/>
                  </a:cubicBezTo>
                  <a:cubicBezTo>
                    <a:pt x="4665" y="50281"/>
                    <a:pt x="4665" y="50308"/>
                    <a:pt x="4668" y="50332"/>
                  </a:cubicBezTo>
                  <a:cubicBezTo>
                    <a:pt x="4695" y="50437"/>
                    <a:pt x="4722" y="50539"/>
                    <a:pt x="4753" y="50645"/>
                  </a:cubicBezTo>
                  <a:cubicBezTo>
                    <a:pt x="4794" y="50788"/>
                    <a:pt x="4841" y="50930"/>
                    <a:pt x="4876" y="51037"/>
                  </a:cubicBezTo>
                  <a:cubicBezTo>
                    <a:pt x="4923" y="51183"/>
                    <a:pt x="4981" y="51326"/>
                    <a:pt x="5036" y="51465"/>
                  </a:cubicBezTo>
                  <a:lnTo>
                    <a:pt x="5053" y="51506"/>
                  </a:lnTo>
                  <a:cubicBezTo>
                    <a:pt x="5076" y="51577"/>
                    <a:pt x="5094" y="51638"/>
                    <a:pt x="5107" y="51696"/>
                  </a:cubicBezTo>
                  <a:cubicBezTo>
                    <a:pt x="5121" y="51754"/>
                    <a:pt x="5130" y="51812"/>
                    <a:pt x="5138" y="51866"/>
                  </a:cubicBezTo>
                  <a:cubicBezTo>
                    <a:pt x="5141" y="51883"/>
                    <a:pt x="5144" y="51900"/>
                    <a:pt x="5147" y="51921"/>
                  </a:cubicBezTo>
                  <a:cubicBezTo>
                    <a:pt x="5151" y="51948"/>
                    <a:pt x="5158" y="51975"/>
                    <a:pt x="5161" y="52002"/>
                  </a:cubicBezTo>
                  <a:cubicBezTo>
                    <a:pt x="5168" y="52033"/>
                    <a:pt x="5175" y="52060"/>
                    <a:pt x="5179" y="52091"/>
                  </a:cubicBezTo>
                  <a:lnTo>
                    <a:pt x="5179" y="52114"/>
                  </a:lnTo>
                  <a:cubicBezTo>
                    <a:pt x="5171" y="52135"/>
                    <a:pt x="5168" y="52155"/>
                    <a:pt x="5161" y="52180"/>
                  </a:cubicBezTo>
                  <a:cubicBezTo>
                    <a:pt x="5147" y="52224"/>
                    <a:pt x="5134" y="52268"/>
                    <a:pt x="5124" y="52312"/>
                  </a:cubicBezTo>
                  <a:cubicBezTo>
                    <a:pt x="5138" y="52390"/>
                    <a:pt x="5141" y="52486"/>
                    <a:pt x="5121" y="52584"/>
                  </a:cubicBezTo>
                  <a:cubicBezTo>
                    <a:pt x="5130" y="52625"/>
                    <a:pt x="5147" y="52665"/>
                    <a:pt x="5168" y="52700"/>
                  </a:cubicBezTo>
                  <a:cubicBezTo>
                    <a:pt x="5202" y="52764"/>
                    <a:pt x="5253" y="52822"/>
                    <a:pt x="5318" y="52863"/>
                  </a:cubicBezTo>
                  <a:cubicBezTo>
                    <a:pt x="5352" y="52883"/>
                    <a:pt x="5389" y="52904"/>
                    <a:pt x="5427" y="52918"/>
                  </a:cubicBezTo>
                  <a:cubicBezTo>
                    <a:pt x="5491" y="52948"/>
                    <a:pt x="5566" y="52958"/>
                    <a:pt x="5637" y="52968"/>
                  </a:cubicBezTo>
                  <a:lnTo>
                    <a:pt x="5661" y="52971"/>
                  </a:lnTo>
                  <a:cubicBezTo>
                    <a:pt x="5855" y="53009"/>
                    <a:pt x="6077" y="53050"/>
                    <a:pt x="6298" y="53074"/>
                  </a:cubicBezTo>
                  <a:cubicBezTo>
                    <a:pt x="6502" y="53091"/>
                    <a:pt x="6713" y="53101"/>
                    <a:pt x="6917" y="53111"/>
                  </a:cubicBezTo>
                  <a:lnTo>
                    <a:pt x="6995" y="53114"/>
                  </a:lnTo>
                  <a:cubicBezTo>
                    <a:pt x="7216" y="53125"/>
                    <a:pt x="7433" y="53135"/>
                    <a:pt x="7651" y="53145"/>
                  </a:cubicBezTo>
                  <a:cubicBezTo>
                    <a:pt x="7917" y="53155"/>
                    <a:pt x="8185" y="53166"/>
                    <a:pt x="8451" y="53180"/>
                  </a:cubicBezTo>
                  <a:cubicBezTo>
                    <a:pt x="8518" y="53183"/>
                    <a:pt x="8590" y="53186"/>
                    <a:pt x="8658" y="53189"/>
                  </a:cubicBezTo>
                  <a:cubicBezTo>
                    <a:pt x="8838" y="53200"/>
                    <a:pt x="9025" y="53210"/>
                    <a:pt x="9209" y="53210"/>
                  </a:cubicBezTo>
                  <a:lnTo>
                    <a:pt x="9267" y="53210"/>
                  </a:lnTo>
                  <a:cubicBezTo>
                    <a:pt x="9488" y="53210"/>
                    <a:pt x="9727" y="53216"/>
                    <a:pt x="9992" y="53227"/>
                  </a:cubicBezTo>
                  <a:cubicBezTo>
                    <a:pt x="10101" y="53230"/>
                    <a:pt x="10209" y="53237"/>
                    <a:pt x="10314" y="53244"/>
                  </a:cubicBezTo>
                  <a:cubicBezTo>
                    <a:pt x="10448" y="53251"/>
                    <a:pt x="10587" y="53257"/>
                    <a:pt x="10723" y="53265"/>
                  </a:cubicBezTo>
                  <a:cubicBezTo>
                    <a:pt x="10879" y="53268"/>
                    <a:pt x="11036" y="53268"/>
                    <a:pt x="11189" y="53268"/>
                  </a:cubicBezTo>
                  <a:cubicBezTo>
                    <a:pt x="11298" y="53268"/>
                    <a:pt x="11410" y="53268"/>
                    <a:pt x="11523" y="53271"/>
                  </a:cubicBezTo>
                  <a:lnTo>
                    <a:pt x="11693" y="53274"/>
                  </a:lnTo>
                  <a:cubicBezTo>
                    <a:pt x="11876" y="53278"/>
                    <a:pt x="12066" y="53282"/>
                    <a:pt x="12250" y="53282"/>
                  </a:cubicBezTo>
                  <a:lnTo>
                    <a:pt x="12421" y="53282"/>
                  </a:lnTo>
                  <a:cubicBezTo>
                    <a:pt x="12635" y="53282"/>
                    <a:pt x="12866" y="53285"/>
                    <a:pt x="13148" y="53292"/>
                  </a:cubicBezTo>
                  <a:cubicBezTo>
                    <a:pt x="13560" y="53305"/>
                    <a:pt x="13982" y="53326"/>
                    <a:pt x="14387" y="53346"/>
                  </a:cubicBezTo>
                  <a:lnTo>
                    <a:pt x="14421" y="53349"/>
                  </a:lnTo>
                  <a:cubicBezTo>
                    <a:pt x="14495" y="53404"/>
                    <a:pt x="14594" y="53438"/>
                    <a:pt x="14703" y="53448"/>
                  </a:cubicBezTo>
                  <a:cubicBezTo>
                    <a:pt x="14743" y="53455"/>
                    <a:pt x="14784" y="53458"/>
                    <a:pt x="14825" y="53461"/>
                  </a:cubicBezTo>
                  <a:cubicBezTo>
                    <a:pt x="14880" y="53469"/>
                    <a:pt x="14938" y="53475"/>
                    <a:pt x="14996" y="53478"/>
                  </a:cubicBezTo>
                  <a:cubicBezTo>
                    <a:pt x="15077" y="53486"/>
                    <a:pt x="15159" y="53486"/>
                    <a:pt x="15237" y="53486"/>
                  </a:cubicBezTo>
                  <a:lnTo>
                    <a:pt x="15335" y="53486"/>
                  </a:lnTo>
                  <a:cubicBezTo>
                    <a:pt x="15560" y="53486"/>
                    <a:pt x="15788" y="53469"/>
                    <a:pt x="16006" y="53455"/>
                  </a:cubicBezTo>
                  <a:lnTo>
                    <a:pt x="16040" y="53452"/>
                  </a:lnTo>
                  <a:cubicBezTo>
                    <a:pt x="16486" y="53420"/>
                    <a:pt x="16962" y="53387"/>
                    <a:pt x="17445" y="53343"/>
                  </a:cubicBezTo>
                  <a:cubicBezTo>
                    <a:pt x="17503" y="53339"/>
                    <a:pt x="17564" y="53336"/>
                    <a:pt x="17621" y="53332"/>
                  </a:cubicBezTo>
                  <a:lnTo>
                    <a:pt x="17734" y="53332"/>
                  </a:lnTo>
                  <a:cubicBezTo>
                    <a:pt x="18009" y="53336"/>
                    <a:pt x="18282" y="53339"/>
                    <a:pt x="18557" y="53339"/>
                  </a:cubicBezTo>
                  <a:cubicBezTo>
                    <a:pt x="18683" y="53339"/>
                    <a:pt x="18812" y="53343"/>
                    <a:pt x="18938" y="53343"/>
                  </a:cubicBezTo>
                  <a:cubicBezTo>
                    <a:pt x="19081" y="53346"/>
                    <a:pt x="19230" y="53346"/>
                    <a:pt x="19377" y="53346"/>
                  </a:cubicBezTo>
                  <a:lnTo>
                    <a:pt x="19438" y="53346"/>
                  </a:lnTo>
                  <a:cubicBezTo>
                    <a:pt x="19737" y="53346"/>
                    <a:pt x="19986" y="53346"/>
                    <a:pt x="20244" y="53339"/>
                  </a:cubicBezTo>
                  <a:cubicBezTo>
                    <a:pt x="20394" y="53336"/>
                    <a:pt x="20540" y="53329"/>
                    <a:pt x="20690" y="53326"/>
                  </a:cubicBezTo>
                  <a:cubicBezTo>
                    <a:pt x="21108" y="53329"/>
                    <a:pt x="21527" y="53329"/>
                    <a:pt x="21891" y="53329"/>
                  </a:cubicBezTo>
                  <a:lnTo>
                    <a:pt x="21894" y="53329"/>
                  </a:lnTo>
                  <a:cubicBezTo>
                    <a:pt x="22111" y="53329"/>
                    <a:pt x="22336" y="53323"/>
                    <a:pt x="22551" y="53312"/>
                  </a:cubicBezTo>
                  <a:cubicBezTo>
                    <a:pt x="22653" y="53309"/>
                    <a:pt x="22752" y="53305"/>
                    <a:pt x="22854" y="53302"/>
                  </a:cubicBezTo>
                  <a:lnTo>
                    <a:pt x="22921" y="53302"/>
                  </a:lnTo>
                  <a:cubicBezTo>
                    <a:pt x="23231" y="53292"/>
                    <a:pt x="23548" y="53282"/>
                    <a:pt x="23860" y="53282"/>
                  </a:cubicBezTo>
                  <a:lnTo>
                    <a:pt x="23904" y="53282"/>
                  </a:lnTo>
                  <a:cubicBezTo>
                    <a:pt x="24234" y="53282"/>
                    <a:pt x="24592" y="53288"/>
                    <a:pt x="24997" y="53298"/>
                  </a:cubicBezTo>
                  <a:cubicBezTo>
                    <a:pt x="25027" y="53302"/>
                    <a:pt x="25058" y="53305"/>
                    <a:pt x="25088" y="53309"/>
                  </a:cubicBezTo>
                  <a:cubicBezTo>
                    <a:pt x="25286" y="53329"/>
                    <a:pt x="25459" y="53339"/>
                    <a:pt x="25622" y="53339"/>
                  </a:cubicBezTo>
                  <a:cubicBezTo>
                    <a:pt x="25704" y="53339"/>
                    <a:pt x="25782" y="53339"/>
                    <a:pt x="25860" y="53332"/>
                  </a:cubicBezTo>
                  <a:lnTo>
                    <a:pt x="25881" y="53332"/>
                  </a:lnTo>
                  <a:cubicBezTo>
                    <a:pt x="25959" y="53332"/>
                    <a:pt x="26034" y="53315"/>
                    <a:pt x="26105" y="53278"/>
                  </a:cubicBezTo>
                  <a:cubicBezTo>
                    <a:pt x="26149" y="53254"/>
                    <a:pt x="26190" y="53224"/>
                    <a:pt x="26228" y="53186"/>
                  </a:cubicBezTo>
                  <a:cubicBezTo>
                    <a:pt x="26493" y="53172"/>
                    <a:pt x="26711" y="53163"/>
                    <a:pt x="26908" y="53149"/>
                  </a:cubicBezTo>
                  <a:cubicBezTo>
                    <a:pt x="27201" y="53128"/>
                    <a:pt x="27493" y="53101"/>
                    <a:pt x="27779" y="53074"/>
                  </a:cubicBezTo>
                  <a:lnTo>
                    <a:pt x="27796" y="53074"/>
                  </a:lnTo>
                  <a:cubicBezTo>
                    <a:pt x="28010" y="53060"/>
                    <a:pt x="28228" y="53050"/>
                    <a:pt x="28439" y="53037"/>
                  </a:cubicBezTo>
                  <a:lnTo>
                    <a:pt x="28636" y="53026"/>
                  </a:lnTo>
                  <a:cubicBezTo>
                    <a:pt x="28908" y="53012"/>
                    <a:pt x="29184" y="52985"/>
                    <a:pt x="29453" y="52958"/>
                  </a:cubicBezTo>
                  <a:lnTo>
                    <a:pt x="29528" y="52951"/>
                  </a:lnTo>
                  <a:lnTo>
                    <a:pt x="29493" y="52951"/>
                  </a:lnTo>
                  <a:cubicBezTo>
                    <a:pt x="29555" y="52948"/>
                    <a:pt x="29616" y="52941"/>
                    <a:pt x="29674" y="52935"/>
                  </a:cubicBezTo>
                  <a:cubicBezTo>
                    <a:pt x="29711" y="52948"/>
                    <a:pt x="29749" y="52955"/>
                    <a:pt x="29790" y="52962"/>
                  </a:cubicBezTo>
                  <a:lnTo>
                    <a:pt x="29813" y="52965"/>
                  </a:lnTo>
                  <a:cubicBezTo>
                    <a:pt x="29915" y="52985"/>
                    <a:pt x="30024" y="52999"/>
                    <a:pt x="30150" y="53009"/>
                  </a:cubicBezTo>
                  <a:cubicBezTo>
                    <a:pt x="30313" y="53026"/>
                    <a:pt x="30476" y="53037"/>
                    <a:pt x="30633" y="53047"/>
                  </a:cubicBezTo>
                  <a:cubicBezTo>
                    <a:pt x="30908" y="53067"/>
                    <a:pt x="31191" y="53078"/>
                    <a:pt x="31463" y="53087"/>
                  </a:cubicBezTo>
                  <a:lnTo>
                    <a:pt x="31476" y="53087"/>
                  </a:lnTo>
                  <a:cubicBezTo>
                    <a:pt x="31647" y="53094"/>
                    <a:pt x="31827" y="53098"/>
                    <a:pt x="32024" y="53098"/>
                  </a:cubicBezTo>
                  <a:cubicBezTo>
                    <a:pt x="32385" y="53098"/>
                    <a:pt x="32752" y="53087"/>
                    <a:pt x="33109" y="53078"/>
                  </a:cubicBezTo>
                  <a:lnTo>
                    <a:pt x="33153" y="53074"/>
                  </a:lnTo>
                  <a:cubicBezTo>
                    <a:pt x="33677" y="53060"/>
                    <a:pt x="34235" y="53016"/>
                    <a:pt x="34807" y="52951"/>
                  </a:cubicBezTo>
                  <a:cubicBezTo>
                    <a:pt x="35123" y="52914"/>
                    <a:pt x="35382" y="52880"/>
                    <a:pt x="35616" y="52842"/>
                  </a:cubicBezTo>
                  <a:cubicBezTo>
                    <a:pt x="35736" y="52822"/>
                    <a:pt x="35844" y="52805"/>
                    <a:pt x="35954" y="52792"/>
                  </a:cubicBezTo>
                  <a:cubicBezTo>
                    <a:pt x="35981" y="52788"/>
                    <a:pt x="36007" y="52785"/>
                    <a:pt x="36035" y="52778"/>
                  </a:cubicBezTo>
                  <a:cubicBezTo>
                    <a:pt x="36076" y="52775"/>
                    <a:pt x="36113" y="52767"/>
                    <a:pt x="36154" y="52764"/>
                  </a:cubicBezTo>
                  <a:cubicBezTo>
                    <a:pt x="36239" y="52751"/>
                    <a:pt x="36321" y="52727"/>
                    <a:pt x="36412" y="52693"/>
                  </a:cubicBezTo>
                  <a:cubicBezTo>
                    <a:pt x="36474" y="52690"/>
                    <a:pt x="36538" y="52690"/>
                    <a:pt x="36603" y="52686"/>
                  </a:cubicBezTo>
                  <a:cubicBezTo>
                    <a:pt x="36627" y="52682"/>
                    <a:pt x="36651" y="52682"/>
                    <a:pt x="36674" y="52682"/>
                  </a:cubicBezTo>
                  <a:cubicBezTo>
                    <a:pt x="36739" y="52679"/>
                    <a:pt x="36803" y="52676"/>
                    <a:pt x="36865" y="52665"/>
                  </a:cubicBezTo>
                  <a:cubicBezTo>
                    <a:pt x="37011" y="52642"/>
                    <a:pt x="37150" y="52516"/>
                    <a:pt x="37202" y="52359"/>
                  </a:cubicBezTo>
                  <a:cubicBezTo>
                    <a:pt x="37260" y="52180"/>
                    <a:pt x="37202" y="51985"/>
                    <a:pt x="37052" y="51860"/>
                  </a:cubicBezTo>
                  <a:cubicBezTo>
                    <a:pt x="37056" y="51853"/>
                    <a:pt x="37059" y="51842"/>
                    <a:pt x="37062" y="51836"/>
                  </a:cubicBezTo>
                  <a:cubicBezTo>
                    <a:pt x="37120" y="51624"/>
                    <a:pt x="37174" y="51393"/>
                    <a:pt x="37226" y="51152"/>
                  </a:cubicBezTo>
                  <a:cubicBezTo>
                    <a:pt x="37263" y="50968"/>
                    <a:pt x="37287" y="50781"/>
                    <a:pt x="37310" y="50597"/>
                  </a:cubicBezTo>
                  <a:cubicBezTo>
                    <a:pt x="37321" y="50502"/>
                    <a:pt x="37334" y="50400"/>
                    <a:pt x="37348" y="50302"/>
                  </a:cubicBezTo>
                  <a:cubicBezTo>
                    <a:pt x="37386" y="50060"/>
                    <a:pt x="37423" y="49801"/>
                    <a:pt x="37450" y="49539"/>
                  </a:cubicBezTo>
                  <a:cubicBezTo>
                    <a:pt x="37460" y="49420"/>
                    <a:pt x="37470" y="49298"/>
                    <a:pt x="37480" y="49183"/>
                  </a:cubicBezTo>
                  <a:cubicBezTo>
                    <a:pt x="37491" y="49053"/>
                    <a:pt x="37501" y="48920"/>
                    <a:pt x="37515" y="48791"/>
                  </a:cubicBezTo>
                  <a:cubicBezTo>
                    <a:pt x="37528" y="48665"/>
                    <a:pt x="37541" y="48533"/>
                    <a:pt x="37559" y="48407"/>
                  </a:cubicBezTo>
                  <a:cubicBezTo>
                    <a:pt x="37573" y="48274"/>
                    <a:pt x="37590" y="48134"/>
                    <a:pt x="37603" y="47999"/>
                  </a:cubicBezTo>
                  <a:lnTo>
                    <a:pt x="37613" y="47893"/>
                  </a:lnTo>
                  <a:cubicBezTo>
                    <a:pt x="37637" y="47672"/>
                    <a:pt x="37657" y="47440"/>
                    <a:pt x="37695" y="47216"/>
                  </a:cubicBezTo>
                  <a:lnTo>
                    <a:pt x="37698" y="47195"/>
                  </a:lnTo>
                  <a:cubicBezTo>
                    <a:pt x="37736" y="46955"/>
                    <a:pt x="37777" y="46706"/>
                    <a:pt x="37804" y="46457"/>
                  </a:cubicBezTo>
                  <a:cubicBezTo>
                    <a:pt x="37817" y="46359"/>
                    <a:pt x="37831" y="46261"/>
                    <a:pt x="37844" y="46165"/>
                  </a:cubicBezTo>
                  <a:cubicBezTo>
                    <a:pt x="37862" y="46032"/>
                    <a:pt x="37882" y="45897"/>
                    <a:pt x="37896" y="45760"/>
                  </a:cubicBezTo>
                  <a:cubicBezTo>
                    <a:pt x="37909" y="45590"/>
                    <a:pt x="37916" y="45420"/>
                    <a:pt x="37919" y="45253"/>
                  </a:cubicBezTo>
                  <a:cubicBezTo>
                    <a:pt x="37923" y="45179"/>
                    <a:pt x="37926" y="45101"/>
                    <a:pt x="37929" y="45025"/>
                  </a:cubicBezTo>
                  <a:cubicBezTo>
                    <a:pt x="37954" y="44498"/>
                    <a:pt x="37974" y="44016"/>
                    <a:pt x="37998" y="43546"/>
                  </a:cubicBezTo>
                  <a:lnTo>
                    <a:pt x="38039" y="42794"/>
                  </a:lnTo>
                  <a:cubicBezTo>
                    <a:pt x="38045" y="42644"/>
                    <a:pt x="38048" y="42529"/>
                    <a:pt x="38048" y="42424"/>
                  </a:cubicBezTo>
                  <a:cubicBezTo>
                    <a:pt x="38052" y="42273"/>
                    <a:pt x="38042" y="42117"/>
                    <a:pt x="38025" y="41913"/>
                  </a:cubicBezTo>
                  <a:cubicBezTo>
                    <a:pt x="38011" y="41766"/>
                    <a:pt x="37984" y="41617"/>
                    <a:pt x="37957" y="41474"/>
                  </a:cubicBezTo>
                  <a:cubicBezTo>
                    <a:pt x="37940" y="41392"/>
                    <a:pt x="37926" y="41311"/>
                    <a:pt x="37913" y="41229"/>
                  </a:cubicBezTo>
                  <a:cubicBezTo>
                    <a:pt x="37879" y="41011"/>
                    <a:pt x="37855" y="40794"/>
                    <a:pt x="37835" y="40603"/>
                  </a:cubicBezTo>
                  <a:cubicBezTo>
                    <a:pt x="37824" y="40464"/>
                    <a:pt x="37821" y="40321"/>
                    <a:pt x="37817" y="40185"/>
                  </a:cubicBezTo>
                  <a:cubicBezTo>
                    <a:pt x="37814" y="40097"/>
                    <a:pt x="37811" y="40011"/>
                    <a:pt x="37807" y="39923"/>
                  </a:cubicBezTo>
                  <a:cubicBezTo>
                    <a:pt x="37797" y="39689"/>
                    <a:pt x="37794" y="39447"/>
                    <a:pt x="37804" y="39178"/>
                  </a:cubicBezTo>
                  <a:cubicBezTo>
                    <a:pt x="37817" y="38725"/>
                    <a:pt x="37848" y="38266"/>
                    <a:pt x="37879" y="37821"/>
                  </a:cubicBezTo>
                  <a:lnTo>
                    <a:pt x="37885" y="37705"/>
                  </a:lnTo>
                  <a:cubicBezTo>
                    <a:pt x="37906" y="37433"/>
                    <a:pt x="37933" y="37185"/>
                    <a:pt x="37974" y="36946"/>
                  </a:cubicBezTo>
                  <a:cubicBezTo>
                    <a:pt x="38022" y="36668"/>
                    <a:pt x="38048" y="36392"/>
                    <a:pt x="38066" y="36185"/>
                  </a:cubicBezTo>
                  <a:cubicBezTo>
                    <a:pt x="38103" y="35786"/>
                    <a:pt x="38124" y="35378"/>
                    <a:pt x="38144" y="34984"/>
                  </a:cubicBezTo>
                  <a:cubicBezTo>
                    <a:pt x="38147" y="34895"/>
                    <a:pt x="38154" y="34806"/>
                    <a:pt x="38158" y="34715"/>
                  </a:cubicBezTo>
                  <a:cubicBezTo>
                    <a:pt x="38171" y="34464"/>
                    <a:pt x="38185" y="34211"/>
                    <a:pt x="38195" y="33960"/>
                  </a:cubicBezTo>
                  <a:lnTo>
                    <a:pt x="38208" y="33684"/>
                  </a:lnTo>
                  <a:cubicBezTo>
                    <a:pt x="38215" y="33610"/>
                    <a:pt x="38219" y="33531"/>
                    <a:pt x="38222" y="33453"/>
                  </a:cubicBezTo>
                  <a:cubicBezTo>
                    <a:pt x="38229" y="33232"/>
                    <a:pt x="38240" y="33004"/>
                    <a:pt x="38263" y="32779"/>
                  </a:cubicBezTo>
                  <a:cubicBezTo>
                    <a:pt x="38293" y="32487"/>
                    <a:pt x="38321" y="32181"/>
                    <a:pt x="38345" y="31837"/>
                  </a:cubicBezTo>
                  <a:cubicBezTo>
                    <a:pt x="38351" y="31732"/>
                    <a:pt x="38365" y="31622"/>
                    <a:pt x="38378" y="31517"/>
                  </a:cubicBezTo>
                  <a:cubicBezTo>
                    <a:pt x="38386" y="31456"/>
                    <a:pt x="38392" y="31398"/>
                    <a:pt x="38399" y="31337"/>
                  </a:cubicBezTo>
                  <a:cubicBezTo>
                    <a:pt x="38416" y="31160"/>
                    <a:pt x="38444" y="30986"/>
                    <a:pt x="38471" y="30820"/>
                  </a:cubicBezTo>
                  <a:cubicBezTo>
                    <a:pt x="38488" y="30724"/>
                    <a:pt x="38508" y="30613"/>
                    <a:pt x="38521" y="30500"/>
                  </a:cubicBezTo>
                  <a:cubicBezTo>
                    <a:pt x="38535" y="30382"/>
                    <a:pt x="38549" y="30252"/>
                    <a:pt x="38559" y="30096"/>
                  </a:cubicBezTo>
                  <a:cubicBezTo>
                    <a:pt x="38569" y="29963"/>
                    <a:pt x="38582" y="29834"/>
                    <a:pt x="38596" y="29704"/>
                  </a:cubicBezTo>
                  <a:cubicBezTo>
                    <a:pt x="38610" y="29586"/>
                    <a:pt x="38620" y="29463"/>
                    <a:pt x="38631" y="29341"/>
                  </a:cubicBezTo>
                  <a:cubicBezTo>
                    <a:pt x="38675" y="28803"/>
                    <a:pt x="38695" y="28269"/>
                    <a:pt x="38712" y="27772"/>
                  </a:cubicBezTo>
                  <a:cubicBezTo>
                    <a:pt x="38722" y="27493"/>
                    <a:pt x="38733" y="27218"/>
                    <a:pt x="38739" y="26932"/>
                  </a:cubicBezTo>
                  <a:lnTo>
                    <a:pt x="38739" y="26891"/>
                  </a:lnTo>
                  <a:cubicBezTo>
                    <a:pt x="38746" y="26650"/>
                    <a:pt x="38753" y="26402"/>
                    <a:pt x="38780" y="26157"/>
                  </a:cubicBezTo>
                  <a:cubicBezTo>
                    <a:pt x="38821" y="25789"/>
                    <a:pt x="38858" y="25418"/>
                    <a:pt x="38896" y="25058"/>
                  </a:cubicBezTo>
                  <a:cubicBezTo>
                    <a:pt x="38913" y="24891"/>
                    <a:pt x="38933" y="24724"/>
                    <a:pt x="38950" y="24557"/>
                  </a:cubicBezTo>
                  <a:cubicBezTo>
                    <a:pt x="38957" y="24479"/>
                    <a:pt x="38964" y="24405"/>
                    <a:pt x="38974" y="24326"/>
                  </a:cubicBezTo>
                  <a:cubicBezTo>
                    <a:pt x="38995" y="24143"/>
                    <a:pt x="39015" y="23952"/>
                    <a:pt x="39028" y="23765"/>
                  </a:cubicBezTo>
                  <a:cubicBezTo>
                    <a:pt x="39039" y="23632"/>
                    <a:pt x="39045" y="23499"/>
                    <a:pt x="39052" y="23367"/>
                  </a:cubicBezTo>
                  <a:cubicBezTo>
                    <a:pt x="39059" y="23245"/>
                    <a:pt x="39066" y="23119"/>
                    <a:pt x="39076" y="22993"/>
                  </a:cubicBezTo>
                  <a:cubicBezTo>
                    <a:pt x="39083" y="22884"/>
                    <a:pt x="39097" y="22775"/>
                    <a:pt x="39107" y="22673"/>
                  </a:cubicBezTo>
                  <a:cubicBezTo>
                    <a:pt x="39120" y="22551"/>
                    <a:pt x="39133" y="22428"/>
                    <a:pt x="39141" y="22306"/>
                  </a:cubicBezTo>
                  <a:cubicBezTo>
                    <a:pt x="39154" y="22119"/>
                    <a:pt x="39161" y="21928"/>
                    <a:pt x="39168" y="21744"/>
                  </a:cubicBezTo>
                  <a:cubicBezTo>
                    <a:pt x="39185" y="21336"/>
                    <a:pt x="39195" y="20979"/>
                    <a:pt x="39199" y="20652"/>
                  </a:cubicBezTo>
                  <a:cubicBezTo>
                    <a:pt x="39202" y="20544"/>
                    <a:pt x="39202" y="20434"/>
                    <a:pt x="39202" y="20329"/>
                  </a:cubicBezTo>
                  <a:cubicBezTo>
                    <a:pt x="39202" y="20207"/>
                    <a:pt x="39202" y="20087"/>
                    <a:pt x="39205" y="19965"/>
                  </a:cubicBezTo>
                  <a:lnTo>
                    <a:pt x="39205" y="19863"/>
                  </a:lnTo>
                  <a:cubicBezTo>
                    <a:pt x="39205" y="19789"/>
                    <a:pt x="39205" y="19714"/>
                    <a:pt x="39209" y="19638"/>
                  </a:cubicBezTo>
                  <a:lnTo>
                    <a:pt x="39215" y="19635"/>
                  </a:lnTo>
                  <a:cubicBezTo>
                    <a:pt x="39256" y="19601"/>
                    <a:pt x="39293" y="19560"/>
                    <a:pt x="39321" y="19513"/>
                  </a:cubicBezTo>
                  <a:cubicBezTo>
                    <a:pt x="39389" y="19411"/>
                    <a:pt x="39403" y="19329"/>
                    <a:pt x="39419" y="19217"/>
                  </a:cubicBezTo>
                  <a:lnTo>
                    <a:pt x="39427" y="19186"/>
                  </a:lnTo>
                  <a:cubicBezTo>
                    <a:pt x="39433" y="19149"/>
                    <a:pt x="39433" y="19108"/>
                    <a:pt x="39436" y="19067"/>
                  </a:cubicBezTo>
                  <a:cubicBezTo>
                    <a:pt x="39436" y="19047"/>
                    <a:pt x="39436" y="19026"/>
                    <a:pt x="39440" y="19006"/>
                  </a:cubicBezTo>
                  <a:cubicBezTo>
                    <a:pt x="39447" y="18911"/>
                    <a:pt x="39457" y="18809"/>
                    <a:pt x="39467" y="18713"/>
                  </a:cubicBezTo>
                  <a:lnTo>
                    <a:pt x="39474" y="18662"/>
                  </a:lnTo>
                  <a:cubicBezTo>
                    <a:pt x="39477" y="18615"/>
                    <a:pt x="39485" y="18567"/>
                    <a:pt x="39488" y="18523"/>
                  </a:cubicBezTo>
                  <a:cubicBezTo>
                    <a:pt x="39505" y="18353"/>
                    <a:pt x="39521" y="18183"/>
                    <a:pt x="39549" y="18013"/>
                  </a:cubicBezTo>
                  <a:cubicBezTo>
                    <a:pt x="39569" y="17907"/>
                    <a:pt x="39590" y="17784"/>
                    <a:pt x="39600" y="17655"/>
                  </a:cubicBezTo>
                  <a:cubicBezTo>
                    <a:pt x="39610" y="17539"/>
                    <a:pt x="39620" y="17445"/>
                    <a:pt x="39634" y="17360"/>
                  </a:cubicBezTo>
                  <a:lnTo>
                    <a:pt x="39644" y="17315"/>
                  </a:lnTo>
                  <a:cubicBezTo>
                    <a:pt x="39654" y="17241"/>
                    <a:pt x="39668" y="17166"/>
                    <a:pt x="39671" y="17087"/>
                  </a:cubicBezTo>
                  <a:cubicBezTo>
                    <a:pt x="39675" y="17026"/>
                    <a:pt x="39678" y="16961"/>
                    <a:pt x="39681" y="16900"/>
                  </a:cubicBezTo>
                  <a:cubicBezTo>
                    <a:pt x="39681" y="16863"/>
                    <a:pt x="39685" y="16829"/>
                    <a:pt x="39685" y="16792"/>
                  </a:cubicBezTo>
                  <a:lnTo>
                    <a:pt x="39692" y="16679"/>
                  </a:lnTo>
                  <a:cubicBezTo>
                    <a:pt x="39698" y="16533"/>
                    <a:pt x="39705" y="16380"/>
                    <a:pt x="39712" y="16233"/>
                  </a:cubicBezTo>
                  <a:cubicBezTo>
                    <a:pt x="39716" y="16094"/>
                    <a:pt x="39712" y="15955"/>
                    <a:pt x="39709" y="15819"/>
                  </a:cubicBezTo>
                  <a:cubicBezTo>
                    <a:pt x="39705" y="15768"/>
                    <a:pt x="39705" y="15713"/>
                    <a:pt x="39705" y="15658"/>
                  </a:cubicBezTo>
                  <a:cubicBezTo>
                    <a:pt x="39702" y="15503"/>
                    <a:pt x="39712" y="15343"/>
                    <a:pt x="39722" y="15189"/>
                  </a:cubicBezTo>
                  <a:cubicBezTo>
                    <a:pt x="39725" y="15148"/>
                    <a:pt x="39725" y="15104"/>
                    <a:pt x="39729" y="15063"/>
                  </a:cubicBezTo>
                  <a:cubicBezTo>
                    <a:pt x="39739" y="14873"/>
                    <a:pt x="39756" y="14676"/>
                    <a:pt x="39777" y="14465"/>
                  </a:cubicBezTo>
                  <a:lnTo>
                    <a:pt x="39783" y="14387"/>
                  </a:lnTo>
                  <a:cubicBezTo>
                    <a:pt x="39791" y="14308"/>
                    <a:pt x="39797" y="14230"/>
                    <a:pt x="39804" y="14151"/>
                  </a:cubicBezTo>
                  <a:cubicBezTo>
                    <a:pt x="39814" y="14063"/>
                    <a:pt x="39814" y="13972"/>
                    <a:pt x="39814" y="13883"/>
                  </a:cubicBezTo>
                  <a:lnTo>
                    <a:pt x="39814" y="13845"/>
                  </a:lnTo>
                  <a:cubicBezTo>
                    <a:pt x="39814" y="13768"/>
                    <a:pt x="39814" y="13689"/>
                    <a:pt x="39811" y="13614"/>
                  </a:cubicBezTo>
                  <a:cubicBezTo>
                    <a:pt x="39807" y="13502"/>
                    <a:pt x="39807" y="13383"/>
                    <a:pt x="39811" y="13267"/>
                  </a:cubicBezTo>
                  <a:cubicBezTo>
                    <a:pt x="39818" y="13118"/>
                    <a:pt x="39824" y="12972"/>
                    <a:pt x="39831" y="12821"/>
                  </a:cubicBezTo>
                  <a:cubicBezTo>
                    <a:pt x="39841" y="12577"/>
                    <a:pt x="39855" y="12328"/>
                    <a:pt x="39862" y="12080"/>
                  </a:cubicBezTo>
                  <a:cubicBezTo>
                    <a:pt x="39868" y="11914"/>
                    <a:pt x="39876" y="11733"/>
                    <a:pt x="39876" y="11556"/>
                  </a:cubicBezTo>
                  <a:cubicBezTo>
                    <a:pt x="39879" y="11328"/>
                    <a:pt x="39858" y="11100"/>
                    <a:pt x="39835" y="10886"/>
                  </a:cubicBezTo>
                  <a:lnTo>
                    <a:pt x="39827" y="10780"/>
                  </a:lnTo>
                  <a:cubicBezTo>
                    <a:pt x="39818" y="10665"/>
                    <a:pt x="39811" y="10543"/>
                    <a:pt x="39797" y="10424"/>
                  </a:cubicBezTo>
                  <a:lnTo>
                    <a:pt x="39791" y="10342"/>
                  </a:lnTo>
                  <a:cubicBezTo>
                    <a:pt x="39766" y="10053"/>
                    <a:pt x="39743" y="9757"/>
                    <a:pt x="39702" y="9468"/>
                  </a:cubicBezTo>
                  <a:cubicBezTo>
                    <a:pt x="39661" y="9199"/>
                    <a:pt x="39631" y="8923"/>
                    <a:pt x="39603" y="8651"/>
                  </a:cubicBezTo>
                  <a:cubicBezTo>
                    <a:pt x="39600" y="8604"/>
                    <a:pt x="39596" y="8556"/>
                    <a:pt x="39593" y="8508"/>
                  </a:cubicBezTo>
                  <a:cubicBezTo>
                    <a:pt x="39582" y="8362"/>
                    <a:pt x="39573" y="8212"/>
                    <a:pt x="39566" y="8066"/>
                  </a:cubicBezTo>
                  <a:cubicBezTo>
                    <a:pt x="39559" y="7920"/>
                    <a:pt x="39562" y="7774"/>
                    <a:pt x="39566" y="7631"/>
                  </a:cubicBezTo>
                  <a:cubicBezTo>
                    <a:pt x="39569" y="7570"/>
                    <a:pt x="39569" y="7508"/>
                    <a:pt x="39569" y="7450"/>
                  </a:cubicBezTo>
                  <a:cubicBezTo>
                    <a:pt x="39576" y="6987"/>
                    <a:pt x="39573" y="6587"/>
                    <a:pt x="39566" y="6219"/>
                  </a:cubicBezTo>
                  <a:cubicBezTo>
                    <a:pt x="39559" y="5954"/>
                    <a:pt x="39538" y="5671"/>
                    <a:pt x="39505" y="5351"/>
                  </a:cubicBezTo>
                  <a:cubicBezTo>
                    <a:pt x="39498" y="5270"/>
                    <a:pt x="39488" y="5188"/>
                    <a:pt x="39477" y="5106"/>
                  </a:cubicBezTo>
                  <a:cubicBezTo>
                    <a:pt x="39471" y="5062"/>
                    <a:pt x="39464" y="5018"/>
                    <a:pt x="39457" y="4974"/>
                  </a:cubicBezTo>
                  <a:cubicBezTo>
                    <a:pt x="39444" y="4848"/>
                    <a:pt x="39430" y="4719"/>
                    <a:pt x="39416" y="4596"/>
                  </a:cubicBezTo>
                  <a:lnTo>
                    <a:pt x="39414" y="4583"/>
                  </a:lnTo>
                  <a:lnTo>
                    <a:pt x="39414" y="4583"/>
                  </a:lnTo>
                  <a:cubicBezTo>
                    <a:pt x="39407" y="4504"/>
                    <a:pt x="39398" y="4424"/>
                    <a:pt x="39389" y="4348"/>
                  </a:cubicBezTo>
                  <a:cubicBezTo>
                    <a:pt x="39382" y="4290"/>
                    <a:pt x="39375" y="4236"/>
                    <a:pt x="39372" y="4181"/>
                  </a:cubicBezTo>
                  <a:cubicBezTo>
                    <a:pt x="39362" y="4056"/>
                    <a:pt x="39348" y="3913"/>
                    <a:pt x="39328" y="3770"/>
                  </a:cubicBezTo>
                  <a:cubicBezTo>
                    <a:pt x="39311" y="3640"/>
                    <a:pt x="39297" y="3525"/>
                    <a:pt x="39284" y="3406"/>
                  </a:cubicBezTo>
                  <a:cubicBezTo>
                    <a:pt x="39280" y="3314"/>
                    <a:pt x="39280" y="3219"/>
                    <a:pt x="39280" y="3123"/>
                  </a:cubicBezTo>
                  <a:cubicBezTo>
                    <a:pt x="39284" y="3062"/>
                    <a:pt x="39284" y="3001"/>
                    <a:pt x="39284" y="2936"/>
                  </a:cubicBezTo>
                  <a:cubicBezTo>
                    <a:pt x="39280" y="2811"/>
                    <a:pt x="39273" y="2685"/>
                    <a:pt x="39267" y="2563"/>
                  </a:cubicBezTo>
                  <a:cubicBezTo>
                    <a:pt x="39263" y="2518"/>
                    <a:pt x="39260" y="2477"/>
                    <a:pt x="39260" y="2436"/>
                  </a:cubicBezTo>
                  <a:cubicBezTo>
                    <a:pt x="39240" y="2106"/>
                    <a:pt x="39263" y="1770"/>
                    <a:pt x="39284" y="1443"/>
                  </a:cubicBezTo>
                  <a:cubicBezTo>
                    <a:pt x="39287" y="1389"/>
                    <a:pt x="39290" y="1334"/>
                    <a:pt x="39293" y="1277"/>
                  </a:cubicBezTo>
                  <a:cubicBezTo>
                    <a:pt x="39297" y="1188"/>
                    <a:pt x="39267" y="1100"/>
                    <a:pt x="39205" y="1032"/>
                  </a:cubicBezTo>
                  <a:cubicBezTo>
                    <a:pt x="39141" y="960"/>
                    <a:pt x="39052" y="919"/>
                    <a:pt x="38960" y="916"/>
                  </a:cubicBezTo>
                  <a:lnTo>
                    <a:pt x="38943" y="916"/>
                  </a:lnTo>
                  <a:cubicBezTo>
                    <a:pt x="38824" y="916"/>
                    <a:pt x="38709" y="980"/>
                    <a:pt x="38648" y="1086"/>
                  </a:cubicBezTo>
                  <a:cubicBezTo>
                    <a:pt x="38562" y="1103"/>
                    <a:pt x="38494" y="1113"/>
                    <a:pt x="38430" y="1123"/>
                  </a:cubicBezTo>
                  <a:cubicBezTo>
                    <a:pt x="38378" y="1123"/>
                    <a:pt x="38328" y="1126"/>
                    <a:pt x="38263" y="1126"/>
                  </a:cubicBezTo>
                  <a:cubicBezTo>
                    <a:pt x="38219" y="1126"/>
                    <a:pt x="38178" y="1126"/>
                    <a:pt x="38133" y="1123"/>
                  </a:cubicBezTo>
                  <a:lnTo>
                    <a:pt x="37909" y="1123"/>
                  </a:lnTo>
                  <a:cubicBezTo>
                    <a:pt x="37831" y="1123"/>
                    <a:pt x="37756" y="1123"/>
                    <a:pt x="37678" y="1120"/>
                  </a:cubicBezTo>
                  <a:cubicBezTo>
                    <a:pt x="37599" y="1120"/>
                    <a:pt x="37518" y="1117"/>
                    <a:pt x="37439" y="1117"/>
                  </a:cubicBezTo>
                  <a:lnTo>
                    <a:pt x="37399" y="1120"/>
                  </a:lnTo>
                  <a:lnTo>
                    <a:pt x="37358" y="1120"/>
                  </a:lnTo>
                  <a:cubicBezTo>
                    <a:pt x="37235" y="1120"/>
                    <a:pt x="37117" y="1117"/>
                    <a:pt x="36998" y="1113"/>
                  </a:cubicBezTo>
                  <a:cubicBezTo>
                    <a:pt x="36906" y="1109"/>
                    <a:pt x="36811" y="1106"/>
                    <a:pt x="36719" y="1106"/>
                  </a:cubicBezTo>
                  <a:lnTo>
                    <a:pt x="36572" y="1103"/>
                  </a:lnTo>
                  <a:cubicBezTo>
                    <a:pt x="36412" y="1103"/>
                    <a:pt x="36246" y="1100"/>
                    <a:pt x="36079" y="1096"/>
                  </a:cubicBezTo>
                  <a:cubicBezTo>
                    <a:pt x="35681" y="1079"/>
                    <a:pt x="35276" y="1045"/>
                    <a:pt x="34885" y="1015"/>
                  </a:cubicBezTo>
                  <a:lnTo>
                    <a:pt x="34739" y="1004"/>
                  </a:lnTo>
                  <a:lnTo>
                    <a:pt x="34684" y="1001"/>
                  </a:lnTo>
                  <a:cubicBezTo>
                    <a:pt x="34313" y="971"/>
                    <a:pt x="33933" y="940"/>
                    <a:pt x="33558" y="875"/>
                  </a:cubicBezTo>
                  <a:lnTo>
                    <a:pt x="33558" y="875"/>
                  </a:lnTo>
                  <a:lnTo>
                    <a:pt x="33586" y="878"/>
                  </a:lnTo>
                  <a:cubicBezTo>
                    <a:pt x="33497" y="861"/>
                    <a:pt x="33406" y="848"/>
                    <a:pt x="33317" y="834"/>
                  </a:cubicBezTo>
                  <a:cubicBezTo>
                    <a:pt x="33259" y="824"/>
                    <a:pt x="33201" y="814"/>
                    <a:pt x="33144" y="803"/>
                  </a:cubicBezTo>
                  <a:cubicBezTo>
                    <a:pt x="33038" y="783"/>
                    <a:pt x="32912" y="762"/>
                    <a:pt x="32790" y="742"/>
                  </a:cubicBezTo>
                  <a:cubicBezTo>
                    <a:pt x="32688" y="729"/>
                    <a:pt x="32589" y="718"/>
                    <a:pt x="32490" y="708"/>
                  </a:cubicBezTo>
                  <a:lnTo>
                    <a:pt x="32412" y="698"/>
                  </a:lnTo>
                  <a:cubicBezTo>
                    <a:pt x="32327" y="688"/>
                    <a:pt x="32239" y="674"/>
                    <a:pt x="32153" y="664"/>
                  </a:cubicBezTo>
                  <a:cubicBezTo>
                    <a:pt x="32123" y="657"/>
                    <a:pt x="32092" y="654"/>
                    <a:pt x="32059" y="651"/>
                  </a:cubicBezTo>
                  <a:cubicBezTo>
                    <a:pt x="31922" y="630"/>
                    <a:pt x="31786" y="616"/>
                    <a:pt x="31650" y="599"/>
                  </a:cubicBezTo>
                  <a:cubicBezTo>
                    <a:pt x="31116" y="545"/>
                    <a:pt x="30569" y="511"/>
                    <a:pt x="30106" y="484"/>
                  </a:cubicBezTo>
                  <a:cubicBezTo>
                    <a:pt x="29861" y="470"/>
                    <a:pt x="29602" y="453"/>
                    <a:pt x="29344" y="426"/>
                  </a:cubicBezTo>
                  <a:cubicBezTo>
                    <a:pt x="29123" y="402"/>
                    <a:pt x="28857" y="375"/>
                    <a:pt x="28589" y="354"/>
                  </a:cubicBezTo>
                  <a:cubicBezTo>
                    <a:pt x="28347" y="338"/>
                    <a:pt x="28099" y="324"/>
                    <a:pt x="27851" y="310"/>
                  </a:cubicBezTo>
                  <a:cubicBezTo>
                    <a:pt x="27650" y="300"/>
                    <a:pt x="27449" y="280"/>
                    <a:pt x="27255" y="259"/>
                  </a:cubicBezTo>
                  <a:lnTo>
                    <a:pt x="27119" y="249"/>
                  </a:lnTo>
                  <a:cubicBezTo>
                    <a:pt x="26598" y="198"/>
                    <a:pt x="26082" y="170"/>
                    <a:pt x="25595" y="147"/>
                  </a:cubicBezTo>
                  <a:cubicBezTo>
                    <a:pt x="25394" y="137"/>
                    <a:pt x="25193" y="130"/>
                    <a:pt x="24989" y="120"/>
                  </a:cubicBezTo>
                  <a:lnTo>
                    <a:pt x="24871" y="113"/>
                  </a:lnTo>
                  <a:cubicBezTo>
                    <a:pt x="24667" y="103"/>
                    <a:pt x="24459" y="103"/>
                    <a:pt x="24255" y="103"/>
                  </a:cubicBezTo>
                  <a:lnTo>
                    <a:pt x="24112" y="103"/>
                  </a:lnTo>
                  <a:cubicBezTo>
                    <a:pt x="23850" y="103"/>
                    <a:pt x="23585" y="96"/>
                    <a:pt x="23299" y="86"/>
                  </a:cubicBezTo>
                  <a:cubicBezTo>
                    <a:pt x="23224" y="82"/>
                    <a:pt x="23146" y="79"/>
                    <a:pt x="23071" y="76"/>
                  </a:cubicBezTo>
                  <a:cubicBezTo>
                    <a:pt x="22891" y="68"/>
                    <a:pt x="22703" y="62"/>
                    <a:pt x="22520" y="59"/>
                  </a:cubicBezTo>
                  <a:lnTo>
                    <a:pt x="21755" y="59"/>
                  </a:lnTo>
                  <a:cubicBezTo>
                    <a:pt x="21530" y="55"/>
                    <a:pt x="21306" y="45"/>
                    <a:pt x="21091" y="35"/>
                  </a:cubicBezTo>
                  <a:cubicBezTo>
                    <a:pt x="20942" y="32"/>
                    <a:pt x="20789" y="24"/>
                    <a:pt x="20639" y="18"/>
                  </a:cubicBezTo>
                  <a:lnTo>
                    <a:pt x="20350" y="4"/>
                  </a:lnTo>
                  <a:cubicBezTo>
                    <a:pt x="20282" y="1"/>
                    <a:pt x="20210" y="1"/>
                    <a:pt x="2013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18;p56"/>
            <p:cNvSpPr/>
            <p:nvPr/>
          </p:nvSpPr>
          <p:spPr>
            <a:xfrm>
              <a:off x="2808150" y="3487600"/>
              <a:ext cx="256275" cy="1286125"/>
            </a:xfrm>
            <a:custGeom>
              <a:avLst/>
              <a:gdLst/>
              <a:ahLst/>
              <a:cxnLst/>
              <a:rect l="l" t="t" r="r" b="b"/>
              <a:pathLst>
                <a:path w="10251" h="51445" extrusionOk="0">
                  <a:moveTo>
                    <a:pt x="4876" y="1"/>
                  </a:moveTo>
                  <a:cubicBezTo>
                    <a:pt x="4849" y="1"/>
                    <a:pt x="4822" y="5"/>
                    <a:pt x="4794" y="14"/>
                  </a:cubicBezTo>
                  <a:lnTo>
                    <a:pt x="4743" y="28"/>
                  </a:lnTo>
                  <a:cubicBezTo>
                    <a:pt x="4627" y="59"/>
                    <a:pt x="4508" y="90"/>
                    <a:pt x="4393" y="103"/>
                  </a:cubicBezTo>
                  <a:lnTo>
                    <a:pt x="4328" y="110"/>
                  </a:lnTo>
                  <a:lnTo>
                    <a:pt x="4321" y="110"/>
                  </a:lnTo>
                  <a:cubicBezTo>
                    <a:pt x="4298" y="110"/>
                    <a:pt x="4274" y="113"/>
                    <a:pt x="4246" y="113"/>
                  </a:cubicBezTo>
                  <a:lnTo>
                    <a:pt x="4230" y="117"/>
                  </a:lnTo>
                  <a:lnTo>
                    <a:pt x="4226" y="117"/>
                  </a:lnTo>
                  <a:cubicBezTo>
                    <a:pt x="4114" y="127"/>
                    <a:pt x="3998" y="134"/>
                    <a:pt x="3889" y="151"/>
                  </a:cubicBezTo>
                  <a:cubicBezTo>
                    <a:pt x="3750" y="171"/>
                    <a:pt x="3631" y="184"/>
                    <a:pt x="3508" y="198"/>
                  </a:cubicBezTo>
                  <a:lnTo>
                    <a:pt x="3478" y="201"/>
                  </a:lnTo>
                  <a:cubicBezTo>
                    <a:pt x="3362" y="212"/>
                    <a:pt x="3246" y="222"/>
                    <a:pt x="3134" y="232"/>
                  </a:cubicBezTo>
                  <a:cubicBezTo>
                    <a:pt x="2960" y="246"/>
                    <a:pt x="2760" y="270"/>
                    <a:pt x="2560" y="307"/>
                  </a:cubicBezTo>
                  <a:cubicBezTo>
                    <a:pt x="2505" y="317"/>
                    <a:pt x="2447" y="324"/>
                    <a:pt x="2382" y="334"/>
                  </a:cubicBezTo>
                  <a:lnTo>
                    <a:pt x="2365" y="334"/>
                  </a:lnTo>
                  <a:cubicBezTo>
                    <a:pt x="2335" y="338"/>
                    <a:pt x="2307" y="341"/>
                    <a:pt x="2277" y="348"/>
                  </a:cubicBezTo>
                  <a:cubicBezTo>
                    <a:pt x="2185" y="358"/>
                    <a:pt x="2087" y="382"/>
                    <a:pt x="1991" y="409"/>
                  </a:cubicBezTo>
                  <a:cubicBezTo>
                    <a:pt x="1777" y="470"/>
                    <a:pt x="1566" y="535"/>
                    <a:pt x="1379" y="658"/>
                  </a:cubicBezTo>
                  <a:cubicBezTo>
                    <a:pt x="1283" y="722"/>
                    <a:pt x="1172" y="797"/>
                    <a:pt x="1079" y="889"/>
                  </a:cubicBezTo>
                  <a:cubicBezTo>
                    <a:pt x="957" y="1011"/>
                    <a:pt x="875" y="1151"/>
                    <a:pt x="817" y="1256"/>
                  </a:cubicBezTo>
                  <a:cubicBezTo>
                    <a:pt x="736" y="1409"/>
                    <a:pt x="679" y="1545"/>
                    <a:pt x="641" y="1664"/>
                  </a:cubicBezTo>
                  <a:cubicBezTo>
                    <a:pt x="600" y="1793"/>
                    <a:pt x="563" y="1926"/>
                    <a:pt x="528" y="2052"/>
                  </a:cubicBezTo>
                  <a:cubicBezTo>
                    <a:pt x="457" y="2307"/>
                    <a:pt x="399" y="2566"/>
                    <a:pt x="352" y="2804"/>
                  </a:cubicBezTo>
                  <a:cubicBezTo>
                    <a:pt x="341" y="2851"/>
                    <a:pt x="332" y="2899"/>
                    <a:pt x="321" y="2947"/>
                  </a:cubicBezTo>
                  <a:lnTo>
                    <a:pt x="311" y="2994"/>
                  </a:lnTo>
                  <a:cubicBezTo>
                    <a:pt x="260" y="3225"/>
                    <a:pt x="212" y="3464"/>
                    <a:pt x="175" y="3699"/>
                  </a:cubicBezTo>
                  <a:cubicBezTo>
                    <a:pt x="131" y="3998"/>
                    <a:pt x="100" y="4263"/>
                    <a:pt x="76" y="4508"/>
                  </a:cubicBezTo>
                  <a:cubicBezTo>
                    <a:pt x="25" y="5066"/>
                    <a:pt x="1" y="5522"/>
                    <a:pt x="1" y="5944"/>
                  </a:cubicBezTo>
                  <a:cubicBezTo>
                    <a:pt x="1" y="6083"/>
                    <a:pt x="8" y="6233"/>
                    <a:pt x="12" y="6362"/>
                  </a:cubicBezTo>
                  <a:lnTo>
                    <a:pt x="15" y="6376"/>
                  </a:lnTo>
                  <a:lnTo>
                    <a:pt x="15" y="6400"/>
                  </a:lnTo>
                  <a:lnTo>
                    <a:pt x="15" y="6406"/>
                  </a:lnTo>
                  <a:cubicBezTo>
                    <a:pt x="18" y="6488"/>
                    <a:pt x="21" y="6569"/>
                    <a:pt x="25" y="6654"/>
                  </a:cubicBezTo>
                  <a:cubicBezTo>
                    <a:pt x="29" y="6831"/>
                    <a:pt x="38" y="7018"/>
                    <a:pt x="49" y="7243"/>
                  </a:cubicBezTo>
                  <a:cubicBezTo>
                    <a:pt x="59" y="7369"/>
                    <a:pt x="62" y="7495"/>
                    <a:pt x="66" y="7624"/>
                  </a:cubicBezTo>
                  <a:cubicBezTo>
                    <a:pt x="69" y="7706"/>
                    <a:pt x="73" y="7787"/>
                    <a:pt x="76" y="7872"/>
                  </a:cubicBezTo>
                  <a:cubicBezTo>
                    <a:pt x="90" y="8148"/>
                    <a:pt x="110" y="8430"/>
                    <a:pt x="137" y="8712"/>
                  </a:cubicBezTo>
                  <a:cubicBezTo>
                    <a:pt x="151" y="8852"/>
                    <a:pt x="164" y="8985"/>
                    <a:pt x="178" y="9124"/>
                  </a:cubicBezTo>
                  <a:lnTo>
                    <a:pt x="209" y="9430"/>
                  </a:lnTo>
                  <a:cubicBezTo>
                    <a:pt x="233" y="9655"/>
                    <a:pt x="256" y="9879"/>
                    <a:pt x="280" y="10104"/>
                  </a:cubicBezTo>
                  <a:lnTo>
                    <a:pt x="277" y="10073"/>
                  </a:lnTo>
                  <a:lnTo>
                    <a:pt x="277" y="10073"/>
                  </a:lnTo>
                  <a:cubicBezTo>
                    <a:pt x="283" y="10172"/>
                    <a:pt x="294" y="10267"/>
                    <a:pt x="304" y="10366"/>
                  </a:cubicBezTo>
                  <a:cubicBezTo>
                    <a:pt x="307" y="10424"/>
                    <a:pt x="311" y="10478"/>
                    <a:pt x="318" y="10536"/>
                  </a:cubicBezTo>
                  <a:cubicBezTo>
                    <a:pt x="321" y="10593"/>
                    <a:pt x="324" y="10651"/>
                    <a:pt x="327" y="10706"/>
                  </a:cubicBezTo>
                  <a:cubicBezTo>
                    <a:pt x="335" y="10822"/>
                    <a:pt x="341" y="10913"/>
                    <a:pt x="341" y="10995"/>
                  </a:cubicBezTo>
                  <a:cubicBezTo>
                    <a:pt x="345" y="11073"/>
                    <a:pt x="348" y="11155"/>
                    <a:pt x="358" y="11254"/>
                  </a:cubicBezTo>
                  <a:cubicBezTo>
                    <a:pt x="365" y="11407"/>
                    <a:pt x="358" y="11567"/>
                    <a:pt x="352" y="11709"/>
                  </a:cubicBezTo>
                  <a:lnTo>
                    <a:pt x="352" y="11716"/>
                  </a:lnTo>
                  <a:lnTo>
                    <a:pt x="352" y="11740"/>
                  </a:lnTo>
                  <a:cubicBezTo>
                    <a:pt x="348" y="11812"/>
                    <a:pt x="348" y="11887"/>
                    <a:pt x="345" y="11961"/>
                  </a:cubicBezTo>
                  <a:cubicBezTo>
                    <a:pt x="345" y="12074"/>
                    <a:pt x="345" y="12190"/>
                    <a:pt x="348" y="12292"/>
                  </a:cubicBezTo>
                  <a:lnTo>
                    <a:pt x="348" y="12301"/>
                  </a:lnTo>
                  <a:lnTo>
                    <a:pt x="348" y="12312"/>
                  </a:lnTo>
                  <a:cubicBezTo>
                    <a:pt x="348" y="12414"/>
                    <a:pt x="352" y="12532"/>
                    <a:pt x="348" y="12648"/>
                  </a:cubicBezTo>
                  <a:cubicBezTo>
                    <a:pt x="345" y="12893"/>
                    <a:pt x="352" y="13121"/>
                    <a:pt x="368" y="13346"/>
                  </a:cubicBezTo>
                  <a:cubicBezTo>
                    <a:pt x="382" y="13509"/>
                    <a:pt x="389" y="13669"/>
                    <a:pt x="399" y="13849"/>
                  </a:cubicBezTo>
                  <a:lnTo>
                    <a:pt x="399" y="13853"/>
                  </a:lnTo>
                  <a:lnTo>
                    <a:pt x="403" y="13931"/>
                  </a:lnTo>
                  <a:cubicBezTo>
                    <a:pt x="406" y="13978"/>
                    <a:pt x="409" y="14030"/>
                    <a:pt x="413" y="14077"/>
                  </a:cubicBezTo>
                  <a:cubicBezTo>
                    <a:pt x="416" y="14193"/>
                    <a:pt x="426" y="14308"/>
                    <a:pt x="437" y="14421"/>
                  </a:cubicBezTo>
                  <a:lnTo>
                    <a:pt x="437" y="14444"/>
                  </a:lnTo>
                  <a:cubicBezTo>
                    <a:pt x="447" y="14557"/>
                    <a:pt x="454" y="14669"/>
                    <a:pt x="461" y="14782"/>
                  </a:cubicBezTo>
                  <a:cubicBezTo>
                    <a:pt x="467" y="14914"/>
                    <a:pt x="470" y="15050"/>
                    <a:pt x="470" y="15179"/>
                  </a:cubicBezTo>
                  <a:cubicBezTo>
                    <a:pt x="470" y="15302"/>
                    <a:pt x="474" y="15397"/>
                    <a:pt x="478" y="15492"/>
                  </a:cubicBezTo>
                  <a:cubicBezTo>
                    <a:pt x="491" y="15907"/>
                    <a:pt x="487" y="16353"/>
                    <a:pt x="467" y="16887"/>
                  </a:cubicBezTo>
                  <a:cubicBezTo>
                    <a:pt x="454" y="17237"/>
                    <a:pt x="437" y="17598"/>
                    <a:pt x="423" y="17914"/>
                  </a:cubicBezTo>
                  <a:lnTo>
                    <a:pt x="420" y="17945"/>
                  </a:lnTo>
                  <a:lnTo>
                    <a:pt x="406" y="18278"/>
                  </a:lnTo>
                  <a:cubicBezTo>
                    <a:pt x="403" y="18339"/>
                    <a:pt x="399" y="18401"/>
                    <a:pt x="396" y="18462"/>
                  </a:cubicBezTo>
                  <a:lnTo>
                    <a:pt x="396" y="18496"/>
                  </a:lnTo>
                  <a:lnTo>
                    <a:pt x="396" y="18500"/>
                  </a:lnTo>
                  <a:lnTo>
                    <a:pt x="393" y="18506"/>
                  </a:lnTo>
                  <a:lnTo>
                    <a:pt x="393" y="18513"/>
                  </a:lnTo>
                  <a:cubicBezTo>
                    <a:pt x="385" y="18683"/>
                    <a:pt x="376" y="18853"/>
                    <a:pt x="376" y="19023"/>
                  </a:cubicBezTo>
                  <a:cubicBezTo>
                    <a:pt x="376" y="19224"/>
                    <a:pt x="385" y="19428"/>
                    <a:pt x="399" y="19625"/>
                  </a:cubicBezTo>
                  <a:lnTo>
                    <a:pt x="399" y="19629"/>
                  </a:lnTo>
                  <a:lnTo>
                    <a:pt x="403" y="19714"/>
                  </a:lnTo>
                  <a:cubicBezTo>
                    <a:pt x="420" y="20016"/>
                    <a:pt x="450" y="20323"/>
                    <a:pt x="481" y="20619"/>
                  </a:cubicBezTo>
                  <a:lnTo>
                    <a:pt x="481" y="20632"/>
                  </a:lnTo>
                  <a:cubicBezTo>
                    <a:pt x="498" y="20782"/>
                    <a:pt x="511" y="20932"/>
                    <a:pt x="525" y="21081"/>
                  </a:cubicBezTo>
                  <a:lnTo>
                    <a:pt x="528" y="21095"/>
                  </a:lnTo>
                  <a:lnTo>
                    <a:pt x="528" y="21119"/>
                  </a:lnTo>
                  <a:cubicBezTo>
                    <a:pt x="539" y="21214"/>
                    <a:pt x="549" y="21309"/>
                    <a:pt x="556" y="21404"/>
                  </a:cubicBezTo>
                  <a:cubicBezTo>
                    <a:pt x="613" y="21959"/>
                    <a:pt x="671" y="22456"/>
                    <a:pt x="732" y="22921"/>
                  </a:cubicBezTo>
                  <a:cubicBezTo>
                    <a:pt x="756" y="23092"/>
                    <a:pt x="781" y="23268"/>
                    <a:pt x="797" y="23411"/>
                  </a:cubicBezTo>
                  <a:lnTo>
                    <a:pt x="797" y="23425"/>
                  </a:lnTo>
                  <a:cubicBezTo>
                    <a:pt x="821" y="23605"/>
                    <a:pt x="842" y="23792"/>
                    <a:pt x="869" y="23976"/>
                  </a:cubicBezTo>
                  <a:cubicBezTo>
                    <a:pt x="869" y="24071"/>
                    <a:pt x="865" y="24174"/>
                    <a:pt x="862" y="24255"/>
                  </a:cubicBezTo>
                  <a:lnTo>
                    <a:pt x="862" y="24265"/>
                  </a:lnTo>
                  <a:cubicBezTo>
                    <a:pt x="862" y="24343"/>
                    <a:pt x="858" y="24425"/>
                    <a:pt x="858" y="24503"/>
                  </a:cubicBezTo>
                  <a:lnTo>
                    <a:pt x="855" y="24609"/>
                  </a:lnTo>
                  <a:cubicBezTo>
                    <a:pt x="855" y="24806"/>
                    <a:pt x="852" y="25010"/>
                    <a:pt x="865" y="25211"/>
                  </a:cubicBezTo>
                  <a:cubicBezTo>
                    <a:pt x="889" y="25708"/>
                    <a:pt x="940" y="26232"/>
                    <a:pt x="1021" y="26864"/>
                  </a:cubicBezTo>
                  <a:cubicBezTo>
                    <a:pt x="1025" y="26881"/>
                    <a:pt x="1025" y="26901"/>
                    <a:pt x="1029" y="26918"/>
                  </a:cubicBezTo>
                  <a:lnTo>
                    <a:pt x="1029" y="27034"/>
                  </a:lnTo>
                  <a:cubicBezTo>
                    <a:pt x="1021" y="27255"/>
                    <a:pt x="1018" y="27486"/>
                    <a:pt x="1025" y="27718"/>
                  </a:cubicBezTo>
                  <a:cubicBezTo>
                    <a:pt x="1032" y="27953"/>
                    <a:pt x="1046" y="28187"/>
                    <a:pt x="1062" y="28405"/>
                  </a:cubicBezTo>
                  <a:cubicBezTo>
                    <a:pt x="1083" y="28656"/>
                    <a:pt x="1097" y="28865"/>
                    <a:pt x="1110" y="29075"/>
                  </a:cubicBezTo>
                  <a:cubicBezTo>
                    <a:pt x="1120" y="29286"/>
                    <a:pt x="1141" y="29497"/>
                    <a:pt x="1164" y="29705"/>
                  </a:cubicBezTo>
                  <a:lnTo>
                    <a:pt x="1175" y="29837"/>
                  </a:lnTo>
                  <a:cubicBezTo>
                    <a:pt x="1181" y="29895"/>
                    <a:pt x="1189" y="29953"/>
                    <a:pt x="1192" y="30014"/>
                  </a:cubicBezTo>
                  <a:cubicBezTo>
                    <a:pt x="1205" y="30204"/>
                    <a:pt x="1219" y="30412"/>
                    <a:pt x="1226" y="30551"/>
                  </a:cubicBezTo>
                  <a:lnTo>
                    <a:pt x="1226" y="30575"/>
                  </a:lnTo>
                  <a:cubicBezTo>
                    <a:pt x="1236" y="30752"/>
                    <a:pt x="1246" y="30953"/>
                    <a:pt x="1260" y="31146"/>
                  </a:cubicBezTo>
                  <a:cubicBezTo>
                    <a:pt x="1274" y="31300"/>
                    <a:pt x="1287" y="31457"/>
                    <a:pt x="1297" y="31609"/>
                  </a:cubicBezTo>
                  <a:lnTo>
                    <a:pt x="1301" y="31647"/>
                  </a:lnTo>
                  <a:cubicBezTo>
                    <a:pt x="1321" y="31912"/>
                    <a:pt x="1341" y="32184"/>
                    <a:pt x="1365" y="32460"/>
                  </a:cubicBezTo>
                  <a:lnTo>
                    <a:pt x="1365" y="32480"/>
                  </a:lnTo>
                  <a:lnTo>
                    <a:pt x="1368" y="32498"/>
                  </a:lnTo>
                  <a:lnTo>
                    <a:pt x="1368" y="32507"/>
                  </a:lnTo>
                  <a:lnTo>
                    <a:pt x="1372" y="32559"/>
                  </a:lnTo>
                  <a:cubicBezTo>
                    <a:pt x="1372" y="32572"/>
                    <a:pt x="1376" y="32586"/>
                    <a:pt x="1376" y="32600"/>
                  </a:cubicBezTo>
                  <a:lnTo>
                    <a:pt x="1376" y="32583"/>
                  </a:lnTo>
                  <a:cubicBezTo>
                    <a:pt x="1386" y="32718"/>
                    <a:pt x="1399" y="32854"/>
                    <a:pt x="1409" y="32983"/>
                  </a:cubicBezTo>
                  <a:cubicBezTo>
                    <a:pt x="1430" y="33232"/>
                    <a:pt x="1450" y="33473"/>
                    <a:pt x="1470" y="33763"/>
                  </a:cubicBezTo>
                  <a:lnTo>
                    <a:pt x="1475" y="33776"/>
                  </a:lnTo>
                  <a:cubicBezTo>
                    <a:pt x="1495" y="34065"/>
                    <a:pt x="1519" y="34365"/>
                    <a:pt x="1542" y="34664"/>
                  </a:cubicBezTo>
                  <a:cubicBezTo>
                    <a:pt x="1580" y="35090"/>
                    <a:pt x="1621" y="35549"/>
                    <a:pt x="1675" y="36021"/>
                  </a:cubicBezTo>
                  <a:cubicBezTo>
                    <a:pt x="1682" y="36137"/>
                    <a:pt x="1692" y="36249"/>
                    <a:pt x="1699" y="36365"/>
                  </a:cubicBezTo>
                  <a:cubicBezTo>
                    <a:pt x="1709" y="36514"/>
                    <a:pt x="1723" y="36665"/>
                    <a:pt x="1733" y="36811"/>
                  </a:cubicBezTo>
                  <a:cubicBezTo>
                    <a:pt x="1760" y="37134"/>
                    <a:pt x="1797" y="37467"/>
                    <a:pt x="1828" y="37763"/>
                  </a:cubicBezTo>
                  <a:lnTo>
                    <a:pt x="1842" y="37879"/>
                  </a:lnTo>
                  <a:cubicBezTo>
                    <a:pt x="1858" y="38090"/>
                    <a:pt x="1875" y="38297"/>
                    <a:pt x="1893" y="38508"/>
                  </a:cubicBezTo>
                  <a:lnTo>
                    <a:pt x="1899" y="38576"/>
                  </a:lnTo>
                  <a:cubicBezTo>
                    <a:pt x="1919" y="38835"/>
                    <a:pt x="1940" y="39103"/>
                    <a:pt x="1964" y="39368"/>
                  </a:cubicBezTo>
                  <a:lnTo>
                    <a:pt x="1964" y="39376"/>
                  </a:lnTo>
                  <a:lnTo>
                    <a:pt x="1964" y="39379"/>
                  </a:lnTo>
                  <a:lnTo>
                    <a:pt x="1964" y="39386"/>
                  </a:lnTo>
                  <a:cubicBezTo>
                    <a:pt x="1968" y="39396"/>
                    <a:pt x="1968" y="39403"/>
                    <a:pt x="1968" y="39409"/>
                  </a:cubicBezTo>
                  <a:lnTo>
                    <a:pt x="1968" y="39423"/>
                  </a:lnTo>
                  <a:lnTo>
                    <a:pt x="1981" y="39576"/>
                  </a:lnTo>
                  <a:lnTo>
                    <a:pt x="1974" y="39467"/>
                  </a:lnTo>
                  <a:lnTo>
                    <a:pt x="1974" y="39467"/>
                  </a:lnTo>
                  <a:cubicBezTo>
                    <a:pt x="2001" y="39773"/>
                    <a:pt x="2032" y="40093"/>
                    <a:pt x="2059" y="40376"/>
                  </a:cubicBezTo>
                  <a:lnTo>
                    <a:pt x="2062" y="40389"/>
                  </a:lnTo>
                  <a:lnTo>
                    <a:pt x="2070" y="40488"/>
                  </a:lnTo>
                  <a:cubicBezTo>
                    <a:pt x="2097" y="40818"/>
                    <a:pt x="2124" y="41151"/>
                    <a:pt x="2155" y="41478"/>
                  </a:cubicBezTo>
                  <a:lnTo>
                    <a:pt x="2155" y="41444"/>
                  </a:lnTo>
                  <a:cubicBezTo>
                    <a:pt x="2158" y="41498"/>
                    <a:pt x="2164" y="41556"/>
                    <a:pt x="2168" y="41614"/>
                  </a:cubicBezTo>
                  <a:lnTo>
                    <a:pt x="2172" y="41631"/>
                  </a:lnTo>
                  <a:lnTo>
                    <a:pt x="2172" y="41634"/>
                  </a:lnTo>
                  <a:cubicBezTo>
                    <a:pt x="2178" y="41716"/>
                    <a:pt x="2189" y="41797"/>
                    <a:pt x="2195" y="41882"/>
                  </a:cubicBezTo>
                  <a:cubicBezTo>
                    <a:pt x="2202" y="41957"/>
                    <a:pt x="2209" y="42036"/>
                    <a:pt x="2219" y="42114"/>
                  </a:cubicBezTo>
                  <a:lnTo>
                    <a:pt x="2222" y="42165"/>
                  </a:lnTo>
                  <a:cubicBezTo>
                    <a:pt x="2233" y="42254"/>
                    <a:pt x="2239" y="42342"/>
                    <a:pt x="2250" y="42427"/>
                  </a:cubicBezTo>
                  <a:cubicBezTo>
                    <a:pt x="2277" y="42764"/>
                    <a:pt x="2304" y="43022"/>
                    <a:pt x="2335" y="43267"/>
                  </a:cubicBezTo>
                  <a:cubicBezTo>
                    <a:pt x="2348" y="43372"/>
                    <a:pt x="2362" y="43474"/>
                    <a:pt x="2376" y="43580"/>
                  </a:cubicBezTo>
                  <a:lnTo>
                    <a:pt x="2379" y="43597"/>
                  </a:lnTo>
                  <a:lnTo>
                    <a:pt x="2379" y="43611"/>
                  </a:lnTo>
                  <a:cubicBezTo>
                    <a:pt x="2403" y="43777"/>
                    <a:pt x="2423" y="43948"/>
                    <a:pt x="2444" y="44117"/>
                  </a:cubicBezTo>
                  <a:cubicBezTo>
                    <a:pt x="2461" y="44257"/>
                    <a:pt x="2478" y="44400"/>
                    <a:pt x="2498" y="44540"/>
                  </a:cubicBezTo>
                  <a:lnTo>
                    <a:pt x="2502" y="44567"/>
                  </a:lnTo>
                  <a:cubicBezTo>
                    <a:pt x="2539" y="44876"/>
                    <a:pt x="2583" y="45226"/>
                    <a:pt x="2613" y="45563"/>
                  </a:cubicBezTo>
                  <a:lnTo>
                    <a:pt x="2614" y="45561"/>
                  </a:lnTo>
                  <a:lnTo>
                    <a:pt x="2614" y="45561"/>
                  </a:lnTo>
                  <a:cubicBezTo>
                    <a:pt x="2639" y="45828"/>
                    <a:pt x="2669" y="46049"/>
                    <a:pt x="2706" y="46261"/>
                  </a:cubicBezTo>
                  <a:cubicBezTo>
                    <a:pt x="2743" y="46479"/>
                    <a:pt x="2781" y="46696"/>
                    <a:pt x="2817" y="46937"/>
                  </a:cubicBezTo>
                  <a:cubicBezTo>
                    <a:pt x="2842" y="47070"/>
                    <a:pt x="2872" y="47206"/>
                    <a:pt x="2899" y="47325"/>
                  </a:cubicBezTo>
                  <a:lnTo>
                    <a:pt x="2903" y="47332"/>
                  </a:lnTo>
                  <a:cubicBezTo>
                    <a:pt x="2920" y="47410"/>
                    <a:pt x="2944" y="47506"/>
                    <a:pt x="2964" y="47601"/>
                  </a:cubicBezTo>
                  <a:lnTo>
                    <a:pt x="2981" y="47699"/>
                  </a:lnTo>
                  <a:lnTo>
                    <a:pt x="2988" y="47719"/>
                  </a:lnTo>
                  <a:cubicBezTo>
                    <a:pt x="3022" y="47893"/>
                    <a:pt x="3059" y="48087"/>
                    <a:pt x="3111" y="48267"/>
                  </a:cubicBezTo>
                  <a:cubicBezTo>
                    <a:pt x="3124" y="48315"/>
                    <a:pt x="3141" y="48363"/>
                    <a:pt x="3155" y="48410"/>
                  </a:cubicBezTo>
                  <a:lnTo>
                    <a:pt x="3169" y="48451"/>
                  </a:lnTo>
                  <a:cubicBezTo>
                    <a:pt x="3178" y="48495"/>
                    <a:pt x="3192" y="48540"/>
                    <a:pt x="3205" y="48584"/>
                  </a:cubicBezTo>
                  <a:cubicBezTo>
                    <a:pt x="3243" y="48710"/>
                    <a:pt x="3271" y="48842"/>
                    <a:pt x="3291" y="48955"/>
                  </a:cubicBezTo>
                  <a:cubicBezTo>
                    <a:pt x="3301" y="49005"/>
                    <a:pt x="3307" y="49057"/>
                    <a:pt x="3318" y="49107"/>
                  </a:cubicBezTo>
                  <a:lnTo>
                    <a:pt x="3318" y="49115"/>
                  </a:lnTo>
                  <a:cubicBezTo>
                    <a:pt x="3328" y="49165"/>
                    <a:pt x="3335" y="49220"/>
                    <a:pt x="3345" y="49271"/>
                  </a:cubicBezTo>
                  <a:cubicBezTo>
                    <a:pt x="3376" y="49424"/>
                    <a:pt x="3420" y="49567"/>
                    <a:pt x="3481" y="49710"/>
                  </a:cubicBezTo>
                  <a:cubicBezTo>
                    <a:pt x="3536" y="49832"/>
                    <a:pt x="3618" y="49955"/>
                    <a:pt x="3706" y="50050"/>
                  </a:cubicBezTo>
                  <a:cubicBezTo>
                    <a:pt x="3838" y="50186"/>
                    <a:pt x="4018" y="50275"/>
                    <a:pt x="4192" y="50352"/>
                  </a:cubicBezTo>
                  <a:cubicBezTo>
                    <a:pt x="4348" y="50421"/>
                    <a:pt x="4512" y="50479"/>
                    <a:pt x="4679" y="50523"/>
                  </a:cubicBezTo>
                  <a:lnTo>
                    <a:pt x="4695" y="50526"/>
                  </a:lnTo>
                  <a:cubicBezTo>
                    <a:pt x="4808" y="50556"/>
                    <a:pt x="4930" y="50591"/>
                    <a:pt x="5046" y="50635"/>
                  </a:cubicBezTo>
                  <a:cubicBezTo>
                    <a:pt x="5097" y="50655"/>
                    <a:pt x="5148" y="50679"/>
                    <a:pt x="5192" y="50699"/>
                  </a:cubicBezTo>
                  <a:lnTo>
                    <a:pt x="5199" y="50703"/>
                  </a:lnTo>
                  <a:cubicBezTo>
                    <a:pt x="5291" y="50744"/>
                    <a:pt x="5386" y="50788"/>
                    <a:pt x="5488" y="50815"/>
                  </a:cubicBezTo>
                  <a:cubicBezTo>
                    <a:pt x="5654" y="50863"/>
                    <a:pt x="5832" y="50894"/>
                    <a:pt x="6001" y="50924"/>
                  </a:cubicBezTo>
                  <a:lnTo>
                    <a:pt x="6087" y="50938"/>
                  </a:lnTo>
                  <a:cubicBezTo>
                    <a:pt x="6165" y="50952"/>
                    <a:pt x="6243" y="50961"/>
                    <a:pt x="6318" y="50975"/>
                  </a:cubicBezTo>
                  <a:cubicBezTo>
                    <a:pt x="6379" y="50985"/>
                    <a:pt x="6437" y="50992"/>
                    <a:pt x="6495" y="51002"/>
                  </a:cubicBezTo>
                  <a:cubicBezTo>
                    <a:pt x="6668" y="51037"/>
                    <a:pt x="6838" y="51067"/>
                    <a:pt x="7012" y="51094"/>
                  </a:cubicBezTo>
                  <a:cubicBezTo>
                    <a:pt x="7087" y="51108"/>
                    <a:pt x="7162" y="51118"/>
                    <a:pt x="7233" y="51128"/>
                  </a:cubicBezTo>
                  <a:lnTo>
                    <a:pt x="7243" y="51128"/>
                  </a:lnTo>
                  <a:lnTo>
                    <a:pt x="7254" y="51132"/>
                  </a:lnTo>
                  <a:cubicBezTo>
                    <a:pt x="7332" y="51142"/>
                    <a:pt x="7417" y="51152"/>
                    <a:pt x="7499" y="51166"/>
                  </a:cubicBezTo>
                  <a:cubicBezTo>
                    <a:pt x="7563" y="51179"/>
                    <a:pt x="7631" y="51189"/>
                    <a:pt x="7695" y="51203"/>
                  </a:cubicBezTo>
                  <a:cubicBezTo>
                    <a:pt x="7744" y="51210"/>
                    <a:pt x="7788" y="51220"/>
                    <a:pt x="7835" y="51230"/>
                  </a:cubicBezTo>
                  <a:lnTo>
                    <a:pt x="7842" y="51230"/>
                  </a:lnTo>
                  <a:cubicBezTo>
                    <a:pt x="8026" y="51268"/>
                    <a:pt x="8216" y="51305"/>
                    <a:pt x="8407" y="51326"/>
                  </a:cubicBezTo>
                  <a:cubicBezTo>
                    <a:pt x="8424" y="51326"/>
                    <a:pt x="8441" y="51329"/>
                    <a:pt x="8458" y="51329"/>
                  </a:cubicBezTo>
                  <a:lnTo>
                    <a:pt x="8485" y="51332"/>
                  </a:lnTo>
                  <a:lnTo>
                    <a:pt x="8512" y="51336"/>
                  </a:lnTo>
                  <a:cubicBezTo>
                    <a:pt x="8584" y="51343"/>
                    <a:pt x="8659" y="51349"/>
                    <a:pt x="8733" y="51360"/>
                  </a:cubicBezTo>
                  <a:lnTo>
                    <a:pt x="8777" y="51366"/>
                  </a:lnTo>
                  <a:lnTo>
                    <a:pt x="8788" y="51370"/>
                  </a:lnTo>
                  <a:cubicBezTo>
                    <a:pt x="8843" y="51377"/>
                    <a:pt x="8904" y="51387"/>
                    <a:pt x="8965" y="51393"/>
                  </a:cubicBezTo>
                  <a:cubicBezTo>
                    <a:pt x="9019" y="51401"/>
                    <a:pt x="9070" y="51404"/>
                    <a:pt x="9121" y="51410"/>
                  </a:cubicBezTo>
                  <a:lnTo>
                    <a:pt x="9124" y="51410"/>
                  </a:lnTo>
                  <a:cubicBezTo>
                    <a:pt x="9190" y="51414"/>
                    <a:pt x="9254" y="51421"/>
                    <a:pt x="9319" y="51431"/>
                  </a:cubicBezTo>
                  <a:cubicBezTo>
                    <a:pt x="9376" y="51438"/>
                    <a:pt x="9438" y="51445"/>
                    <a:pt x="9499" y="51445"/>
                  </a:cubicBezTo>
                  <a:cubicBezTo>
                    <a:pt x="9577" y="51445"/>
                    <a:pt x="9655" y="51438"/>
                    <a:pt x="9733" y="51424"/>
                  </a:cubicBezTo>
                  <a:cubicBezTo>
                    <a:pt x="9893" y="51397"/>
                    <a:pt x="10022" y="51316"/>
                    <a:pt x="10121" y="51183"/>
                  </a:cubicBezTo>
                  <a:cubicBezTo>
                    <a:pt x="10251" y="51006"/>
                    <a:pt x="10243" y="50801"/>
                    <a:pt x="10217" y="50663"/>
                  </a:cubicBezTo>
                  <a:cubicBezTo>
                    <a:pt x="10203" y="50605"/>
                    <a:pt x="10182" y="50547"/>
                    <a:pt x="10165" y="50492"/>
                  </a:cubicBezTo>
                  <a:lnTo>
                    <a:pt x="10162" y="50489"/>
                  </a:lnTo>
                  <a:cubicBezTo>
                    <a:pt x="10155" y="50468"/>
                    <a:pt x="10149" y="50448"/>
                    <a:pt x="10141" y="50431"/>
                  </a:cubicBezTo>
                  <a:cubicBezTo>
                    <a:pt x="10108" y="50329"/>
                    <a:pt x="10070" y="50217"/>
                    <a:pt x="10033" y="50104"/>
                  </a:cubicBezTo>
                  <a:cubicBezTo>
                    <a:pt x="9954" y="49876"/>
                    <a:pt x="9904" y="49703"/>
                    <a:pt x="9870" y="49536"/>
                  </a:cubicBezTo>
                  <a:cubicBezTo>
                    <a:pt x="9832" y="49352"/>
                    <a:pt x="9802" y="49165"/>
                    <a:pt x="9781" y="48975"/>
                  </a:cubicBezTo>
                  <a:cubicBezTo>
                    <a:pt x="9777" y="48938"/>
                    <a:pt x="9774" y="48900"/>
                    <a:pt x="9774" y="48867"/>
                  </a:cubicBezTo>
                  <a:lnTo>
                    <a:pt x="9771" y="48839"/>
                  </a:lnTo>
                  <a:lnTo>
                    <a:pt x="9771" y="48822"/>
                  </a:lnTo>
                  <a:cubicBezTo>
                    <a:pt x="9768" y="48760"/>
                    <a:pt x="9764" y="48699"/>
                    <a:pt x="9757" y="48638"/>
                  </a:cubicBezTo>
                  <a:cubicBezTo>
                    <a:pt x="9747" y="48512"/>
                    <a:pt x="9737" y="48383"/>
                    <a:pt x="9723" y="48257"/>
                  </a:cubicBezTo>
                  <a:lnTo>
                    <a:pt x="9723" y="48250"/>
                  </a:lnTo>
                  <a:cubicBezTo>
                    <a:pt x="9710" y="48080"/>
                    <a:pt x="9696" y="47907"/>
                    <a:pt x="9689" y="47733"/>
                  </a:cubicBezTo>
                  <a:cubicBezTo>
                    <a:pt x="9679" y="47515"/>
                    <a:pt x="9665" y="47284"/>
                    <a:pt x="9642" y="47039"/>
                  </a:cubicBezTo>
                  <a:cubicBezTo>
                    <a:pt x="9628" y="46931"/>
                    <a:pt x="9611" y="46815"/>
                    <a:pt x="9598" y="46713"/>
                  </a:cubicBezTo>
                  <a:lnTo>
                    <a:pt x="9594" y="46703"/>
                  </a:lnTo>
                  <a:lnTo>
                    <a:pt x="9590" y="46686"/>
                  </a:lnTo>
                  <a:cubicBezTo>
                    <a:pt x="9581" y="46617"/>
                    <a:pt x="9570" y="46550"/>
                    <a:pt x="9563" y="46482"/>
                  </a:cubicBezTo>
                  <a:cubicBezTo>
                    <a:pt x="9557" y="46438"/>
                    <a:pt x="9553" y="46393"/>
                    <a:pt x="9546" y="46345"/>
                  </a:cubicBezTo>
                  <a:lnTo>
                    <a:pt x="9546" y="46342"/>
                  </a:lnTo>
                  <a:lnTo>
                    <a:pt x="9543" y="46332"/>
                  </a:lnTo>
                  <a:cubicBezTo>
                    <a:pt x="9526" y="46185"/>
                    <a:pt x="9505" y="46030"/>
                    <a:pt x="9492" y="45876"/>
                  </a:cubicBezTo>
                  <a:lnTo>
                    <a:pt x="9492" y="45907"/>
                  </a:lnTo>
                  <a:cubicBezTo>
                    <a:pt x="9468" y="45648"/>
                    <a:pt x="9427" y="45366"/>
                    <a:pt x="9369" y="45025"/>
                  </a:cubicBezTo>
                  <a:cubicBezTo>
                    <a:pt x="9345" y="44879"/>
                    <a:pt x="9325" y="44730"/>
                    <a:pt x="9305" y="44597"/>
                  </a:cubicBezTo>
                  <a:lnTo>
                    <a:pt x="9305" y="44590"/>
                  </a:lnTo>
                  <a:lnTo>
                    <a:pt x="9305" y="44584"/>
                  </a:lnTo>
                  <a:cubicBezTo>
                    <a:pt x="9284" y="44444"/>
                    <a:pt x="9267" y="44304"/>
                    <a:pt x="9243" y="44165"/>
                  </a:cubicBezTo>
                  <a:cubicBezTo>
                    <a:pt x="9220" y="44036"/>
                    <a:pt x="9199" y="43907"/>
                    <a:pt x="9179" y="43774"/>
                  </a:cubicBezTo>
                  <a:cubicBezTo>
                    <a:pt x="9165" y="43695"/>
                    <a:pt x="9158" y="43614"/>
                    <a:pt x="9149" y="43539"/>
                  </a:cubicBezTo>
                  <a:lnTo>
                    <a:pt x="9145" y="43532"/>
                  </a:lnTo>
                  <a:lnTo>
                    <a:pt x="9145" y="43529"/>
                  </a:lnTo>
                  <a:lnTo>
                    <a:pt x="9141" y="43502"/>
                  </a:lnTo>
                  <a:cubicBezTo>
                    <a:pt x="9135" y="43433"/>
                    <a:pt x="9124" y="43366"/>
                    <a:pt x="9114" y="43301"/>
                  </a:cubicBezTo>
                  <a:cubicBezTo>
                    <a:pt x="9104" y="43216"/>
                    <a:pt x="9091" y="43135"/>
                    <a:pt x="9077" y="43050"/>
                  </a:cubicBezTo>
                  <a:lnTo>
                    <a:pt x="9074" y="43025"/>
                  </a:lnTo>
                  <a:lnTo>
                    <a:pt x="9070" y="43019"/>
                  </a:lnTo>
                  <a:lnTo>
                    <a:pt x="9067" y="42981"/>
                  </a:lnTo>
                  <a:cubicBezTo>
                    <a:pt x="9060" y="42940"/>
                    <a:pt x="9053" y="42896"/>
                    <a:pt x="9047" y="42855"/>
                  </a:cubicBezTo>
                  <a:cubicBezTo>
                    <a:pt x="9022" y="42716"/>
                    <a:pt x="9009" y="42573"/>
                    <a:pt x="8995" y="42437"/>
                  </a:cubicBezTo>
                  <a:lnTo>
                    <a:pt x="8995" y="42420"/>
                  </a:lnTo>
                  <a:cubicBezTo>
                    <a:pt x="8968" y="42127"/>
                    <a:pt x="8945" y="41886"/>
                    <a:pt x="8917" y="41662"/>
                  </a:cubicBezTo>
                  <a:cubicBezTo>
                    <a:pt x="8910" y="41596"/>
                    <a:pt x="8900" y="41535"/>
                    <a:pt x="8893" y="41474"/>
                  </a:cubicBezTo>
                  <a:lnTo>
                    <a:pt x="8887" y="41413"/>
                  </a:lnTo>
                  <a:lnTo>
                    <a:pt x="8879" y="41352"/>
                  </a:lnTo>
                  <a:lnTo>
                    <a:pt x="8876" y="41328"/>
                  </a:lnTo>
                  <a:cubicBezTo>
                    <a:pt x="8856" y="41185"/>
                    <a:pt x="8838" y="41039"/>
                    <a:pt x="8822" y="40896"/>
                  </a:cubicBezTo>
                  <a:cubicBezTo>
                    <a:pt x="8798" y="40695"/>
                    <a:pt x="8771" y="40488"/>
                    <a:pt x="8747" y="40321"/>
                  </a:cubicBezTo>
                  <a:lnTo>
                    <a:pt x="8730" y="40188"/>
                  </a:lnTo>
                  <a:cubicBezTo>
                    <a:pt x="8716" y="40083"/>
                    <a:pt x="8706" y="39981"/>
                    <a:pt x="8692" y="39875"/>
                  </a:cubicBezTo>
                  <a:lnTo>
                    <a:pt x="8692" y="39866"/>
                  </a:lnTo>
                  <a:cubicBezTo>
                    <a:pt x="8679" y="39746"/>
                    <a:pt x="8665" y="39613"/>
                    <a:pt x="8645" y="39481"/>
                  </a:cubicBezTo>
                  <a:cubicBezTo>
                    <a:pt x="8628" y="39376"/>
                    <a:pt x="8611" y="39270"/>
                    <a:pt x="8594" y="39168"/>
                  </a:cubicBezTo>
                  <a:lnTo>
                    <a:pt x="8590" y="39141"/>
                  </a:lnTo>
                  <a:lnTo>
                    <a:pt x="8590" y="39134"/>
                  </a:lnTo>
                  <a:cubicBezTo>
                    <a:pt x="8573" y="39029"/>
                    <a:pt x="8553" y="38916"/>
                    <a:pt x="8540" y="38808"/>
                  </a:cubicBezTo>
                  <a:cubicBezTo>
                    <a:pt x="8512" y="38624"/>
                    <a:pt x="8491" y="38437"/>
                    <a:pt x="8478" y="38283"/>
                  </a:cubicBezTo>
                  <a:cubicBezTo>
                    <a:pt x="8471" y="38202"/>
                    <a:pt x="8465" y="38123"/>
                    <a:pt x="8455" y="38045"/>
                  </a:cubicBezTo>
                  <a:cubicBezTo>
                    <a:pt x="8427" y="37794"/>
                    <a:pt x="8397" y="37572"/>
                    <a:pt x="8366" y="37376"/>
                  </a:cubicBezTo>
                  <a:lnTo>
                    <a:pt x="8349" y="37266"/>
                  </a:lnTo>
                  <a:lnTo>
                    <a:pt x="8349" y="37263"/>
                  </a:lnTo>
                  <a:cubicBezTo>
                    <a:pt x="8318" y="37065"/>
                    <a:pt x="8287" y="36872"/>
                    <a:pt x="8267" y="36674"/>
                  </a:cubicBezTo>
                  <a:cubicBezTo>
                    <a:pt x="8257" y="36596"/>
                    <a:pt x="8251" y="36518"/>
                    <a:pt x="8240" y="36440"/>
                  </a:cubicBezTo>
                  <a:lnTo>
                    <a:pt x="8240" y="36412"/>
                  </a:lnTo>
                  <a:lnTo>
                    <a:pt x="8237" y="36382"/>
                  </a:lnTo>
                  <a:cubicBezTo>
                    <a:pt x="8223" y="36266"/>
                    <a:pt x="8210" y="36151"/>
                    <a:pt x="8199" y="36035"/>
                  </a:cubicBezTo>
                  <a:cubicBezTo>
                    <a:pt x="8189" y="35899"/>
                    <a:pt x="8182" y="35770"/>
                    <a:pt x="8182" y="35644"/>
                  </a:cubicBezTo>
                  <a:lnTo>
                    <a:pt x="8182" y="35481"/>
                  </a:lnTo>
                  <a:lnTo>
                    <a:pt x="8182" y="35470"/>
                  </a:lnTo>
                  <a:lnTo>
                    <a:pt x="8182" y="35464"/>
                  </a:lnTo>
                  <a:lnTo>
                    <a:pt x="8182" y="35457"/>
                  </a:lnTo>
                  <a:cubicBezTo>
                    <a:pt x="8185" y="35392"/>
                    <a:pt x="8185" y="35321"/>
                    <a:pt x="8185" y="35253"/>
                  </a:cubicBezTo>
                  <a:cubicBezTo>
                    <a:pt x="8179" y="35065"/>
                    <a:pt x="8172" y="34878"/>
                    <a:pt x="8165" y="34668"/>
                  </a:cubicBezTo>
                  <a:lnTo>
                    <a:pt x="8165" y="34654"/>
                  </a:lnTo>
                  <a:cubicBezTo>
                    <a:pt x="8162" y="34548"/>
                    <a:pt x="8155" y="34440"/>
                    <a:pt x="8152" y="34330"/>
                  </a:cubicBezTo>
                  <a:cubicBezTo>
                    <a:pt x="8152" y="34286"/>
                    <a:pt x="8149" y="34242"/>
                    <a:pt x="8149" y="34195"/>
                  </a:cubicBezTo>
                  <a:lnTo>
                    <a:pt x="8145" y="34126"/>
                  </a:lnTo>
                  <a:cubicBezTo>
                    <a:pt x="8138" y="33916"/>
                    <a:pt x="8131" y="33674"/>
                    <a:pt x="8118" y="33443"/>
                  </a:cubicBezTo>
                  <a:cubicBezTo>
                    <a:pt x="8104" y="33215"/>
                    <a:pt x="8080" y="32974"/>
                    <a:pt x="8060" y="32766"/>
                  </a:cubicBezTo>
                  <a:lnTo>
                    <a:pt x="8053" y="32708"/>
                  </a:lnTo>
                  <a:cubicBezTo>
                    <a:pt x="8047" y="32654"/>
                    <a:pt x="8042" y="32600"/>
                    <a:pt x="8036" y="32542"/>
                  </a:cubicBezTo>
                  <a:cubicBezTo>
                    <a:pt x="8029" y="32473"/>
                    <a:pt x="8026" y="32402"/>
                    <a:pt x="8019" y="32330"/>
                  </a:cubicBezTo>
                  <a:lnTo>
                    <a:pt x="8016" y="32280"/>
                  </a:lnTo>
                  <a:lnTo>
                    <a:pt x="8016" y="32269"/>
                  </a:lnTo>
                  <a:cubicBezTo>
                    <a:pt x="8002" y="32096"/>
                    <a:pt x="7989" y="31881"/>
                    <a:pt x="7968" y="31681"/>
                  </a:cubicBezTo>
                  <a:cubicBezTo>
                    <a:pt x="7958" y="31565"/>
                    <a:pt x="7940" y="31446"/>
                    <a:pt x="7927" y="31334"/>
                  </a:cubicBezTo>
                  <a:lnTo>
                    <a:pt x="7927" y="31324"/>
                  </a:lnTo>
                  <a:lnTo>
                    <a:pt x="7924" y="31306"/>
                  </a:lnTo>
                  <a:cubicBezTo>
                    <a:pt x="7913" y="31218"/>
                    <a:pt x="7900" y="31110"/>
                    <a:pt x="7890" y="31008"/>
                  </a:cubicBezTo>
                  <a:cubicBezTo>
                    <a:pt x="7879" y="30915"/>
                    <a:pt x="7873" y="30824"/>
                    <a:pt x="7863" y="30732"/>
                  </a:cubicBezTo>
                  <a:cubicBezTo>
                    <a:pt x="7852" y="30603"/>
                    <a:pt x="7846" y="30473"/>
                    <a:pt x="7838" y="30355"/>
                  </a:cubicBezTo>
                  <a:lnTo>
                    <a:pt x="7838" y="30347"/>
                  </a:lnTo>
                  <a:lnTo>
                    <a:pt x="7835" y="30239"/>
                  </a:lnTo>
                  <a:lnTo>
                    <a:pt x="7829" y="30143"/>
                  </a:lnTo>
                  <a:lnTo>
                    <a:pt x="7829" y="30140"/>
                  </a:lnTo>
                  <a:cubicBezTo>
                    <a:pt x="7818" y="29946"/>
                    <a:pt x="7808" y="29759"/>
                    <a:pt x="7798" y="29572"/>
                  </a:cubicBezTo>
                  <a:cubicBezTo>
                    <a:pt x="7788" y="29364"/>
                    <a:pt x="7777" y="29096"/>
                    <a:pt x="7774" y="28820"/>
                  </a:cubicBezTo>
                  <a:lnTo>
                    <a:pt x="7774" y="28548"/>
                  </a:lnTo>
                  <a:lnTo>
                    <a:pt x="7774" y="28160"/>
                  </a:lnTo>
                  <a:cubicBezTo>
                    <a:pt x="7764" y="27735"/>
                    <a:pt x="7747" y="27286"/>
                    <a:pt x="7720" y="26824"/>
                  </a:cubicBezTo>
                  <a:cubicBezTo>
                    <a:pt x="7713" y="26748"/>
                    <a:pt x="7709" y="26673"/>
                    <a:pt x="7706" y="26599"/>
                  </a:cubicBezTo>
                  <a:lnTo>
                    <a:pt x="7706" y="26571"/>
                  </a:lnTo>
                  <a:lnTo>
                    <a:pt x="7703" y="26534"/>
                  </a:lnTo>
                  <a:cubicBezTo>
                    <a:pt x="7695" y="26395"/>
                    <a:pt x="7689" y="26279"/>
                    <a:pt x="7682" y="26163"/>
                  </a:cubicBezTo>
                  <a:cubicBezTo>
                    <a:pt x="7665" y="25949"/>
                    <a:pt x="7645" y="25725"/>
                    <a:pt x="7624" y="25530"/>
                  </a:cubicBezTo>
                  <a:lnTo>
                    <a:pt x="7621" y="25513"/>
                  </a:lnTo>
                  <a:lnTo>
                    <a:pt x="7618" y="25477"/>
                  </a:lnTo>
                  <a:cubicBezTo>
                    <a:pt x="7611" y="25391"/>
                    <a:pt x="7607" y="25303"/>
                    <a:pt x="7601" y="25214"/>
                  </a:cubicBezTo>
                  <a:cubicBezTo>
                    <a:pt x="7587" y="25014"/>
                    <a:pt x="7573" y="24789"/>
                    <a:pt x="7553" y="24568"/>
                  </a:cubicBezTo>
                  <a:cubicBezTo>
                    <a:pt x="7529" y="24293"/>
                    <a:pt x="7499" y="24023"/>
                    <a:pt x="7461" y="23769"/>
                  </a:cubicBezTo>
                  <a:cubicBezTo>
                    <a:pt x="7424" y="23497"/>
                    <a:pt x="7393" y="23235"/>
                    <a:pt x="7369" y="22986"/>
                  </a:cubicBezTo>
                  <a:lnTo>
                    <a:pt x="7362" y="22921"/>
                  </a:lnTo>
                  <a:lnTo>
                    <a:pt x="7362" y="22918"/>
                  </a:lnTo>
                  <a:cubicBezTo>
                    <a:pt x="7339" y="22680"/>
                    <a:pt x="7315" y="22431"/>
                    <a:pt x="7281" y="22194"/>
                  </a:cubicBezTo>
                  <a:cubicBezTo>
                    <a:pt x="7274" y="22139"/>
                    <a:pt x="7264" y="22081"/>
                    <a:pt x="7257" y="22027"/>
                  </a:cubicBezTo>
                  <a:lnTo>
                    <a:pt x="7257" y="22023"/>
                  </a:lnTo>
                  <a:cubicBezTo>
                    <a:pt x="7243" y="21946"/>
                    <a:pt x="7230" y="21870"/>
                    <a:pt x="7223" y="21795"/>
                  </a:cubicBezTo>
                  <a:cubicBezTo>
                    <a:pt x="7210" y="21673"/>
                    <a:pt x="7196" y="21547"/>
                    <a:pt x="7189" y="21435"/>
                  </a:cubicBezTo>
                  <a:cubicBezTo>
                    <a:pt x="7172" y="21238"/>
                    <a:pt x="7152" y="21016"/>
                    <a:pt x="7117" y="20795"/>
                  </a:cubicBezTo>
                  <a:cubicBezTo>
                    <a:pt x="7100" y="20687"/>
                    <a:pt x="7087" y="20574"/>
                    <a:pt x="7070" y="20465"/>
                  </a:cubicBezTo>
                  <a:lnTo>
                    <a:pt x="7070" y="20459"/>
                  </a:lnTo>
                  <a:cubicBezTo>
                    <a:pt x="7053" y="20354"/>
                    <a:pt x="7039" y="20252"/>
                    <a:pt x="7026" y="20149"/>
                  </a:cubicBezTo>
                  <a:cubicBezTo>
                    <a:pt x="7006" y="20020"/>
                    <a:pt x="6985" y="19894"/>
                    <a:pt x="6965" y="19765"/>
                  </a:cubicBezTo>
                  <a:lnTo>
                    <a:pt x="6961" y="19758"/>
                  </a:lnTo>
                  <a:lnTo>
                    <a:pt x="6961" y="19748"/>
                  </a:lnTo>
                  <a:lnTo>
                    <a:pt x="6961" y="19741"/>
                  </a:lnTo>
                  <a:cubicBezTo>
                    <a:pt x="6920" y="19492"/>
                    <a:pt x="6879" y="19234"/>
                    <a:pt x="6849" y="18982"/>
                  </a:cubicBezTo>
                  <a:lnTo>
                    <a:pt x="6835" y="18809"/>
                  </a:lnTo>
                  <a:lnTo>
                    <a:pt x="6835" y="18802"/>
                  </a:lnTo>
                  <a:cubicBezTo>
                    <a:pt x="6815" y="18517"/>
                    <a:pt x="6791" y="18224"/>
                    <a:pt x="6757" y="17931"/>
                  </a:cubicBezTo>
                  <a:cubicBezTo>
                    <a:pt x="6726" y="17655"/>
                    <a:pt x="6686" y="17305"/>
                    <a:pt x="6651" y="16965"/>
                  </a:cubicBezTo>
                  <a:lnTo>
                    <a:pt x="6651" y="16972"/>
                  </a:lnTo>
                  <a:cubicBezTo>
                    <a:pt x="6648" y="16914"/>
                    <a:pt x="6642" y="16856"/>
                    <a:pt x="6638" y="16795"/>
                  </a:cubicBezTo>
                  <a:cubicBezTo>
                    <a:pt x="6628" y="16690"/>
                    <a:pt x="6618" y="16584"/>
                    <a:pt x="6607" y="16476"/>
                  </a:cubicBezTo>
                  <a:cubicBezTo>
                    <a:pt x="6580" y="16152"/>
                    <a:pt x="6543" y="15826"/>
                    <a:pt x="6495" y="15516"/>
                  </a:cubicBezTo>
                  <a:lnTo>
                    <a:pt x="6488" y="15468"/>
                  </a:lnTo>
                  <a:lnTo>
                    <a:pt x="6485" y="15462"/>
                  </a:lnTo>
                  <a:cubicBezTo>
                    <a:pt x="6468" y="15339"/>
                    <a:pt x="6447" y="15200"/>
                    <a:pt x="6420" y="15067"/>
                  </a:cubicBezTo>
                  <a:cubicBezTo>
                    <a:pt x="6397" y="14941"/>
                    <a:pt x="6369" y="14812"/>
                    <a:pt x="6342" y="14689"/>
                  </a:cubicBezTo>
                  <a:lnTo>
                    <a:pt x="6339" y="14683"/>
                  </a:lnTo>
                  <a:lnTo>
                    <a:pt x="6318" y="14591"/>
                  </a:lnTo>
                  <a:cubicBezTo>
                    <a:pt x="6312" y="14546"/>
                    <a:pt x="6301" y="14506"/>
                    <a:pt x="6291" y="14465"/>
                  </a:cubicBezTo>
                  <a:cubicBezTo>
                    <a:pt x="6271" y="14377"/>
                    <a:pt x="6246" y="14288"/>
                    <a:pt x="6233" y="14200"/>
                  </a:cubicBezTo>
                  <a:cubicBezTo>
                    <a:pt x="6206" y="14043"/>
                    <a:pt x="6182" y="13884"/>
                    <a:pt x="6158" y="13737"/>
                  </a:cubicBezTo>
                  <a:cubicBezTo>
                    <a:pt x="6135" y="13590"/>
                    <a:pt x="6108" y="13444"/>
                    <a:pt x="6080" y="13301"/>
                  </a:cubicBezTo>
                  <a:lnTo>
                    <a:pt x="6077" y="13292"/>
                  </a:lnTo>
                  <a:lnTo>
                    <a:pt x="6077" y="13281"/>
                  </a:lnTo>
                  <a:cubicBezTo>
                    <a:pt x="6046" y="13132"/>
                    <a:pt x="6032" y="12981"/>
                    <a:pt x="6015" y="12822"/>
                  </a:cubicBezTo>
                  <a:cubicBezTo>
                    <a:pt x="5995" y="12590"/>
                    <a:pt x="5981" y="12349"/>
                    <a:pt x="5975" y="12108"/>
                  </a:cubicBezTo>
                  <a:cubicBezTo>
                    <a:pt x="5971" y="12056"/>
                    <a:pt x="5968" y="12006"/>
                    <a:pt x="5968" y="11958"/>
                  </a:cubicBezTo>
                  <a:lnTo>
                    <a:pt x="5965" y="11883"/>
                  </a:lnTo>
                  <a:lnTo>
                    <a:pt x="5965" y="11879"/>
                  </a:lnTo>
                  <a:lnTo>
                    <a:pt x="5965" y="11863"/>
                  </a:lnTo>
                  <a:cubicBezTo>
                    <a:pt x="5954" y="11700"/>
                    <a:pt x="5948" y="11516"/>
                    <a:pt x="5944" y="11336"/>
                  </a:cubicBezTo>
                  <a:cubicBezTo>
                    <a:pt x="5944" y="11206"/>
                    <a:pt x="5940" y="11077"/>
                    <a:pt x="5937" y="10948"/>
                  </a:cubicBezTo>
                  <a:cubicBezTo>
                    <a:pt x="5934" y="10829"/>
                    <a:pt x="5930" y="10716"/>
                    <a:pt x="5930" y="10601"/>
                  </a:cubicBezTo>
                  <a:cubicBezTo>
                    <a:pt x="5927" y="10509"/>
                    <a:pt x="5927" y="10414"/>
                    <a:pt x="5927" y="10322"/>
                  </a:cubicBezTo>
                  <a:lnTo>
                    <a:pt x="5927" y="10315"/>
                  </a:lnTo>
                  <a:cubicBezTo>
                    <a:pt x="5927" y="10172"/>
                    <a:pt x="5927" y="10026"/>
                    <a:pt x="5920" y="9883"/>
                  </a:cubicBezTo>
                  <a:cubicBezTo>
                    <a:pt x="5913" y="9679"/>
                    <a:pt x="5903" y="9475"/>
                    <a:pt x="5890" y="9274"/>
                  </a:cubicBezTo>
                  <a:lnTo>
                    <a:pt x="5890" y="9271"/>
                  </a:lnTo>
                  <a:lnTo>
                    <a:pt x="5890" y="9264"/>
                  </a:lnTo>
                  <a:lnTo>
                    <a:pt x="5883" y="9117"/>
                  </a:lnTo>
                  <a:cubicBezTo>
                    <a:pt x="5866" y="8835"/>
                    <a:pt x="5849" y="8543"/>
                    <a:pt x="5811" y="8250"/>
                  </a:cubicBezTo>
                  <a:cubicBezTo>
                    <a:pt x="5794" y="8124"/>
                    <a:pt x="5767" y="7998"/>
                    <a:pt x="5743" y="7879"/>
                  </a:cubicBezTo>
                  <a:lnTo>
                    <a:pt x="5743" y="7872"/>
                  </a:lnTo>
                  <a:cubicBezTo>
                    <a:pt x="5723" y="7770"/>
                    <a:pt x="5699" y="7662"/>
                    <a:pt x="5686" y="7556"/>
                  </a:cubicBezTo>
                  <a:cubicBezTo>
                    <a:pt x="5651" y="7345"/>
                    <a:pt x="5621" y="7124"/>
                    <a:pt x="5593" y="6896"/>
                  </a:cubicBezTo>
                  <a:cubicBezTo>
                    <a:pt x="5590" y="6828"/>
                    <a:pt x="5587" y="6756"/>
                    <a:pt x="5580" y="6689"/>
                  </a:cubicBezTo>
                  <a:cubicBezTo>
                    <a:pt x="5566" y="6450"/>
                    <a:pt x="5549" y="6202"/>
                    <a:pt x="5529" y="5960"/>
                  </a:cubicBezTo>
                  <a:cubicBezTo>
                    <a:pt x="5516" y="5825"/>
                    <a:pt x="5499" y="5685"/>
                    <a:pt x="5485" y="5552"/>
                  </a:cubicBezTo>
                  <a:lnTo>
                    <a:pt x="5481" y="5542"/>
                  </a:lnTo>
                  <a:lnTo>
                    <a:pt x="5481" y="5536"/>
                  </a:lnTo>
                  <a:cubicBezTo>
                    <a:pt x="5471" y="5434"/>
                    <a:pt x="5458" y="5324"/>
                    <a:pt x="5444" y="5219"/>
                  </a:cubicBezTo>
                  <a:lnTo>
                    <a:pt x="5444" y="5195"/>
                  </a:lnTo>
                  <a:cubicBezTo>
                    <a:pt x="5423" y="4933"/>
                    <a:pt x="5403" y="4665"/>
                    <a:pt x="5365" y="4403"/>
                  </a:cubicBezTo>
                  <a:cubicBezTo>
                    <a:pt x="5352" y="4304"/>
                    <a:pt x="5339" y="4205"/>
                    <a:pt x="5325" y="4110"/>
                  </a:cubicBezTo>
                  <a:cubicBezTo>
                    <a:pt x="5304" y="3957"/>
                    <a:pt x="5281" y="3801"/>
                    <a:pt x="5263" y="3644"/>
                  </a:cubicBezTo>
                  <a:cubicBezTo>
                    <a:pt x="5233" y="3181"/>
                    <a:pt x="5246" y="2709"/>
                    <a:pt x="5260" y="2250"/>
                  </a:cubicBezTo>
                  <a:lnTo>
                    <a:pt x="5260" y="2239"/>
                  </a:lnTo>
                  <a:cubicBezTo>
                    <a:pt x="5267" y="2069"/>
                    <a:pt x="5274" y="1903"/>
                    <a:pt x="5281" y="1712"/>
                  </a:cubicBezTo>
                  <a:lnTo>
                    <a:pt x="5281" y="1699"/>
                  </a:lnTo>
                  <a:lnTo>
                    <a:pt x="5287" y="1548"/>
                  </a:lnTo>
                  <a:cubicBezTo>
                    <a:pt x="5291" y="1470"/>
                    <a:pt x="5294" y="1393"/>
                    <a:pt x="5298" y="1314"/>
                  </a:cubicBezTo>
                  <a:lnTo>
                    <a:pt x="5301" y="1188"/>
                  </a:lnTo>
                  <a:lnTo>
                    <a:pt x="5301" y="1181"/>
                  </a:lnTo>
                  <a:cubicBezTo>
                    <a:pt x="5304" y="1130"/>
                    <a:pt x="5304" y="1079"/>
                    <a:pt x="5308" y="1032"/>
                  </a:cubicBezTo>
                  <a:cubicBezTo>
                    <a:pt x="5308" y="977"/>
                    <a:pt x="5301" y="923"/>
                    <a:pt x="5294" y="875"/>
                  </a:cubicBezTo>
                  <a:lnTo>
                    <a:pt x="5291" y="841"/>
                  </a:lnTo>
                  <a:cubicBezTo>
                    <a:pt x="5281" y="749"/>
                    <a:pt x="5236" y="661"/>
                    <a:pt x="5165" y="576"/>
                  </a:cubicBezTo>
                  <a:cubicBezTo>
                    <a:pt x="5226" y="495"/>
                    <a:pt x="5250" y="385"/>
                    <a:pt x="5226" y="283"/>
                  </a:cubicBezTo>
                  <a:cubicBezTo>
                    <a:pt x="5192" y="123"/>
                    <a:pt x="5039" y="1"/>
                    <a:pt x="487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819;p56"/>
            <p:cNvSpPr/>
            <p:nvPr/>
          </p:nvSpPr>
          <p:spPr>
            <a:xfrm>
              <a:off x="3285000" y="3619175"/>
              <a:ext cx="58625" cy="35775"/>
            </a:xfrm>
            <a:custGeom>
              <a:avLst/>
              <a:gdLst/>
              <a:ahLst/>
              <a:cxnLst/>
              <a:rect l="l" t="t" r="r" b="b"/>
              <a:pathLst>
                <a:path w="2345" h="1431" extrusionOk="0">
                  <a:moveTo>
                    <a:pt x="1684" y="0"/>
                  </a:moveTo>
                  <a:cubicBezTo>
                    <a:pt x="1640" y="0"/>
                    <a:pt x="1592" y="3"/>
                    <a:pt x="1545" y="14"/>
                  </a:cubicBezTo>
                  <a:cubicBezTo>
                    <a:pt x="1201" y="85"/>
                    <a:pt x="854" y="140"/>
                    <a:pt x="507" y="198"/>
                  </a:cubicBezTo>
                  <a:cubicBezTo>
                    <a:pt x="351" y="221"/>
                    <a:pt x="205" y="341"/>
                    <a:pt x="120" y="470"/>
                  </a:cubicBezTo>
                  <a:cubicBezTo>
                    <a:pt x="31" y="609"/>
                    <a:pt x="1" y="783"/>
                    <a:pt x="38" y="946"/>
                  </a:cubicBezTo>
                  <a:cubicBezTo>
                    <a:pt x="72" y="1106"/>
                    <a:pt x="170" y="1245"/>
                    <a:pt x="307" y="1334"/>
                  </a:cubicBezTo>
                  <a:cubicBezTo>
                    <a:pt x="415" y="1403"/>
                    <a:pt x="528" y="1431"/>
                    <a:pt x="647" y="1431"/>
                  </a:cubicBezTo>
                  <a:cubicBezTo>
                    <a:pt x="693" y="1431"/>
                    <a:pt x="739" y="1426"/>
                    <a:pt x="786" y="1419"/>
                  </a:cubicBezTo>
                  <a:cubicBezTo>
                    <a:pt x="1133" y="1361"/>
                    <a:pt x="1480" y="1303"/>
                    <a:pt x="1827" y="1256"/>
                  </a:cubicBezTo>
                  <a:cubicBezTo>
                    <a:pt x="1984" y="1235"/>
                    <a:pt x="2137" y="1110"/>
                    <a:pt x="2222" y="980"/>
                  </a:cubicBezTo>
                  <a:cubicBezTo>
                    <a:pt x="2313" y="837"/>
                    <a:pt x="2344" y="661"/>
                    <a:pt x="2307" y="493"/>
                  </a:cubicBezTo>
                  <a:cubicBezTo>
                    <a:pt x="2269" y="334"/>
                    <a:pt x="2170" y="191"/>
                    <a:pt x="2031" y="102"/>
                  </a:cubicBezTo>
                  <a:cubicBezTo>
                    <a:pt x="1926" y="34"/>
                    <a:pt x="1806" y="0"/>
                    <a:pt x="16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820;p56"/>
            <p:cNvSpPr/>
            <p:nvPr/>
          </p:nvSpPr>
          <p:spPr>
            <a:xfrm>
              <a:off x="3577200" y="3599275"/>
              <a:ext cx="71800" cy="33800"/>
            </a:xfrm>
            <a:custGeom>
              <a:avLst/>
              <a:gdLst/>
              <a:ahLst/>
              <a:cxnLst/>
              <a:rect l="l" t="t" r="r" b="b"/>
              <a:pathLst>
                <a:path w="2872" h="1352" extrusionOk="0">
                  <a:moveTo>
                    <a:pt x="2270" y="0"/>
                  </a:moveTo>
                  <a:cubicBezTo>
                    <a:pt x="2188" y="7"/>
                    <a:pt x="2103" y="7"/>
                    <a:pt x="2025" y="31"/>
                  </a:cubicBezTo>
                  <a:cubicBezTo>
                    <a:pt x="2001" y="38"/>
                    <a:pt x="1981" y="44"/>
                    <a:pt x="1960" y="52"/>
                  </a:cubicBezTo>
                  <a:cubicBezTo>
                    <a:pt x="1923" y="65"/>
                    <a:pt x="1885" y="72"/>
                    <a:pt x="1848" y="75"/>
                  </a:cubicBezTo>
                  <a:cubicBezTo>
                    <a:pt x="1664" y="89"/>
                    <a:pt x="1480" y="99"/>
                    <a:pt x="1293" y="113"/>
                  </a:cubicBezTo>
                  <a:cubicBezTo>
                    <a:pt x="1021" y="136"/>
                    <a:pt x="745" y="174"/>
                    <a:pt x="470" y="212"/>
                  </a:cubicBezTo>
                  <a:cubicBezTo>
                    <a:pt x="331" y="228"/>
                    <a:pt x="188" y="344"/>
                    <a:pt x="116" y="460"/>
                  </a:cubicBezTo>
                  <a:cubicBezTo>
                    <a:pt x="31" y="589"/>
                    <a:pt x="1" y="752"/>
                    <a:pt x="38" y="901"/>
                  </a:cubicBezTo>
                  <a:cubicBezTo>
                    <a:pt x="69" y="1048"/>
                    <a:pt x="160" y="1177"/>
                    <a:pt x="287" y="1259"/>
                  </a:cubicBezTo>
                  <a:cubicBezTo>
                    <a:pt x="331" y="1279"/>
                    <a:pt x="375" y="1303"/>
                    <a:pt x="422" y="1324"/>
                  </a:cubicBezTo>
                  <a:cubicBezTo>
                    <a:pt x="481" y="1342"/>
                    <a:pt x="540" y="1352"/>
                    <a:pt x="601" y="1352"/>
                  </a:cubicBezTo>
                  <a:cubicBezTo>
                    <a:pt x="643" y="1352"/>
                    <a:pt x="685" y="1347"/>
                    <a:pt x="728" y="1337"/>
                  </a:cubicBezTo>
                  <a:cubicBezTo>
                    <a:pt x="902" y="1314"/>
                    <a:pt x="1079" y="1293"/>
                    <a:pt x="1252" y="1276"/>
                  </a:cubicBezTo>
                  <a:cubicBezTo>
                    <a:pt x="1402" y="1266"/>
                    <a:pt x="1548" y="1259"/>
                    <a:pt x="1698" y="1248"/>
                  </a:cubicBezTo>
                  <a:cubicBezTo>
                    <a:pt x="1783" y="1245"/>
                    <a:pt x="1865" y="1242"/>
                    <a:pt x="1950" y="1239"/>
                  </a:cubicBezTo>
                  <a:cubicBezTo>
                    <a:pt x="1967" y="1237"/>
                    <a:pt x="1983" y="1236"/>
                    <a:pt x="2000" y="1236"/>
                  </a:cubicBezTo>
                  <a:cubicBezTo>
                    <a:pt x="2024" y="1236"/>
                    <a:pt x="2048" y="1238"/>
                    <a:pt x="2072" y="1242"/>
                  </a:cubicBezTo>
                  <a:cubicBezTo>
                    <a:pt x="2093" y="1242"/>
                    <a:pt x="2113" y="1245"/>
                    <a:pt x="2133" y="1248"/>
                  </a:cubicBezTo>
                  <a:cubicBezTo>
                    <a:pt x="2152" y="1250"/>
                    <a:pt x="2170" y="1251"/>
                    <a:pt x="2189" y="1251"/>
                  </a:cubicBezTo>
                  <a:cubicBezTo>
                    <a:pt x="2252" y="1251"/>
                    <a:pt x="2315" y="1242"/>
                    <a:pt x="2378" y="1232"/>
                  </a:cubicBezTo>
                  <a:cubicBezTo>
                    <a:pt x="2487" y="1208"/>
                    <a:pt x="2579" y="1157"/>
                    <a:pt x="2661" y="1082"/>
                  </a:cubicBezTo>
                  <a:cubicBezTo>
                    <a:pt x="2783" y="973"/>
                    <a:pt x="2858" y="817"/>
                    <a:pt x="2865" y="650"/>
                  </a:cubicBezTo>
                  <a:cubicBezTo>
                    <a:pt x="2871" y="487"/>
                    <a:pt x="2813" y="323"/>
                    <a:pt x="2702" y="204"/>
                  </a:cubicBezTo>
                  <a:cubicBezTo>
                    <a:pt x="2661" y="167"/>
                    <a:pt x="2620" y="133"/>
                    <a:pt x="2579" y="99"/>
                  </a:cubicBezTo>
                  <a:cubicBezTo>
                    <a:pt x="2484" y="41"/>
                    <a:pt x="2382" y="7"/>
                    <a:pt x="227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821;p56"/>
            <p:cNvSpPr/>
            <p:nvPr/>
          </p:nvSpPr>
          <p:spPr>
            <a:xfrm>
              <a:off x="3698300" y="3381725"/>
              <a:ext cx="112800" cy="78375"/>
            </a:xfrm>
            <a:custGeom>
              <a:avLst/>
              <a:gdLst/>
              <a:ahLst/>
              <a:cxnLst/>
              <a:rect l="l" t="t" r="r" b="b"/>
              <a:pathLst>
                <a:path w="4512" h="3135" extrusionOk="0">
                  <a:moveTo>
                    <a:pt x="1178" y="1"/>
                  </a:moveTo>
                  <a:cubicBezTo>
                    <a:pt x="1140" y="1"/>
                    <a:pt x="1103" y="4"/>
                    <a:pt x="1068" y="15"/>
                  </a:cubicBezTo>
                  <a:cubicBezTo>
                    <a:pt x="1031" y="21"/>
                    <a:pt x="994" y="38"/>
                    <a:pt x="963" y="59"/>
                  </a:cubicBezTo>
                  <a:cubicBezTo>
                    <a:pt x="908" y="89"/>
                    <a:pt x="864" y="130"/>
                    <a:pt x="834" y="181"/>
                  </a:cubicBezTo>
                  <a:cubicBezTo>
                    <a:pt x="783" y="239"/>
                    <a:pt x="762" y="314"/>
                    <a:pt x="732" y="382"/>
                  </a:cubicBezTo>
                  <a:cubicBezTo>
                    <a:pt x="742" y="365"/>
                    <a:pt x="749" y="345"/>
                    <a:pt x="759" y="327"/>
                  </a:cubicBezTo>
                  <a:lnTo>
                    <a:pt x="759" y="327"/>
                  </a:lnTo>
                  <a:cubicBezTo>
                    <a:pt x="735" y="378"/>
                    <a:pt x="715" y="426"/>
                    <a:pt x="695" y="477"/>
                  </a:cubicBezTo>
                  <a:cubicBezTo>
                    <a:pt x="657" y="521"/>
                    <a:pt x="623" y="569"/>
                    <a:pt x="596" y="620"/>
                  </a:cubicBezTo>
                  <a:cubicBezTo>
                    <a:pt x="467" y="831"/>
                    <a:pt x="344" y="1052"/>
                    <a:pt x="252" y="1283"/>
                  </a:cubicBezTo>
                  <a:cubicBezTo>
                    <a:pt x="215" y="1382"/>
                    <a:pt x="184" y="1480"/>
                    <a:pt x="153" y="1582"/>
                  </a:cubicBezTo>
                  <a:cubicBezTo>
                    <a:pt x="126" y="1678"/>
                    <a:pt x="112" y="1777"/>
                    <a:pt x="99" y="1872"/>
                  </a:cubicBezTo>
                  <a:cubicBezTo>
                    <a:pt x="79" y="1998"/>
                    <a:pt x="89" y="2124"/>
                    <a:pt x="109" y="2249"/>
                  </a:cubicBezTo>
                  <a:cubicBezTo>
                    <a:pt x="92" y="2304"/>
                    <a:pt x="72" y="2358"/>
                    <a:pt x="55" y="2413"/>
                  </a:cubicBezTo>
                  <a:cubicBezTo>
                    <a:pt x="1" y="2573"/>
                    <a:pt x="96" y="2750"/>
                    <a:pt x="249" y="2800"/>
                  </a:cubicBezTo>
                  <a:cubicBezTo>
                    <a:pt x="281" y="2809"/>
                    <a:pt x="312" y="2814"/>
                    <a:pt x="342" y="2814"/>
                  </a:cubicBezTo>
                  <a:cubicBezTo>
                    <a:pt x="380" y="2814"/>
                    <a:pt x="417" y="2807"/>
                    <a:pt x="453" y="2794"/>
                  </a:cubicBezTo>
                  <a:cubicBezTo>
                    <a:pt x="484" y="2817"/>
                    <a:pt x="517" y="2838"/>
                    <a:pt x="552" y="2855"/>
                  </a:cubicBezTo>
                  <a:cubicBezTo>
                    <a:pt x="643" y="2902"/>
                    <a:pt x="732" y="2940"/>
                    <a:pt x="827" y="2978"/>
                  </a:cubicBezTo>
                  <a:cubicBezTo>
                    <a:pt x="963" y="3025"/>
                    <a:pt x="1109" y="3052"/>
                    <a:pt x="1252" y="3069"/>
                  </a:cubicBezTo>
                  <a:cubicBezTo>
                    <a:pt x="1344" y="3080"/>
                    <a:pt x="1439" y="3080"/>
                    <a:pt x="1535" y="3086"/>
                  </a:cubicBezTo>
                  <a:cubicBezTo>
                    <a:pt x="1627" y="3097"/>
                    <a:pt x="1722" y="3106"/>
                    <a:pt x="1814" y="3117"/>
                  </a:cubicBezTo>
                  <a:cubicBezTo>
                    <a:pt x="1915" y="3130"/>
                    <a:pt x="2015" y="3135"/>
                    <a:pt x="2116" y="3135"/>
                  </a:cubicBezTo>
                  <a:cubicBezTo>
                    <a:pt x="2220" y="3135"/>
                    <a:pt x="2323" y="3130"/>
                    <a:pt x="2426" y="3127"/>
                  </a:cubicBezTo>
                  <a:cubicBezTo>
                    <a:pt x="2630" y="3120"/>
                    <a:pt x="2834" y="3113"/>
                    <a:pt x="3038" y="3113"/>
                  </a:cubicBezTo>
                  <a:cubicBezTo>
                    <a:pt x="3068" y="3114"/>
                    <a:pt x="3098" y="3115"/>
                    <a:pt x="3127" y="3115"/>
                  </a:cubicBezTo>
                  <a:cubicBezTo>
                    <a:pt x="3196" y="3115"/>
                    <a:pt x="3264" y="3112"/>
                    <a:pt x="3331" y="3110"/>
                  </a:cubicBezTo>
                  <a:cubicBezTo>
                    <a:pt x="3460" y="3106"/>
                    <a:pt x="3590" y="3103"/>
                    <a:pt x="3712" y="3072"/>
                  </a:cubicBezTo>
                  <a:cubicBezTo>
                    <a:pt x="3780" y="3059"/>
                    <a:pt x="3844" y="3028"/>
                    <a:pt x="3905" y="3001"/>
                  </a:cubicBezTo>
                  <a:cubicBezTo>
                    <a:pt x="3967" y="2978"/>
                    <a:pt x="4035" y="2923"/>
                    <a:pt x="4079" y="2889"/>
                  </a:cubicBezTo>
                  <a:cubicBezTo>
                    <a:pt x="4208" y="2800"/>
                    <a:pt x="4273" y="2664"/>
                    <a:pt x="4337" y="2528"/>
                  </a:cubicBezTo>
                  <a:cubicBezTo>
                    <a:pt x="4372" y="2453"/>
                    <a:pt x="4395" y="2378"/>
                    <a:pt x="4409" y="2301"/>
                  </a:cubicBezTo>
                  <a:cubicBezTo>
                    <a:pt x="4464" y="2188"/>
                    <a:pt x="4494" y="2127"/>
                    <a:pt x="4505" y="1987"/>
                  </a:cubicBezTo>
                  <a:cubicBezTo>
                    <a:pt x="4511" y="1872"/>
                    <a:pt x="4488" y="1756"/>
                    <a:pt x="4436" y="1654"/>
                  </a:cubicBezTo>
                  <a:cubicBezTo>
                    <a:pt x="4439" y="1505"/>
                    <a:pt x="4439" y="1358"/>
                    <a:pt x="4430" y="1208"/>
                  </a:cubicBezTo>
                  <a:cubicBezTo>
                    <a:pt x="4423" y="1065"/>
                    <a:pt x="4406" y="923"/>
                    <a:pt x="4392" y="780"/>
                  </a:cubicBezTo>
                  <a:cubicBezTo>
                    <a:pt x="4386" y="745"/>
                    <a:pt x="4382" y="712"/>
                    <a:pt x="4378" y="678"/>
                  </a:cubicBezTo>
                  <a:cubicBezTo>
                    <a:pt x="4372" y="634"/>
                    <a:pt x="4321" y="514"/>
                    <a:pt x="4317" y="511"/>
                  </a:cubicBezTo>
                  <a:cubicBezTo>
                    <a:pt x="4266" y="433"/>
                    <a:pt x="4219" y="348"/>
                    <a:pt x="4130" y="304"/>
                  </a:cubicBezTo>
                  <a:cubicBezTo>
                    <a:pt x="4039" y="252"/>
                    <a:pt x="3967" y="215"/>
                    <a:pt x="3858" y="212"/>
                  </a:cubicBezTo>
                  <a:cubicBezTo>
                    <a:pt x="3849" y="211"/>
                    <a:pt x="3839" y="210"/>
                    <a:pt x="3829" y="210"/>
                  </a:cubicBezTo>
                  <a:cubicBezTo>
                    <a:pt x="3748" y="210"/>
                    <a:pt x="3649" y="234"/>
                    <a:pt x="3582" y="273"/>
                  </a:cubicBezTo>
                  <a:cubicBezTo>
                    <a:pt x="3525" y="307"/>
                    <a:pt x="3467" y="351"/>
                    <a:pt x="3416" y="389"/>
                  </a:cubicBezTo>
                  <a:cubicBezTo>
                    <a:pt x="3263" y="505"/>
                    <a:pt x="3113" y="630"/>
                    <a:pt x="2970" y="756"/>
                  </a:cubicBezTo>
                  <a:cubicBezTo>
                    <a:pt x="2905" y="814"/>
                    <a:pt x="2844" y="868"/>
                    <a:pt x="2776" y="919"/>
                  </a:cubicBezTo>
                  <a:cubicBezTo>
                    <a:pt x="2712" y="960"/>
                    <a:pt x="2643" y="998"/>
                    <a:pt x="2569" y="1028"/>
                  </a:cubicBezTo>
                  <a:cubicBezTo>
                    <a:pt x="2555" y="1031"/>
                    <a:pt x="2538" y="1039"/>
                    <a:pt x="2525" y="1042"/>
                  </a:cubicBezTo>
                  <a:lnTo>
                    <a:pt x="2494" y="1042"/>
                  </a:lnTo>
                  <a:cubicBezTo>
                    <a:pt x="2480" y="1039"/>
                    <a:pt x="2464" y="1035"/>
                    <a:pt x="2450" y="1028"/>
                  </a:cubicBezTo>
                  <a:cubicBezTo>
                    <a:pt x="2389" y="994"/>
                    <a:pt x="2334" y="954"/>
                    <a:pt x="2280" y="909"/>
                  </a:cubicBezTo>
                  <a:cubicBezTo>
                    <a:pt x="2133" y="770"/>
                    <a:pt x="2021" y="607"/>
                    <a:pt x="1885" y="456"/>
                  </a:cubicBezTo>
                  <a:cubicBezTo>
                    <a:pt x="1786" y="351"/>
                    <a:pt x="1678" y="252"/>
                    <a:pt x="1566" y="161"/>
                  </a:cubicBezTo>
                  <a:cubicBezTo>
                    <a:pt x="1491" y="103"/>
                    <a:pt x="1406" y="56"/>
                    <a:pt x="1313" y="21"/>
                  </a:cubicBezTo>
                  <a:cubicBezTo>
                    <a:pt x="1273" y="7"/>
                    <a:pt x="1225" y="1"/>
                    <a:pt x="11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822;p56"/>
            <p:cNvSpPr/>
            <p:nvPr/>
          </p:nvSpPr>
          <p:spPr>
            <a:xfrm>
              <a:off x="3692250" y="3427150"/>
              <a:ext cx="111425" cy="33500"/>
            </a:xfrm>
            <a:custGeom>
              <a:avLst/>
              <a:gdLst/>
              <a:ahLst/>
              <a:cxnLst/>
              <a:rect l="l" t="t" r="r" b="b"/>
              <a:pathLst>
                <a:path w="4457" h="1340" extrusionOk="0">
                  <a:moveTo>
                    <a:pt x="904" y="19"/>
                  </a:moveTo>
                  <a:lnTo>
                    <a:pt x="904" y="19"/>
                  </a:lnTo>
                  <a:cubicBezTo>
                    <a:pt x="896" y="19"/>
                    <a:pt x="887" y="20"/>
                    <a:pt x="879" y="21"/>
                  </a:cubicBezTo>
                  <a:cubicBezTo>
                    <a:pt x="887" y="20"/>
                    <a:pt x="896" y="19"/>
                    <a:pt x="904" y="19"/>
                  </a:cubicBezTo>
                  <a:close/>
                  <a:moveTo>
                    <a:pt x="1018" y="476"/>
                  </a:moveTo>
                  <a:lnTo>
                    <a:pt x="1018" y="476"/>
                  </a:lnTo>
                  <a:cubicBezTo>
                    <a:pt x="1015" y="480"/>
                    <a:pt x="1012" y="480"/>
                    <a:pt x="1008" y="480"/>
                  </a:cubicBezTo>
                  <a:cubicBezTo>
                    <a:pt x="1012" y="480"/>
                    <a:pt x="1015" y="476"/>
                    <a:pt x="1018" y="476"/>
                  </a:cubicBezTo>
                  <a:close/>
                  <a:moveTo>
                    <a:pt x="1263" y="0"/>
                  </a:moveTo>
                  <a:cubicBezTo>
                    <a:pt x="1143" y="0"/>
                    <a:pt x="1025" y="9"/>
                    <a:pt x="904" y="19"/>
                  </a:cubicBezTo>
                  <a:lnTo>
                    <a:pt x="904" y="19"/>
                  </a:lnTo>
                  <a:cubicBezTo>
                    <a:pt x="911" y="18"/>
                    <a:pt x="919" y="18"/>
                    <a:pt x="926" y="17"/>
                  </a:cubicBezTo>
                  <a:lnTo>
                    <a:pt x="926" y="17"/>
                  </a:lnTo>
                  <a:cubicBezTo>
                    <a:pt x="848" y="23"/>
                    <a:pt x="768" y="30"/>
                    <a:pt x="688" y="41"/>
                  </a:cubicBezTo>
                  <a:cubicBezTo>
                    <a:pt x="593" y="58"/>
                    <a:pt x="518" y="109"/>
                    <a:pt x="443" y="164"/>
                  </a:cubicBezTo>
                  <a:cubicBezTo>
                    <a:pt x="341" y="239"/>
                    <a:pt x="297" y="357"/>
                    <a:pt x="280" y="480"/>
                  </a:cubicBezTo>
                  <a:cubicBezTo>
                    <a:pt x="134" y="497"/>
                    <a:pt x="15" y="616"/>
                    <a:pt x="8" y="765"/>
                  </a:cubicBezTo>
                  <a:cubicBezTo>
                    <a:pt x="1" y="929"/>
                    <a:pt x="130" y="1072"/>
                    <a:pt x="293" y="1079"/>
                  </a:cubicBezTo>
                  <a:cubicBezTo>
                    <a:pt x="472" y="1087"/>
                    <a:pt x="648" y="1093"/>
                    <a:pt x="824" y="1093"/>
                  </a:cubicBezTo>
                  <a:cubicBezTo>
                    <a:pt x="866" y="1093"/>
                    <a:pt x="908" y="1093"/>
                    <a:pt x="950" y="1092"/>
                  </a:cubicBezTo>
                  <a:cubicBezTo>
                    <a:pt x="984" y="1091"/>
                    <a:pt x="1018" y="1090"/>
                    <a:pt x="1052" y="1090"/>
                  </a:cubicBezTo>
                  <a:cubicBezTo>
                    <a:pt x="1113" y="1090"/>
                    <a:pt x="1175" y="1092"/>
                    <a:pt x="1236" y="1099"/>
                  </a:cubicBezTo>
                  <a:cubicBezTo>
                    <a:pt x="1321" y="1106"/>
                    <a:pt x="1409" y="1116"/>
                    <a:pt x="1494" y="1123"/>
                  </a:cubicBezTo>
                  <a:cubicBezTo>
                    <a:pt x="1688" y="1143"/>
                    <a:pt x="1879" y="1167"/>
                    <a:pt x="2073" y="1187"/>
                  </a:cubicBezTo>
                  <a:cubicBezTo>
                    <a:pt x="2260" y="1211"/>
                    <a:pt x="2447" y="1239"/>
                    <a:pt x="2634" y="1259"/>
                  </a:cubicBezTo>
                  <a:cubicBezTo>
                    <a:pt x="2862" y="1283"/>
                    <a:pt x="3089" y="1307"/>
                    <a:pt x="3318" y="1321"/>
                  </a:cubicBezTo>
                  <a:cubicBezTo>
                    <a:pt x="3427" y="1330"/>
                    <a:pt x="3538" y="1334"/>
                    <a:pt x="3651" y="1337"/>
                  </a:cubicBezTo>
                  <a:cubicBezTo>
                    <a:pt x="3687" y="1338"/>
                    <a:pt x="3723" y="1340"/>
                    <a:pt x="3759" y="1340"/>
                  </a:cubicBezTo>
                  <a:cubicBezTo>
                    <a:pt x="3816" y="1340"/>
                    <a:pt x="3874" y="1336"/>
                    <a:pt x="3930" y="1324"/>
                  </a:cubicBezTo>
                  <a:cubicBezTo>
                    <a:pt x="4110" y="1283"/>
                    <a:pt x="4301" y="1184"/>
                    <a:pt x="4352" y="994"/>
                  </a:cubicBezTo>
                  <a:cubicBezTo>
                    <a:pt x="4362" y="956"/>
                    <a:pt x="4369" y="922"/>
                    <a:pt x="4372" y="888"/>
                  </a:cubicBezTo>
                  <a:cubicBezTo>
                    <a:pt x="4396" y="854"/>
                    <a:pt x="4416" y="817"/>
                    <a:pt x="4430" y="776"/>
                  </a:cubicBezTo>
                  <a:cubicBezTo>
                    <a:pt x="4454" y="698"/>
                    <a:pt x="4457" y="619"/>
                    <a:pt x="4441" y="541"/>
                  </a:cubicBezTo>
                  <a:cubicBezTo>
                    <a:pt x="4416" y="436"/>
                    <a:pt x="4345" y="324"/>
                    <a:pt x="4246" y="269"/>
                  </a:cubicBezTo>
                  <a:cubicBezTo>
                    <a:pt x="4192" y="235"/>
                    <a:pt x="4134" y="208"/>
                    <a:pt x="4073" y="187"/>
                  </a:cubicBezTo>
                  <a:cubicBezTo>
                    <a:pt x="4032" y="170"/>
                    <a:pt x="3951" y="164"/>
                    <a:pt x="3896" y="157"/>
                  </a:cubicBezTo>
                  <a:cubicBezTo>
                    <a:pt x="3841" y="150"/>
                    <a:pt x="3791" y="143"/>
                    <a:pt x="3739" y="137"/>
                  </a:cubicBezTo>
                  <a:cubicBezTo>
                    <a:pt x="3637" y="123"/>
                    <a:pt x="3532" y="112"/>
                    <a:pt x="3430" y="99"/>
                  </a:cubicBezTo>
                  <a:cubicBezTo>
                    <a:pt x="3229" y="71"/>
                    <a:pt x="3025" y="62"/>
                    <a:pt x="2824" y="55"/>
                  </a:cubicBezTo>
                  <a:cubicBezTo>
                    <a:pt x="2409" y="35"/>
                    <a:pt x="1991" y="18"/>
                    <a:pt x="1573" y="4"/>
                  </a:cubicBezTo>
                  <a:cubicBezTo>
                    <a:pt x="1477" y="0"/>
                    <a:pt x="1379" y="0"/>
                    <a:pt x="12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823;p56"/>
            <p:cNvSpPr/>
            <p:nvPr/>
          </p:nvSpPr>
          <p:spPr>
            <a:xfrm>
              <a:off x="2800775" y="3443400"/>
              <a:ext cx="1136175" cy="1350900"/>
            </a:xfrm>
            <a:custGeom>
              <a:avLst/>
              <a:gdLst/>
              <a:ahLst/>
              <a:cxnLst/>
              <a:rect l="l" t="t" r="r" b="b"/>
              <a:pathLst>
                <a:path w="45447" h="54036" extrusionOk="0">
                  <a:moveTo>
                    <a:pt x="24720" y="696"/>
                  </a:moveTo>
                  <a:cubicBezTo>
                    <a:pt x="25006" y="696"/>
                    <a:pt x="25292" y="697"/>
                    <a:pt x="25577" y="701"/>
                  </a:cubicBezTo>
                  <a:cubicBezTo>
                    <a:pt x="25870" y="707"/>
                    <a:pt x="26160" y="715"/>
                    <a:pt x="26452" y="721"/>
                  </a:cubicBezTo>
                  <a:cubicBezTo>
                    <a:pt x="26714" y="724"/>
                    <a:pt x="26979" y="738"/>
                    <a:pt x="27245" y="738"/>
                  </a:cubicBezTo>
                  <a:cubicBezTo>
                    <a:pt x="27805" y="742"/>
                    <a:pt x="28364" y="752"/>
                    <a:pt x="28925" y="759"/>
                  </a:cubicBezTo>
                  <a:cubicBezTo>
                    <a:pt x="29472" y="762"/>
                    <a:pt x="30020" y="773"/>
                    <a:pt x="30568" y="786"/>
                  </a:cubicBezTo>
                  <a:cubicBezTo>
                    <a:pt x="30833" y="789"/>
                    <a:pt x="31099" y="793"/>
                    <a:pt x="31367" y="800"/>
                  </a:cubicBezTo>
                  <a:cubicBezTo>
                    <a:pt x="31639" y="806"/>
                    <a:pt x="31911" y="803"/>
                    <a:pt x="32187" y="813"/>
                  </a:cubicBezTo>
                  <a:cubicBezTo>
                    <a:pt x="32490" y="820"/>
                    <a:pt x="32793" y="823"/>
                    <a:pt x="33095" y="830"/>
                  </a:cubicBezTo>
                  <a:cubicBezTo>
                    <a:pt x="33388" y="834"/>
                    <a:pt x="33683" y="847"/>
                    <a:pt x="33977" y="854"/>
                  </a:cubicBezTo>
                  <a:cubicBezTo>
                    <a:pt x="34258" y="857"/>
                    <a:pt x="34537" y="867"/>
                    <a:pt x="34820" y="878"/>
                  </a:cubicBezTo>
                  <a:cubicBezTo>
                    <a:pt x="35095" y="888"/>
                    <a:pt x="35371" y="891"/>
                    <a:pt x="35646" y="905"/>
                  </a:cubicBezTo>
                  <a:cubicBezTo>
                    <a:pt x="36211" y="932"/>
                    <a:pt x="36776" y="946"/>
                    <a:pt x="37340" y="977"/>
                  </a:cubicBezTo>
                  <a:cubicBezTo>
                    <a:pt x="37596" y="990"/>
                    <a:pt x="37847" y="1007"/>
                    <a:pt x="38103" y="1013"/>
                  </a:cubicBezTo>
                  <a:cubicBezTo>
                    <a:pt x="38392" y="1024"/>
                    <a:pt x="38677" y="1027"/>
                    <a:pt x="38963" y="1038"/>
                  </a:cubicBezTo>
                  <a:cubicBezTo>
                    <a:pt x="39211" y="1048"/>
                    <a:pt x="39460" y="1068"/>
                    <a:pt x="39704" y="1082"/>
                  </a:cubicBezTo>
                  <a:cubicBezTo>
                    <a:pt x="39998" y="1099"/>
                    <a:pt x="40287" y="1115"/>
                    <a:pt x="40576" y="1126"/>
                  </a:cubicBezTo>
                  <a:cubicBezTo>
                    <a:pt x="40855" y="1136"/>
                    <a:pt x="41133" y="1143"/>
                    <a:pt x="41412" y="1153"/>
                  </a:cubicBezTo>
                  <a:cubicBezTo>
                    <a:pt x="41698" y="1164"/>
                    <a:pt x="41981" y="1187"/>
                    <a:pt x="42266" y="1204"/>
                  </a:cubicBezTo>
                  <a:cubicBezTo>
                    <a:pt x="42643" y="1231"/>
                    <a:pt x="43025" y="1252"/>
                    <a:pt x="43402" y="1252"/>
                  </a:cubicBezTo>
                  <a:lnTo>
                    <a:pt x="43626" y="1252"/>
                  </a:lnTo>
                  <a:cubicBezTo>
                    <a:pt x="43733" y="1249"/>
                    <a:pt x="43835" y="1249"/>
                    <a:pt x="43940" y="1249"/>
                  </a:cubicBezTo>
                  <a:cubicBezTo>
                    <a:pt x="43985" y="1249"/>
                    <a:pt x="44031" y="1250"/>
                    <a:pt x="44076" y="1250"/>
                  </a:cubicBezTo>
                  <a:cubicBezTo>
                    <a:pt x="44199" y="1250"/>
                    <a:pt x="44321" y="1247"/>
                    <a:pt x="44443" y="1242"/>
                  </a:cubicBezTo>
                  <a:lnTo>
                    <a:pt x="44443" y="1245"/>
                  </a:lnTo>
                  <a:cubicBezTo>
                    <a:pt x="44447" y="1289"/>
                    <a:pt x="44447" y="1333"/>
                    <a:pt x="44457" y="1378"/>
                  </a:cubicBezTo>
                  <a:cubicBezTo>
                    <a:pt x="44460" y="1401"/>
                    <a:pt x="44467" y="1426"/>
                    <a:pt x="44471" y="1449"/>
                  </a:cubicBezTo>
                  <a:cubicBezTo>
                    <a:pt x="44467" y="1616"/>
                    <a:pt x="44474" y="1782"/>
                    <a:pt x="44480" y="1949"/>
                  </a:cubicBezTo>
                  <a:cubicBezTo>
                    <a:pt x="44488" y="2068"/>
                    <a:pt x="44488" y="2187"/>
                    <a:pt x="44488" y="2307"/>
                  </a:cubicBezTo>
                  <a:cubicBezTo>
                    <a:pt x="44488" y="2429"/>
                    <a:pt x="44498" y="2548"/>
                    <a:pt x="44504" y="2671"/>
                  </a:cubicBezTo>
                  <a:cubicBezTo>
                    <a:pt x="44511" y="2823"/>
                    <a:pt x="44521" y="2980"/>
                    <a:pt x="44529" y="3133"/>
                  </a:cubicBezTo>
                  <a:cubicBezTo>
                    <a:pt x="44538" y="3344"/>
                    <a:pt x="44535" y="3555"/>
                    <a:pt x="44542" y="3762"/>
                  </a:cubicBezTo>
                  <a:cubicBezTo>
                    <a:pt x="44545" y="3983"/>
                    <a:pt x="44565" y="4205"/>
                    <a:pt x="44582" y="4426"/>
                  </a:cubicBezTo>
                  <a:cubicBezTo>
                    <a:pt x="44596" y="4748"/>
                    <a:pt x="44590" y="5079"/>
                    <a:pt x="44606" y="5402"/>
                  </a:cubicBezTo>
                  <a:cubicBezTo>
                    <a:pt x="44627" y="5759"/>
                    <a:pt x="44671" y="6113"/>
                    <a:pt x="44695" y="6470"/>
                  </a:cubicBezTo>
                  <a:cubicBezTo>
                    <a:pt x="44725" y="7014"/>
                    <a:pt x="44749" y="7562"/>
                    <a:pt x="44756" y="8106"/>
                  </a:cubicBezTo>
                  <a:cubicBezTo>
                    <a:pt x="44756" y="8378"/>
                    <a:pt x="44749" y="8647"/>
                    <a:pt x="44746" y="8919"/>
                  </a:cubicBezTo>
                  <a:cubicBezTo>
                    <a:pt x="44742" y="9215"/>
                    <a:pt x="44742" y="9515"/>
                    <a:pt x="44736" y="9814"/>
                  </a:cubicBezTo>
                  <a:cubicBezTo>
                    <a:pt x="44725" y="10378"/>
                    <a:pt x="44722" y="10943"/>
                    <a:pt x="44725" y="11508"/>
                  </a:cubicBezTo>
                  <a:cubicBezTo>
                    <a:pt x="44729" y="11801"/>
                    <a:pt x="44729" y="12093"/>
                    <a:pt x="44725" y="12382"/>
                  </a:cubicBezTo>
                  <a:cubicBezTo>
                    <a:pt x="44722" y="12644"/>
                    <a:pt x="44712" y="12906"/>
                    <a:pt x="44705" y="13165"/>
                  </a:cubicBezTo>
                  <a:cubicBezTo>
                    <a:pt x="44698" y="13457"/>
                    <a:pt x="44688" y="13746"/>
                    <a:pt x="44684" y="14035"/>
                  </a:cubicBezTo>
                  <a:cubicBezTo>
                    <a:pt x="44678" y="14328"/>
                    <a:pt x="44681" y="14617"/>
                    <a:pt x="44675" y="14906"/>
                  </a:cubicBezTo>
                  <a:cubicBezTo>
                    <a:pt x="44671" y="15172"/>
                    <a:pt x="44675" y="15434"/>
                    <a:pt x="44671" y="15696"/>
                  </a:cubicBezTo>
                  <a:cubicBezTo>
                    <a:pt x="44664" y="15961"/>
                    <a:pt x="44647" y="16226"/>
                    <a:pt x="44627" y="16492"/>
                  </a:cubicBezTo>
                  <a:cubicBezTo>
                    <a:pt x="44538" y="17614"/>
                    <a:pt x="44453" y="18733"/>
                    <a:pt x="44365" y="19852"/>
                  </a:cubicBezTo>
                  <a:lnTo>
                    <a:pt x="44089" y="23403"/>
                  </a:lnTo>
                  <a:cubicBezTo>
                    <a:pt x="44045" y="23948"/>
                    <a:pt x="44004" y="24489"/>
                    <a:pt x="43953" y="25033"/>
                  </a:cubicBezTo>
                  <a:cubicBezTo>
                    <a:pt x="43926" y="25332"/>
                    <a:pt x="43896" y="25632"/>
                    <a:pt x="43862" y="25931"/>
                  </a:cubicBezTo>
                  <a:cubicBezTo>
                    <a:pt x="43835" y="26200"/>
                    <a:pt x="43800" y="26465"/>
                    <a:pt x="43780" y="26734"/>
                  </a:cubicBezTo>
                  <a:cubicBezTo>
                    <a:pt x="43728" y="27316"/>
                    <a:pt x="43688" y="27898"/>
                    <a:pt x="43644" y="28479"/>
                  </a:cubicBezTo>
                  <a:cubicBezTo>
                    <a:pt x="43603" y="29044"/>
                    <a:pt x="43562" y="29605"/>
                    <a:pt x="43521" y="30170"/>
                  </a:cubicBezTo>
                  <a:cubicBezTo>
                    <a:pt x="43480" y="30751"/>
                    <a:pt x="43450" y="31333"/>
                    <a:pt x="43422" y="31918"/>
                  </a:cubicBezTo>
                  <a:cubicBezTo>
                    <a:pt x="43392" y="32520"/>
                    <a:pt x="43375" y="33123"/>
                    <a:pt x="43355" y="33724"/>
                  </a:cubicBezTo>
                  <a:cubicBezTo>
                    <a:pt x="43345" y="34017"/>
                    <a:pt x="43337" y="34306"/>
                    <a:pt x="43328" y="34595"/>
                  </a:cubicBezTo>
                  <a:cubicBezTo>
                    <a:pt x="43320" y="34878"/>
                    <a:pt x="43307" y="35160"/>
                    <a:pt x="43293" y="35442"/>
                  </a:cubicBezTo>
                  <a:cubicBezTo>
                    <a:pt x="43284" y="35721"/>
                    <a:pt x="43259" y="36004"/>
                    <a:pt x="43243" y="36282"/>
                  </a:cubicBezTo>
                  <a:cubicBezTo>
                    <a:pt x="43226" y="36555"/>
                    <a:pt x="43205" y="36830"/>
                    <a:pt x="43188" y="37103"/>
                  </a:cubicBezTo>
                  <a:cubicBezTo>
                    <a:pt x="43171" y="37381"/>
                    <a:pt x="43154" y="37660"/>
                    <a:pt x="43141" y="37939"/>
                  </a:cubicBezTo>
                  <a:cubicBezTo>
                    <a:pt x="43127" y="38225"/>
                    <a:pt x="43116" y="38507"/>
                    <a:pt x="43096" y="38793"/>
                  </a:cubicBezTo>
                  <a:cubicBezTo>
                    <a:pt x="43055" y="39378"/>
                    <a:pt x="43011" y="39960"/>
                    <a:pt x="42970" y="40541"/>
                  </a:cubicBezTo>
                  <a:cubicBezTo>
                    <a:pt x="42953" y="40800"/>
                    <a:pt x="42937" y="41058"/>
                    <a:pt x="42926" y="41317"/>
                  </a:cubicBezTo>
                  <a:cubicBezTo>
                    <a:pt x="42919" y="41589"/>
                    <a:pt x="42916" y="41861"/>
                    <a:pt x="42916" y="42137"/>
                  </a:cubicBezTo>
                  <a:cubicBezTo>
                    <a:pt x="42912" y="42711"/>
                    <a:pt x="42916" y="43287"/>
                    <a:pt x="42912" y="43862"/>
                  </a:cubicBezTo>
                  <a:cubicBezTo>
                    <a:pt x="42912" y="44165"/>
                    <a:pt x="42906" y="44463"/>
                    <a:pt x="42899" y="44766"/>
                  </a:cubicBezTo>
                  <a:cubicBezTo>
                    <a:pt x="42892" y="45025"/>
                    <a:pt x="42888" y="45283"/>
                    <a:pt x="42871" y="45542"/>
                  </a:cubicBezTo>
                  <a:cubicBezTo>
                    <a:pt x="42838" y="46083"/>
                    <a:pt x="42790" y="46624"/>
                    <a:pt x="42728" y="47161"/>
                  </a:cubicBezTo>
                  <a:cubicBezTo>
                    <a:pt x="42692" y="47508"/>
                    <a:pt x="42651" y="47855"/>
                    <a:pt x="42617" y="48202"/>
                  </a:cubicBezTo>
                  <a:cubicBezTo>
                    <a:pt x="42579" y="48559"/>
                    <a:pt x="42552" y="48916"/>
                    <a:pt x="42511" y="49270"/>
                  </a:cubicBezTo>
                  <a:cubicBezTo>
                    <a:pt x="42488" y="49474"/>
                    <a:pt x="42463" y="49675"/>
                    <a:pt x="42433" y="49875"/>
                  </a:cubicBezTo>
                  <a:cubicBezTo>
                    <a:pt x="42412" y="50035"/>
                    <a:pt x="42385" y="50192"/>
                    <a:pt x="42365" y="50352"/>
                  </a:cubicBezTo>
                  <a:cubicBezTo>
                    <a:pt x="42320" y="50682"/>
                    <a:pt x="42273" y="51015"/>
                    <a:pt x="42205" y="51342"/>
                  </a:cubicBezTo>
                  <a:cubicBezTo>
                    <a:pt x="42157" y="51549"/>
                    <a:pt x="42113" y="51757"/>
                    <a:pt x="42059" y="51961"/>
                  </a:cubicBezTo>
                  <a:cubicBezTo>
                    <a:pt x="42004" y="52161"/>
                    <a:pt x="41946" y="52365"/>
                    <a:pt x="41861" y="52556"/>
                  </a:cubicBezTo>
                  <a:lnTo>
                    <a:pt x="41851" y="52566"/>
                  </a:lnTo>
                  <a:cubicBezTo>
                    <a:pt x="41851" y="52569"/>
                    <a:pt x="41847" y="52569"/>
                    <a:pt x="41847" y="52569"/>
                  </a:cubicBezTo>
                  <a:cubicBezTo>
                    <a:pt x="41756" y="52587"/>
                    <a:pt x="41664" y="52597"/>
                    <a:pt x="41572" y="52604"/>
                  </a:cubicBezTo>
                  <a:cubicBezTo>
                    <a:pt x="41477" y="52607"/>
                    <a:pt x="41378" y="52618"/>
                    <a:pt x="41279" y="52621"/>
                  </a:cubicBezTo>
                  <a:cubicBezTo>
                    <a:pt x="41012" y="52636"/>
                    <a:pt x="40741" y="52655"/>
                    <a:pt x="40470" y="52673"/>
                  </a:cubicBezTo>
                  <a:lnTo>
                    <a:pt x="40470" y="52673"/>
                  </a:lnTo>
                  <a:cubicBezTo>
                    <a:pt x="40475" y="52672"/>
                    <a:pt x="40479" y="52672"/>
                    <a:pt x="40483" y="52671"/>
                  </a:cubicBezTo>
                  <a:lnTo>
                    <a:pt x="40483" y="52671"/>
                  </a:lnTo>
                  <a:cubicBezTo>
                    <a:pt x="40018" y="52699"/>
                    <a:pt x="39552" y="52737"/>
                    <a:pt x="39086" y="52767"/>
                  </a:cubicBezTo>
                  <a:cubicBezTo>
                    <a:pt x="38544" y="52787"/>
                    <a:pt x="38004" y="52794"/>
                    <a:pt x="37463" y="52811"/>
                  </a:cubicBezTo>
                  <a:cubicBezTo>
                    <a:pt x="36895" y="52831"/>
                    <a:pt x="36327" y="52842"/>
                    <a:pt x="35755" y="52852"/>
                  </a:cubicBezTo>
                  <a:cubicBezTo>
                    <a:pt x="35466" y="52855"/>
                    <a:pt x="35181" y="52862"/>
                    <a:pt x="34895" y="52872"/>
                  </a:cubicBezTo>
                  <a:cubicBezTo>
                    <a:pt x="34613" y="52886"/>
                    <a:pt x="34330" y="52903"/>
                    <a:pt x="34051" y="52920"/>
                  </a:cubicBezTo>
                  <a:cubicBezTo>
                    <a:pt x="33765" y="52934"/>
                    <a:pt x="33483" y="52957"/>
                    <a:pt x="33197" y="52978"/>
                  </a:cubicBezTo>
                  <a:cubicBezTo>
                    <a:pt x="32932" y="52998"/>
                    <a:pt x="32666" y="53015"/>
                    <a:pt x="32401" y="53032"/>
                  </a:cubicBezTo>
                  <a:cubicBezTo>
                    <a:pt x="32123" y="53046"/>
                    <a:pt x="31843" y="53067"/>
                    <a:pt x="31564" y="53084"/>
                  </a:cubicBezTo>
                  <a:cubicBezTo>
                    <a:pt x="31238" y="53100"/>
                    <a:pt x="30915" y="53114"/>
                    <a:pt x="30592" y="53138"/>
                  </a:cubicBezTo>
                  <a:cubicBezTo>
                    <a:pt x="30088" y="53165"/>
                    <a:pt x="29584" y="53169"/>
                    <a:pt x="29081" y="53178"/>
                  </a:cubicBezTo>
                  <a:cubicBezTo>
                    <a:pt x="28785" y="53186"/>
                    <a:pt x="28486" y="53189"/>
                    <a:pt x="28190" y="53196"/>
                  </a:cubicBezTo>
                  <a:cubicBezTo>
                    <a:pt x="27942" y="53202"/>
                    <a:pt x="27697" y="53213"/>
                    <a:pt x="27449" y="53223"/>
                  </a:cubicBezTo>
                  <a:cubicBezTo>
                    <a:pt x="26833" y="53243"/>
                    <a:pt x="26217" y="53263"/>
                    <a:pt x="25601" y="53280"/>
                  </a:cubicBezTo>
                  <a:cubicBezTo>
                    <a:pt x="25057" y="53294"/>
                    <a:pt x="24516" y="53312"/>
                    <a:pt x="23972" y="53329"/>
                  </a:cubicBezTo>
                  <a:cubicBezTo>
                    <a:pt x="23805" y="53335"/>
                    <a:pt x="23642" y="53342"/>
                    <a:pt x="23478" y="53349"/>
                  </a:cubicBezTo>
                  <a:cubicBezTo>
                    <a:pt x="23323" y="53356"/>
                    <a:pt x="23166" y="53352"/>
                    <a:pt x="23009" y="53356"/>
                  </a:cubicBezTo>
                  <a:cubicBezTo>
                    <a:pt x="22913" y="53357"/>
                    <a:pt x="22816" y="53357"/>
                    <a:pt x="22719" y="53357"/>
                  </a:cubicBezTo>
                  <a:cubicBezTo>
                    <a:pt x="22526" y="53357"/>
                    <a:pt x="22332" y="53356"/>
                    <a:pt x="22142" y="53356"/>
                  </a:cubicBezTo>
                  <a:cubicBezTo>
                    <a:pt x="21567" y="53352"/>
                    <a:pt x="20999" y="53335"/>
                    <a:pt x="20424" y="53335"/>
                  </a:cubicBezTo>
                  <a:cubicBezTo>
                    <a:pt x="19873" y="53332"/>
                    <a:pt x="19318" y="53335"/>
                    <a:pt x="18764" y="53315"/>
                  </a:cubicBezTo>
                  <a:cubicBezTo>
                    <a:pt x="18502" y="53308"/>
                    <a:pt x="18240" y="53308"/>
                    <a:pt x="17978" y="53294"/>
                  </a:cubicBezTo>
                  <a:cubicBezTo>
                    <a:pt x="17720" y="53280"/>
                    <a:pt x="17461" y="53267"/>
                    <a:pt x="17206" y="53260"/>
                  </a:cubicBezTo>
                  <a:cubicBezTo>
                    <a:pt x="16930" y="53254"/>
                    <a:pt x="16655" y="53250"/>
                    <a:pt x="16383" y="53233"/>
                  </a:cubicBezTo>
                  <a:cubicBezTo>
                    <a:pt x="16114" y="53219"/>
                    <a:pt x="15848" y="53213"/>
                    <a:pt x="15580" y="53209"/>
                  </a:cubicBezTo>
                  <a:cubicBezTo>
                    <a:pt x="15328" y="53202"/>
                    <a:pt x="15073" y="53189"/>
                    <a:pt x="14821" y="53175"/>
                  </a:cubicBezTo>
                  <a:cubicBezTo>
                    <a:pt x="14539" y="53161"/>
                    <a:pt x="14260" y="53148"/>
                    <a:pt x="13981" y="53134"/>
                  </a:cubicBezTo>
                  <a:cubicBezTo>
                    <a:pt x="13696" y="53120"/>
                    <a:pt x="13413" y="53107"/>
                    <a:pt x="13131" y="53087"/>
                  </a:cubicBezTo>
                  <a:cubicBezTo>
                    <a:pt x="12818" y="53067"/>
                    <a:pt x="12505" y="53046"/>
                    <a:pt x="12192" y="53023"/>
                  </a:cubicBezTo>
                  <a:cubicBezTo>
                    <a:pt x="11631" y="52978"/>
                    <a:pt x="11066" y="52934"/>
                    <a:pt x="10505" y="52889"/>
                  </a:cubicBezTo>
                  <a:cubicBezTo>
                    <a:pt x="9716" y="52825"/>
                    <a:pt x="8926" y="52760"/>
                    <a:pt x="8144" y="52631"/>
                  </a:cubicBezTo>
                  <a:cubicBezTo>
                    <a:pt x="7946" y="52597"/>
                    <a:pt x="7753" y="52566"/>
                    <a:pt x="7555" y="52533"/>
                  </a:cubicBezTo>
                  <a:cubicBezTo>
                    <a:pt x="7351" y="52495"/>
                    <a:pt x="7147" y="52454"/>
                    <a:pt x="6940" y="52413"/>
                  </a:cubicBezTo>
                  <a:cubicBezTo>
                    <a:pt x="6582" y="52342"/>
                    <a:pt x="6219" y="52274"/>
                    <a:pt x="5861" y="52202"/>
                  </a:cubicBezTo>
                  <a:cubicBezTo>
                    <a:pt x="5538" y="52128"/>
                    <a:pt x="5219" y="52043"/>
                    <a:pt x="4902" y="51937"/>
                  </a:cubicBezTo>
                  <a:cubicBezTo>
                    <a:pt x="4651" y="51852"/>
                    <a:pt x="4406" y="51737"/>
                    <a:pt x="4164" y="51624"/>
                  </a:cubicBezTo>
                  <a:cubicBezTo>
                    <a:pt x="4117" y="51597"/>
                    <a:pt x="4072" y="51569"/>
                    <a:pt x="4031" y="51539"/>
                  </a:cubicBezTo>
                  <a:cubicBezTo>
                    <a:pt x="4018" y="51525"/>
                    <a:pt x="4007" y="51512"/>
                    <a:pt x="3997" y="51502"/>
                  </a:cubicBezTo>
                  <a:cubicBezTo>
                    <a:pt x="3994" y="51492"/>
                    <a:pt x="3990" y="51484"/>
                    <a:pt x="3987" y="51478"/>
                  </a:cubicBezTo>
                  <a:cubicBezTo>
                    <a:pt x="3963" y="51399"/>
                    <a:pt x="3953" y="51321"/>
                    <a:pt x="3940" y="51243"/>
                  </a:cubicBezTo>
                  <a:cubicBezTo>
                    <a:pt x="3919" y="51117"/>
                    <a:pt x="3905" y="50991"/>
                    <a:pt x="3892" y="50866"/>
                  </a:cubicBezTo>
                  <a:cubicBezTo>
                    <a:pt x="3864" y="50641"/>
                    <a:pt x="3844" y="50417"/>
                    <a:pt x="3817" y="50192"/>
                  </a:cubicBezTo>
                  <a:cubicBezTo>
                    <a:pt x="3786" y="49944"/>
                    <a:pt x="3759" y="49696"/>
                    <a:pt x="3729" y="49451"/>
                  </a:cubicBezTo>
                  <a:cubicBezTo>
                    <a:pt x="3698" y="49219"/>
                    <a:pt x="3668" y="48985"/>
                    <a:pt x="3630" y="48753"/>
                  </a:cubicBezTo>
                  <a:cubicBezTo>
                    <a:pt x="3552" y="48222"/>
                    <a:pt x="3456" y="47695"/>
                    <a:pt x="3371" y="47168"/>
                  </a:cubicBezTo>
                  <a:cubicBezTo>
                    <a:pt x="3327" y="46882"/>
                    <a:pt x="3283" y="46600"/>
                    <a:pt x="3235" y="46314"/>
                  </a:cubicBezTo>
                  <a:cubicBezTo>
                    <a:pt x="3191" y="46038"/>
                    <a:pt x="3147" y="45763"/>
                    <a:pt x="3106" y="45487"/>
                  </a:cubicBezTo>
                  <a:cubicBezTo>
                    <a:pt x="3059" y="45168"/>
                    <a:pt x="3010" y="44848"/>
                    <a:pt x="2966" y="44528"/>
                  </a:cubicBezTo>
                  <a:cubicBezTo>
                    <a:pt x="2929" y="44276"/>
                    <a:pt x="2895" y="44025"/>
                    <a:pt x="2864" y="43773"/>
                  </a:cubicBezTo>
                  <a:cubicBezTo>
                    <a:pt x="2793" y="43171"/>
                    <a:pt x="2721" y="42568"/>
                    <a:pt x="2643" y="41967"/>
                  </a:cubicBezTo>
                  <a:cubicBezTo>
                    <a:pt x="2602" y="41664"/>
                    <a:pt x="2569" y="41364"/>
                    <a:pt x="2531" y="41065"/>
                  </a:cubicBezTo>
                  <a:cubicBezTo>
                    <a:pt x="2500" y="40783"/>
                    <a:pt x="2473" y="40500"/>
                    <a:pt x="2450" y="40218"/>
                  </a:cubicBezTo>
                  <a:cubicBezTo>
                    <a:pt x="2426" y="39956"/>
                    <a:pt x="2412" y="39691"/>
                    <a:pt x="2392" y="39429"/>
                  </a:cubicBezTo>
                  <a:cubicBezTo>
                    <a:pt x="2382" y="39282"/>
                    <a:pt x="2371" y="39136"/>
                    <a:pt x="2357" y="38993"/>
                  </a:cubicBezTo>
                  <a:cubicBezTo>
                    <a:pt x="2344" y="38854"/>
                    <a:pt x="2330" y="38718"/>
                    <a:pt x="2317" y="38582"/>
                  </a:cubicBezTo>
                  <a:cubicBezTo>
                    <a:pt x="2269" y="38024"/>
                    <a:pt x="2211" y="37466"/>
                    <a:pt x="2153" y="36908"/>
                  </a:cubicBezTo>
                  <a:cubicBezTo>
                    <a:pt x="2096" y="36357"/>
                    <a:pt x="2038" y="35809"/>
                    <a:pt x="1990" y="35258"/>
                  </a:cubicBezTo>
                  <a:cubicBezTo>
                    <a:pt x="1946" y="34701"/>
                    <a:pt x="1902" y="34146"/>
                    <a:pt x="1872" y="33592"/>
                  </a:cubicBezTo>
                  <a:cubicBezTo>
                    <a:pt x="1837" y="33037"/>
                    <a:pt x="1790" y="32479"/>
                    <a:pt x="1742" y="31925"/>
                  </a:cubicBezTo>
                  <a:cubicBezTo>
                    <a:pt x="1718" y="31646"/>
                    <a:pt x="1698" y="31371"/>
                    <a:pt x="1677" y="31091"/>
                  </a:cubicBezTo>
                  <a:cubicBezTo>
                    <a:pt x="1657" y="30833"/>
                    <a:pt x="1643" y="30575"/>
                    <a:pt x="1623" y="30313"/>
                  </a:cubicBezTo>
                  <a:cubicBezTo>
                    <a:pt x="1599" y="29775"/>
                    <a:pt x="1586" y="29237"/>
                    <a:pt x="1565" y="28700"/>
                  </a:cubicBezTo>
                  <a:cubicBezTo>
                    <a:pt x="1555" y="28445"/>
                    <a:pt x="1552" y="28187"/>
                    <a:pt x="1538" y="27931"/>
                  </a:cubicBezTo>
                  <a:cubicBezTo>
                    <a:pt x="1521" y="27608"/>
                    <a:pt x="1500" y="27285"/>
                    <a:pt x="1476" y="26962"/>
                  </a:cubicBezTo>
                  <a:cubicBezTo>
                    <a:pt x="1456" y="26693"/>
                    <a:pt x="1436" y="26424"/>
                    <a:pt x="1418" y="26155"/>
                  </a:cubicBezTo>
                  <a:cubicBezTo>
                    <a:pt x="1402" y="25860"/>
                    <a:pt x="1378" y="25567"/>
                    <a:pt x="1357" y="25271"/>
                  </a:cubicBezTo>
                  <a:cubicBezTo>
                    <a:pt x="1324" y="24720"/>
                    <a:pt x="1272" y="24169"/>
                    <a:pt x="1235" y="23615"/>
                  </a:cubicBezTo>
                  <a:cubicBezTo>
                    <a:pt x="1225" y="23394"/>
                    <a:pt x="1208" y="23169"/>
                    <a:pt x="1194" y="22945"/>
                  </a:cubicBezTo>
                  <a:cubicBezTo>
                    <a:pt x="1174" y="22543"/>
                    <a:pt x="1160" y="22142"/>
                    <a:pt x="1129" y="21744"/>
                  </a:cubicBezTo>
                  <a:cubicBezTo>
                    <a:pt x="1099" y="21326"/>
                    <a:pt x="1065" y="20913"/>
                    <a:pt x="1038" y="20495"/>
                  </a:cubicBezTo>
                  <a:cubicBezTo>
                    <a:pt x="1024" y="20254"/>
                    <a:pt x="1014" y="20009"/>
                    <a:pt x="1004" y="19767"/>
                  </a:cubicBezTo>
                  <a:cubicBezTo>
                    <a:pt x="994" y="19492"/>
                    <a:pt x="977" y="19219"/>
                    <a:pt x="960" y="18944"/>
                  </a:cubicBezTo>
                  <a:cubicBezTo>
                    <a:pt x="936" y="18444"/>
                    <a:pt x="919" y="17941"/>
                    <a:pt x="902" y="17437"/>
                  </a:cubicBezTo>
                  <a:cubicBezTo>
                    <a:pt x="888" y="16937"/>
                    <a:pt x="892" y="16437"/>
                    <a:pt x="885" y="15933"/>
                  </a:cubicBezTo>
                  <a:cubicBezTo>
                    <a:pt x="878" y="15443"/>
                    <a:pt x="878" y="14950"/>
                    <a:pt x="858" y="14457"/>
                  </a:cubicBezTo>
                  <a:cubicBezTo>
                    <a:pt x="837" y="13950"/>
                    <a:pt x="814" y="13443"/>
                    <a:pt x="782" y="12937"/>
                  </a:cubicBezTo>
                  <a:cubicBezTo>
                    <a:pt x="769" y="12688"/>
                    <a:pt x="756" y="12440"/>
                    <a:pt x="745" y="12195"/>
                  </a:cubicBezTo>
                  <a:cubicBezTo>
                    <a:pt x="735" y="11930"/>
                    <a:pt x="732" y="11664"/>
                    <a:pt x="729" y="11402"/>
                  </a:cubicBezTo>
                  <a:cubicBezTo>
                    <a:pt x="725" y="11121"/>
                    <a:pt x="721" y="10841"/>
                    <a:pt x="718" y="10559"/>
                  </a:cubicBezTo>
                  <a:cubicBezTo>
                    <a:pt x="718" y="10287"/>
                    <a:pt x="708" y="10011"/>
                    <a:pt x="704" y="9736"/>
                  </a:cubicBezTo>
                  <a:cubicBezTo>
                    <a:pt x="704" y="9457"/>
                    <a:pt x="701" y="9177"/>
                    <a:pt x="708" y="8899"/>
                  </a:cubicBezTo>
                  <a:cubicBezTo>
                    <a:pt x="715" y="8630"/>
                    <a:pt x="718" y="8365"/>
                    <a:pt x="738" y="8103"/>
                  </a:cubicBezTo>
                  <a:cubicBezTo>
                    <a:pt x="776" y="7565"/>
                    <a:pt x="820" y="7031"/>
                    <a:pt x="875" y="6500"/>
                  </a:cubicBezTo>
                  <a:cubicBezTo>
                    <a:pt x="895" y="6279"/>
                    <a:pt x="925" y="6059"/>
                    <a:pt x="949" y="5841"/>
                  </a:cubicBezTo>
                  <a:cubicBezTo>
                    <a:pt x="980" y="5599"/>
                    <a:pt x="997" y="5361"/>
                    <a:pt x="1018" y="5120"/>
                  </a:cubicBezTo>
                  <a:cubicBezTo>
                    <a:pt x="1035" y="4891"/>
                    <a:pt x="1058" y="4664"/>
                    <a:pt x="1089" y="4439"/>
                  </a:cubicBezTo>
                  <a:cubicBezTo>
                    <a:pt x="1123" y="4201"/>
                    <a:pt x="1170" y="3966"/>
                    <a:pt x="1214" y="3732"/>
                  </a:cubicBezTo>
                  <a:cubicBezTo>
                    <a:pt x="1242" y="3619"/>
                    <a:pt x="1276" y="3508"/>
                    <a:pt x="1313" y="3398"/>
                  </a:cubicBezTo>
                  <a:cubicBezTo>
                    <a:pt x="1354" y="3283"/>
                    <a:pt x="1392" y="3167"/>
                    <a:pt x="1443" y="3059"/>
                  </a:cubicBezTo>
                  <a:cubicBezTo>
                    <a:pt x="1449" y="3045"/>
                    <a:pt x="1456" y="3031"/>
                    <a:pt x="1467" y="3021"/>
                  </a:cubicBezTo>
                  <a:cubicBezTo>
                    <a:pt x="1497" y="2990"/>
                    <a:pt x="1531" y="2966"/>
                    <a:pt x="1565" y="2943"/>
                  </a:cubicBezTo>
                  <a:cubicBezTo>
                    <a:pt x="1657" y="2885"/>
                    <a:pt x="1752" y="2834"/>
                    <a:pt x="1854" y="2789"/>
                  </a:cubicBezTo>
                  <a:cubicBezTo>
                    <a:pt x="1912" y="2765"/>
                    <a:pt x="1966" y="2738"/>
                    <a:pt x="2024" y="2715"/>
                  </a:cubicBezTo>
                  <a:cubicBezTo>
                    <a:pt x="2085" y="2691"/>
                    <a:pt x="2147" y="2671"/>
                    <a:pt x="2208" y="2650"/>
                  </a:cubicBezTo>
                  <a:cubicBezTo>
                    <a:pt x="2426" y="2578"/>
                    <a:pt x="2647" y="2517"/>
                    <a:pt x="2872" y="2467"/>
                  </a:cubicBezTo>
                  <a:cubicBezTo>
                    <a:pt x="3112" y="2415"/>
                    <a:pt x="3362" y="2374"/>
                    <a:pt x="3610" y="2334"/>
                  </a:cubicBezTo>
                  <a:cubicBezTo>
                    <a:pt x="4153" y="2242"/>
                    <a:pt x="4695" y="2129"/>
                    <a:pt x="5235" y="2038"/>
                  </a:cubicBezTo>
                  <a:cubicBezTo>
                    <a:pt x="5783" y="1942"/>
                    <a:pt x="6331" y="1861"/>
                    <a:pt x="6882" y="1782"/>
                  </a:cubicBezTo>
                  <a:cubicBezTo>
                    <a:pt x="7171" y="1742"/>
                    <a:pt x="7460" y="1715"/>
                    <a:pt x="7753" y="1680"/>
                  </a:cubicBezTo>
                  <a:cubicBezTo>
                    <a:pt x="8028" y="1653"/>
                    <a:pt x="8304" y="1616"/>
                    <a:pt x="8579" y="1578"/>
                  </a:cubicBezTo>
                  <a:cubicBezTo>
                    <a:pt x="8855" y="1538"/>
                    <a:pt x="9133" y="1514"/>
                    <a:pt x="9413" y="1483"/>
                  </a:cubicBezTo>
                  <a:cubicBezTo>
                    <a:pt x="9689" y="1456"/>
                    <a:pt x="9964" y="1426"/>
                    <a:pt x="10236" y="1398"/>
                  </a:cubicBezTo>
                  <a:cubicBezTo>
                    <a:pt x="10508" y="1371"/>
                    <a:pt x="10777" y="1337"/>
                    <a:pt x="11049" y="1313"/>
                  </a:cubicBezTo>
                  <a:cubicBezTo>
                    <a:pt x="11331" y="1289"/>
                    <a:pt x="11614" y="1269"/>
                    <a:pt x="11896" y="1242"/>
                  </a:cubicBezTo>
                  <a:cubicBezTo>
                    <a:pt x="12437" y="1197"/>
                    <a:pt x="12978" y="1170"/>
                    <a:pt x="13518" y="1123"/>
                  </a:cubicBezTo>
                  <a:cubicBezTo>
                    <a:pt x="14073" y="1075"/>
                    <a:pt x="14624" y="1044"/>
                    <a:pt x="15179" y="1000"/>
                  </a:cubicBezTo>
                  <a:cubicBezTo>
                    <a:pt x="15318" y="990"/>
                    <a:pt x="15457" y="980"/>
                    <a:pt x="15600" y="969"/>
                  </a:cubicBezTo>
                  <a:cubicBezTo>
                    <a:pt x="16716" y="911"/>
                    <a:pt x="17832" y="854"/>
                    <a:pt x="18951" y="837"/>
                  </a:cubicBezTo>
                  <a:cubicBezTo>
                    <a:pt x="19516" y="826"/>
                    <a:pt x="20084" y="796"/>
                    <a:pt x="20652" y="776"/>
                  </a:cubicBezTo>
                  <a:cubicBezTo>
                    <a:pt x="20910" y="765"/>
                    <a:pt x="21169" y="752"/>
                    <a:pt x="21428" y="745"/>
                  </a:cubicBezTo>
                  <a:cubicBezTo>
                    <a:pt x="21717" y="738"/>
                    <a:pt x="22006" y="732"/>
                    <a:pt x="22298" y="728"/>
                  </a:cubicBezTo>
                  <a:cubicBezTo>
                    <a:pt x="22563" y="724"/>
                    <a:pt x="22833" y="721"/>
                    <a:pt x="23098" y="715"/>
                  </a:cubicBezTo>
                  <a:cubicBezTo>
                    <a:pt x="23353" y="707"/>
                    <a:pt x="23608" y="704"/>
                    <a:pt x="23863" y="701"/>
                  </a:cubicBezTo>
                  <a:cubicBezTo>
                    <a:pt x="24149" y="697"/>
                    <a:pt x="24434" y="696"/>
                    <a:pt x="24720" y="696"/>
                  </a:cubicBezTo>
                  <a:close/>
                  <a:moveTo>
                    <a:pt x="25026" y="0"/>
                  </a:moveTo>
                  <a:cubicBezTo>
                    <a:pt x="24921" y="0"/>
                    <a:pt x="24819" y="4"/>
                    <a:pt x="24714" y="4"/>
                  </a:cubicBezTo>
                  <a:cubicBezTo>
                    <a:pt x="24186" y="10"/>
                    <a:pt x="23656" y="10"/>
                    <a:pt x="23128" y="24"/>
                  </a:cubicBezTo>
                  <a:cubicBezTo>
                    <a:pt x="22563" y="41"/>
                    <a:pt x="21999" y="44"/>
                    <a:pt x="21434" y="58"/>
                  </a:cubicBezTo>
                  <a:cubicBezTo>
                    <a:pt x="21183" y="65"/>
                    <a:pt x="20927" y="79"/>
                    <a:pt x="20676" y="88"/>
                  </a:cubicBezTo>
                  <a:cubicBezTo>
                    <a:pt x="20379" y="99"/>
                    <a:pt x="20084" y="112"/>
                    <a:pt x="19788" y="126"/>
                  </a:cubicBezTo>
                  <a:cubicBezTo>
                    <a:pt x="19233" y="153"/>
                    <a:pt x="18679" y="153"/>
                    <a:pt x="18124" y="173"/>
                  </a:cubicBezTo>
                  <a:cubicBezTo>
                    <a:pt x="17849" y="187"/>
                    <a:pt x="17573" y="197"/>
                    <a:pt x="17294" y="208"/>
                  </a:cubicBezTo>
                  <a:cubicBezTo>
                    <a:pt x="17008" y="221"/>
                    <a:pt x="16723" y="238"/>
                    <a:pt x="16437" y="252"/>
                  </a:cubicBezTo>
                  <a:cubicBezTo>
                    <a:pt x="16128" y="269"/>
                    <a:pt x="15815" y="289"/>
                    <a:pt x="15505" y="306"/>
                  </a:cubicBezTo>
                  <a:cubicBezTo>
                    <a:pt x="15230" y="324"/>
                    <a:pt x="14954" y="347"/>
                    <a:pt x="14675" y="368"/>
                  </a:cubicBezTo>
                  <a:cubicBezTo>
                    <a:pt x="14396" y="391"/>
                    <a:pt x="14121" y="412"/>
                    <a:pt x="13842" y="432"/>
                  </a:cubicBezTo>
                  <a:cubicBezTo>
                    <a:pt x="13570" y="456"/>
                    <a:pt x="13301" y="483"/>
                    <a:pt x="13029" y="507"/>
                  </a:cubicBezTo>
                  <a:cubicBezTo>
                    <a:pt x="12763" y="531"/>
                    <a:pt x="12495" y="551"/>
                    <a:pt x="12229" y="572"/>
                  </a:cubicBezTo>
                  <a:cubicBezTo>
                    <a:pt x="11940" y="592"/>
                    <a:pt x="11655" y="619"/>
                    <a:pt x="11369" y="646"/>
                  </a:cubicBezTo>
                  <a:cubicBezTo>
                    <a:pt x="11103" y="671"/>
                    <a:pt x="10841" y="694"/>
                    <a:pt x="10576" y="724"/>
                  </a:cubicBezTo>
                  <a:cubicBezTo>
                    <a:pt x="10287" y="755"/>
                    <a:pt x="10001" y="786"/>
                    <a:pt x="9716" y="817"/>
                  </a:cubicBezTo>
                  <a:cubicBezTo>
                    <a:pt x="9430" y="850"/>
                    <a:pt x="9144" y="881"/>
                    <a:pt x="8858" y="911"/>
                  </a:cubicBezTo>
                  <a:cubicBezTo>
                    <a:pt x="8579" y="942"/>
                    <a:pt x="8301" y="983"/>
                    <a:pt x="8025" y="1024"/>
                  </a:cubicBezTo>
                  <a:cubicBezTo>
                    <a:pt x="7739" y="1062"/>
                    <a:pt x="7453" y="1092"/>
                    <a:pt x="7171" y="1126"/>
                  </a:cubicBezTo>
                  <a:cubicBezTo>
                    <a:pt x="6902" y="1156"/>
                    <a:pt x="6637" y="1197"/>
                    <a:pt x="6368" y="1238"/>
                  </a:cubicBezTo>
                  <a:cubicBezTo>
                    <a:pt x="5811" y="1324"/>
                    <a:pt x="5252" y="1409"/>
                    <a:pt x="4695" y="1514"/>
                  </a:cubicBezTo>
                  <a:cubicBezTo>
                    <a:pt x="4229" y="1599"/>
                    <a:pt x="3759" y="1694"/>
                    <a:pt x="3290" y="1769"/>
                  </a:cubicBezTo>
                  <a:cubicBezTo>
                    <a:pt x="3059" y="1809"/>
                    <a:pt x="2827" y="1850"/>
                    <a:pt x="2596" y="1902"/>
                  </a:cubicBezTo>
                  <a:cubicBezTo>
                    <a:pt x="2388" y="1946"/>
                    <a:pt x="2184" y="2007"/>
                    <a:pt x="1980" y="2068"/>
                  </a:cubicBezTo>
                  <a:cubicBezTo>
                    <a:pt x="1872" y="2102"/>
                    <a:pt x="1762" y="2136"/>
                    <a:pt x="1657" y="2177"/>
                  </a:cubicBezTo>
                  <a:cubicBezTo>
                    <a:pt x="1582" y="2208"/>
                    <a:pt x="1507" y="2231"/>
                    <a:pt x="1436" y="2266"/>
                  </a:cubicBezTo>
                  <a:cubicBezTo>
                    <a:pt x="1255" y="2347"/>
                    <a:pt x="1082" y="2456"/>
                    <a:pt x="949" y="2609"/>
                  </a:cubicBezTo>
                  <a:cubicBezTo>
                    <a:pt x="820" y="2756"/>
                    <a:pt x="776" y="2952"/>
                    <a:pt x="715" y="3133"/>
                  </a:cubicBezTo>
                  <a:cubicBezTo>
                    <a:pt x="688" y="3211"/>
                    <a:pt x="667" y="3290"/>
                    <a:pt x="643" y="3368"/>
                  </a:cubicBezTo>
                  <a:cubicBezTo>
                    <a:pt x="630" y="3409"/>
                    <a:pt x="616" y="3450"/>
                    <a:pt x="606" y="3494"/>
                  </a:cubicBezTo>
                  <a:cubicBezTo>
                    <a:pt x="589" y="3561"/>
                    <a:pt x="575" y="3630"/>
                    <a:pt x="558" y="3701"/>
                  </a:cubicBezTo>
                  <a:cubicBezTo>
                    <a:pt x="504" y="3963"/>
                    <a:pt x="449" y="4225"/>
                    <a:pt x="412" y="4494"/>
                  </a:cubicBezTo>
                  <a:cubicBezTo>
                    <a:pt x="378" y="4762"/>
                    <a:pt x="351" y="5031"/>
                    <a:pt x="327" y="5304"/>
                  </a:cubicBezTo>
                  <a:cubicBezTo>
                    <a:pt x="303" y="5549"/>
                    <a:pt x="276" y="5789"/>
                    <a:pt x="242" y="6034"/>
                  </a:cubicBezTo>
                  <a:cubicBezTo>
                    <a:pt x="208" y="6304"/>
                    <a:pt x="178" y="6569"/>
                    <a:pt x="150" y="6838"/>
                  </a:cubicBezTo>
                  <a:cubicBezTo>
                    <a:pt x="123" y="7110"/>
                    <a:pt x="102" y="7378"/>
                    <a:pt x="79" y="7647"/>
                  </a:cubicBezTo>
                  <a:cubicBezTo>
                    <a:pt x="55" y="7906"/>
                    <a:pt x="31" y="8161"/>
                    <a:pt x="24" y="8419"/>
                  </a:cubicBezTo>
                  <a:cubicBezTo>
                    <a:pt x="18" y="8695"/>
                    <a:pt x="7" y="8967"/>
                    <a:pt x="4" y="9239"/>
                  </a:cubicBezTo>
                  <a:cubicBezTo>
                    <a:pt x="0" y="9511"/>
                    <a:pt x="4" y="9787"/>
                    <a:pt x="7" y="10059"/>
                  </a:cubicBezTo>
                  <a:cubicBezTo>
                    <a:pt x="18" y="10614"/>
                    <a:pt x="14" y="11165"/>
                    <a:pt x="21" y="11719"/>
                  </a:cubicBezTo>
                  <a:cubicBezTo>
                    <a:pt x="31" y="12253"/>
                    <a:pt x="62" y="12784"/>
                    <a:pt x="92" y="13317"/>
                  </a:cubicBezTo>
                  <a:cubicBezTo>
                    <a:pt x="106" y="13539"/>
                    <a:pt x="116" y="13760"/>
                    <a:pt x="123" y="13981"/>
                  </a:cubicBezTo>
                  <a:cubicBezTo>
                    <a:pt x="133" y="14247"/>
                    <a:pt x="147" y="14509"/>
                    <a:pt x="150" y="14774"/>
                  </a:cubicBezTo>
                  <a:cubicBezTo>
                    <a:pt x="157" y="15280"/>
                    <a:pt x="160" y="15790"/>
                    <a:pt x="164" y="16301"/>
                  </a:cubicBezTo>
                  <a:cubicBezTo>
                    <a:pt x="164" y="16559"/>
                    <a:pt x="164" y="16821"/>
                    <a:pt x="167" y="17080"/>
                  </a:cubicBezTo>
                  <a:cubicBezTo>
                    <a:pt x="170" y="17359"/>
                    <a:pt x="181" y="17638"/>
                    <a:pt x="184" y="17917"/>
                  </a:cubicBezTo>
                  <a:cubicBezTo>
                    <a:pt x="198" y="18444"/>
                    <a:pt x="225" y="18968"/>
                    <a:pt x="255" y="19495"/>
                  </a:cubicBezTo>
                  <a:cubicBezTo>
                    <a:pt x="269" y="19910"/>
                    <a:pt x="286" y="20321"/>
                    <a:pt x="313" y="20734"/>
                  </a:cubicBezTo>
                  <a:cubicBezTo>
                    <a:pt x="337" y="21148"/>
                    <a:pt x="371" y="21560"/>
                    <a:pt x="402" y="21971"/>
                  </a:cubicBezTo>
                  <a:cubicBezTo>
                    <a:pt x="412" y="22199"/>
                    <a:pt x="422" y="22428"/>
                    <a:pt x="432" y="22659"/>
                  </a:cubicBezTo>
                  <a:cubicBezTo>
                    <a:pt x="446" y="22938"/>
                    <a:pt x="467" y="23220"/>
                    <a:pt x="484" y="23502"/>
                  </a:cubicBezTo>
                  <a:cubicBezTo>
                    <a:pt x="520" y="24203"/>
                    <a:pt x="582" y="24901"/>
                    <a:pt x="630" y="25598"/>
                  </a:cubicBezTo>
                  <a:cubicBezTo>
                    <a:pt x="674" y="26306"/>
                    <a:pt x="729" y="27009"/>
                    <a:pt x="776" y="27717"/>
                  </a:cubicBezTo>
                  <a:cubicBezTo>
                    <a:pt x="800" y="28173"/>
                    <a:pt x="814" y="28632"/>
                    <a:pt x="831" y="29091"/>
                  </a:cubicBezTo>
                  <a:cubicBezTo>
                    <a:pt x="847" y="29601"/>
                    <a:pt x="861" y="30108"/>
                    <a:pt x="898" y="30615"/>
                  </a:cubicBezTo>
                  <a:cubicBezTo>
                    <a:pt x="916" y="30870"/>
                    <a:pt x="929" y="31126"/>
                    <a:pt x="949" y="31384"/>
                  </a:cubicBezTo>
                  <a:cubicBezTo>
                    <a:pt x="966" y="31622"/>
                    <a:pt x="987" y="31860"/>
                    <a:pt x="1007" y="32098"/>
                  </a:cubicBezTo>
                  <a:cubicBezTo>
                    <a:pt x="1048" y="32585"/>
                    <a:pt x="1089" y="33068"/>
                    <a:pt x="1120" y="33551"/>
                  </a:cubicBezTo>
                  <a:cubicBezTo>
                    <a:pt x="1153" y="34106"/>
                    <a:pt x="1191" y="34660"/>
                    <a:pt x="1232" y="35214"/>
                  </a:cubicBezTo>
                  <a:cubicBezTo>
                    <a:pt x="1255" y="35497"/>
                    <a:pt x="1276" y="35776"/>
                    <a:pt x="1307" y="36054"/>
                  </a:cubicBezTo>
                  <a:cubicBezTo>
                    <a:pt x="1334" y="36327"/>
                    <a:pt x="1361" y="36596"/>
                    <a:pt x="1388" y="36867"/>
                  </a:cubicBezTo>
                  <a:cubicBezTo>
                    <a:pt x="1446" y="37415"/>
                    <a:pt x="1500" y="37963"/>
                    <a:pt x="1555" y="38511"/>
                  </a:cubicBezTo>
                  <a:cubicBezTo>
                    <a:pt x="1578" y="38769"/>
                    <a:pt x="1606" y="39024"/>
                    <a:pt x="1627" y="39282"/>
                  </a:cubicBezTo>
                  <a:cubicBezTo>
                    <a:pt x="1650" y="39613"/>
                    <a:pt x="1674" y="39940"/>
                    <a:pt x="1698" y="40269"/>
                  </a:cubicBezTo>
                  <a:cubicBezTo>
                    <a:pt x="1704" y="40375"/>
                    <a:pt x="1715" y="40480"/>
                    <a:pt x="1725" y="40585"/>
                  </a:cubicBezTo>
                  <a:cubicBezTo>
                    <a:pt x="1738" y="40736"/>
                    <a:pt x="1749" y="40885"/>
                    <a:pt x="1765" y="41031"/>
                  </a:cubicBezTo>
                  <a:cubicBezTo>
                    <a:pt x="1800" y="41307"/>
                    <a:pt x="1827" y="41579"/>
                    <a:pt x="1864" y="41851"/>
                  </a:cubicBezTo>
                  <a:cubicBezTo>
                    <a:pt x="1902" y="42147"/>
                    <a:pt x="1943" y="42439"/>
                    <a:pt x="1977" y="42736"/>
                  </a:cubicBezTo>
                  <a:cubicBezTo>
                    <a:pt x="2014" y="43042"/>
                    <a:pt x="2048" y="43348"/>
                    <a:pt x="2085" y="43654"/>
                  </a:cubicBezTo>
                  <a:cubicBezTo>
                    <a:pt x="2214" y="44787"/>
                    <a:pt x="2392" y="45916"/>
                    <a:pt x="2561" y="47046"/>
                  </a:cubicBezTo>
                  <a:cubicBezTo>
                    <a:pt x="2606" y="47335"/>
                    <a:pt x="2650" y="47624"/>
                    <a:pt x="2698" y="47913"/>
                  </a:cubicBezTo>
                  <a:cubicBezTo>
                    <a:pt x="2742" y="48185"/>
                    <a:pt x="2786" y="48454"/>
                    <a:pt x="2823" y="48726"/>
                  </a:cubicBezTo>
                  <a:cubicBezTo>
                    <a:pt x="2858" y="48954"/>
                    <a:pt x="2885" y="49181"/>
                    <a:pt x="2922" y="49410"/>
                  </a:cubicBezTo>
                  <a:cubicBezTo>
                    <a:pt x="2939" y="49539"/>
                    <a:pt x="2949" y="49668"/>
                    <a:pt x="2966" y="49798"/>
                  </a:cubicBezTo>
                  <a:cubicBezTo>
                    <a:pt x="2980" y="49927"/>
                    <a:pt x="2990" y="50052"/>
                    <a:pt x="3004" y="50178"/>
                  </a:cubicBezTo>
                  <a:cubicBezTo>
                    <a:pt x="3024" y="50406"/>
                    <a:pt x="3048" y="50635"/>
                    <a:pt x="3062" y="50862"/>
                  </a:cubicBezTo>
                  <a:cubicBezTo>
                    <a:pt x="3079" y="51093"/>
                    <a:pt x="3092" y="51321"/>
                    <a:pt x="3137" y="51549"/>
                  </a:cubicBezTo>
                  <a:cubicBezTo>
                    <a:pt x="3153" y="51641"/>
                    <a:pt x="3188" y="51733"/>
                    <a:pt x="3225" y="51818"/>
                  </a:cubicBezTo>
                  <a:cubicBezTo>
                    <a:pt x="3280" y="51944"/>
                    <a:pt x="3368" y="52029"/>
                    <a:pt x="3470" y="52114"/>
                  </a:cubicBezTo>
                  <a:cubicBezTo>
                    <a:pt x="3630" y="52247"/>
                    <a:pt x="3824" y="52329"/>
                    <a:pt x="4018" y="52406"/>
                  </a:cubicBezTo>
                  <a:cubicBezTo>
                    <a:pt x="4219" y="52492"/>
                    <a:pt x="4423" y="52566"/>
                    <a:pt x="4630" y="52638"/>
                  </a:cubicBezTo>
                  <a:cubicBezTo>
                    <a:pt x="4875" y="52726"/>
                    <a:pt x="5133" y="52784"/>
                    <a:pt x="5385" y="52842"/>
                  </a:cubicBezTo>
                  <a:cubicBezTo>
                    <a:pt x="5660" y="52903"/>
                    <a:pt x="5936" y="52954"/>
                    <a:pt x="6212" y="52998"/>
                  </a:cubicBezTo>
                  <a:cubicBezTo>
                    <a:pt x="6484" y="53043"/>
                    <a:pt x="6756" y="53090"/>
                    <a:pt x="7028" y="53141"/>
                  </a:cubicBezTo>
                  <a:cubicBezTo>
                    <a:pt x="7301" y="53192"/>
                    <a:pt x="7573" y="53230"/>
                    <a:pt x="7844" y="53274"/>
                  </a:cubicBezTo>
                  <a:cubicBezTo>
                    <a:pt x="8127" y="53315"/>
                    <a:pt x="8406" y="53359"/>
                    <a:pt x="8689" y="53390"/>
                  </a:cubicBezTo>
                  <a:cubicBezTo>
                    <a:pt x="9232" y="53454"/>
                    <a:pt x="9780" y="53498"/>
                    <a:pt x="10328" y="53539"/>
                  </a:cubicBezTo>
                  <a:cubicBezTo>
                    <a:pt x="10872" y="53583"/>
                    <a:pt x="11416" y="53624"/>
                    <a:pt x="11957" y="53665"/>
                  </a:cubicBezTo>
                  <a:cubicBezTo>
                    <a:pt x="12264" y="53689"/>
                    <a:pt x="12570" y="53712"/>
                    <a:pt x="12879" y="53733"/>
                  </a:cubicBezTo>
                  <a:cubicBezTo>
                    <a:pt x="13185" y="53757"/>
                    <a:pt x="13495" y="53774"/>
                    <a:pt x="13801" y="53787"/>
                  </a:cubicBezTo>
                  <a:cubicBezTo>
                    <a:pt x="14063" y="53801"/>
                    <a:pt x="14322" y="53814"/>
                    <a:pt x="14583" y="53828"/>
                  </a:cubicBezTo>
                  <a:cubicBezTo>
                    <a:pt x="14862" y="53845"/>
                    <a:pt x="15145" y="53863"/>
                    <a:pt x="15427" y="53872"/>
                  </a:cubicBezTo>
                  <a:cubicBezTo>
                    <a:pt x="15689" y="53880"/>
                    <a:pt x="15954" y="53883"/>
                    <a:pt x="16216" y="53896"/>
                  </a:cubicBezTo>
                  <a:cubicBezTo>
                    <a:pt x="16346" y="53903"/>
                    <a:pt x="16475" y="53910"/>
                    <a:pt x="16604" y="53916"/>
                  </a:cubicBezTo>
                  <a:cubicBezTo>
                    <a:pt x="16750" y="53927"/>
                    <a:pt x="16893" y="53927"/>
                    <a:pt x="17039" y="53930"/>
                  </a:cubicBezTo>
                  <a:cubicBezTo>
                    <a:pt x="17297" y="53934"/>
                    <a:pt x="17556" y="53944"/>
                    <a:pt x="17818" y="53961"/>
                  </a:cubicBezTo>
                  <a:cubicBezTo>
                    <a:pt x="18077" y="53974"/>
                    <a:pt x="18338" y="53978"/>
                    <a:pt x="18597" y="53985"/>
                  </a:cubicBezTo>
                  <a:cubicBezTo>
                    <a:pt x="18730" y="53988"/>
                    <a:pt x="18863" y="53992"/>
                    <a:pt x="18996" y="53998"/>
                  </a:cubicBezTo>
                  <a:cubicBezTo>
                    <a:pt x="19128" y="54002"/>
                    <a:pt x="19264" y="54002"/>
                    <a:pt x="19396" y="54002"/>
                  </a:cubicBezTo>
                  <a:cubicBezTo>
                    <a:pt x="19672" y="54005"/>
                    <a:pt x="19951" y="54005"/>
                    <a:pt x="20227" y="54005"/>
                  </a:cubicBezTo>
                  <a:cubicBezTo>
                    <a:pt x="21076" y="54010"/>
                    <a:pt x="21927" y="54035"/>
                    <a:pt x="22778" y="54035"/>
                  </a:cubicBezTo>
                  <a:cubicBezTo>
                    <a:pt x="23092" y="54035"/>
                    <a:pt x="23406" y="54032"/>
                    <a:pt x="23720" y="54023"/>
                  </a:cubicBezTo>
                  <a:cubicBezTo>
                    <a:pt x="24295" y="54005"/>
                    <a:pt x="24874" y="53988"/>
                    <a:pt x="25448" y="53978"/>
                  </a:cubicBezTo>
                  <a:cubicBezTo>
                    <a:pt x="25734" y="53971"/>
                    <a:pt x="26023" y="53968"/>
                    <a:pt x="26309" y="53961"/>
                  </a:cubicBezTo>
                  <a:cubicBezTo>
                    <a:pt x="26609" y="53954"/>
                    <a:pt x="26911" y="53947"/>
                    <a:pt x="27210" y="53941"/>
                  </a:cubicBezTo>
                  <a:cubicBezTo>
                    <a:pt x="27472" y="53937"/>
                    <a:pt x="27738" y="53927"/>
                    <a:pt x="28000" y="53927"/>
                  </a:cubicBezTo>
                  <a:cubicBezTo>
                    <a:pt x="28285" y="53927"/>
                    <a:pt x="28574" y="53921"/>
                    <a:pt x="28860" y="53916"/>
                  </a:cubicBezTo>
                  <a:cubicBezTo>
                    <a:pt x="29135" y="53913"/>
                    <a:pt x="29411" y="53910"/>
                    <a:pt x="29686" y="53907"/>
                  </a:cubicBezTo>
                  <a:cubicBezTo>
                    <a:pt x="29948" y="53903"/>
                    <a:pt x="30211" y="53903"/>
                    <a:pt x="30473" y="53893"/>
                  </a:cubicBezTo>
                  <a:cubicBezTo>
                    <a:pt x="30598" y="53886"/>
                    <a:pt x="30724" y="53880"/>
                    <a:pt x="30850" y="53872"/>
                  </a:cubicBezTo>
                  <a:cubicBezTo>
                    <a:pt x="31513" y="53839"/>
                    <a:pt x="32180" y="53801"/>
                    <a:pt x="32847" y="53761"/>
                  </a:cubicBezTo>
                  <a:cubicBezTo>
                    <a:pt x="33153" y="53740"/>
                    <a:pt x="33462" y="53720"/>
                    <a:pt x="33768" y="53692"/>
                  </a:cubicBezTo>
                  <a:cubicBezTo>
                    <a:pt x="34092" y="53665"/>
                    <a:pt x="34415" y="53648"/>
                    <a:pt x="34738" y="53631"/>
                  </a:cubicBezTo>
                  <a:cubicBezTo>
                    <a:pt x="34973" y="53618"/>
                    <a:pt x="35208" y="53607"/>
                    <a:pt x="35442" y="53601"/>
                  </a:cubicBezTo>
                  <a:cubicBezTo>
                    <a:pt x="35663" y="53594"/>
                    <a:pt x="35881" y="53587"/>
                    <a:pt x="36102" y="53580"/>
                  </a:cubicBezTo>
                  <a:cubicBezTo>
                    <a:pt x="36565" y="53566"/>
                    <a:pt x="37031" y="53549"/>
                    <a:pt x="37497" y="53533"/>
                  </a:cubicBezTo>
                  <a:cubicBezTo>
                    <a:pt x="37966" y="53516"/>
                    <a:pt x="38432" y="53508"/>
                    <a:pt x="38902" y="53492"/>
                  </a:cubicBezTo>
                  <a:cubicBezTo>
                    <a:pt x="39381" y="53472"/>
                    <a:pt x="39858" y="53431"/>
                    <a:pt x="40337" y="53400"/>
                  </a:cubicBezTo>
                  <a:cubicBezTo>
                    <a:pt x="40589" y="53386"/>
                    <a:pt x="40844" y="53369"/>
                    <a:pt x="41096" y="53352"/>
                  </a:cubicBezTo>
                  <a:cubicBezTo>
                    <a:pt x="41341" y="53332"/>
                    <a:pt x="41585" y="53325"/>
                    <a:pt x="41830" y="53291"/>
                  </a:cubicBezTo>
                  <a:cubicBezTo>
                    <a:pt x="41892" y="53284"/>
                    <a:pt x="41953" y="53274"/>
                    <a:pt x="42014" y="53257"/>
                  </a:cubicBezTo>
                  <a:cubicBezTo>
                    <a:pt x="42127" y="53227"/>
                    <a:pt x="42229" y="53172"/>
                    <a:pt x="42317" y="53094"/>
                  </a:cubicBezTo>
                  <a:cubicBezTo>
                    <a:pt x="42402" y="53018"/>
                    <a:pt x="42453" y="52916"/>
                    <a:pt x="42501" y="52814"/>
                  </a:cubicBezTo>
                  <a:cubicBezTo>
                    <a:pt x="42528" y="52753"/>
                    <a:pt x="42552" y="52689"/>
                    <a:pt x="42576" y="52624"/>
                  </a:cubicBezTo>
                  <a:cubicBezTo>
                    <a:pt x="42661" y="52382"/>
                    <a:pt x="42719" y="52134"/>
                    <a:pt x="42777" y="51886"/>
                  </a:cubicBezTo>
                  <a:cubicBezTo>
                    <a:pt x="42800" y="51773"/>
                    <a:pt x="42827" y="51662"/>
                    <a:pt x="42851" y="51546"/>
                  </a:cubicBezTo>
                  <a:cubicBezTo>
                    <a:pt x="42885" y="51406"/>
                    <a:pt x="42909" y="51263"/>
                    <a:pt x="42932" y="51117"/>
                  </a:cubicBezTo>
                  <a:cubicBezTo>
                    <a:pt x="42960" y="50971"/>
                    <a:pt x="42984" y="50821"/>
                    <a:pt x="43004" y="50675"/>
                  </a:cubicBezTo>
                  <a:cubicBezTo>
                    <a:pt x="43025" y="50542"/>
                    <a:pt x="43042" y="50413"/>
                    <a:pt x="43059" y="50280"/>
                  </a:cubicBezTo>
                  <a:cubicBezTo>
                    <a:pt x="43103" y="49991"/>
                    <a:pt x="43144" y="49705"/>
                    <a:pt x="43177" y="49416"/>
                  </a:cubicBezTo>
                  <a:cubicBezTo>
                    <a:pt x="43208" y="49151"/>
                    <a:pt x="43235" y="48883"/>
                    <a:pt x="43259" y="48617"/>
                  </a:cubicBezTo>
                  <a:cubicBezTo>
                    <a:pt x="43368" y="47518"/>
                    <a:pt x="43528" y="46423"/>
                    <a:pt x="43565" y="45321"/>
                  </a:cubicBezTo>
                  <a:cubicBezTo>
                    <a:pt x="43576" y="45025"/>
                    <a:pt x="43582" y="44729"/>
                    <a:pt x="43590" y="44433"/>
                  </a:cubicBezTo>
                  <a:cubicBezTo>
                    <a:pt x="43596" y="44160"/>
                    <a:pt x="43596" y="43889"/>
                    <a:pt x="43596" y="43617"/>
                  </a:cubicBezTo>
                  <a:cubicBezTo>
                    <a:pt x="43596" y="43028"/>
                    <a:pt x="43596" y="42436"/>
                    <a:pt x="43603" y="41848"/>
                  </a:cubicBezTo>
                  <a:cubicBezTo>
                    <a:pt x="43606" y="41310"/>
                    <a:pt x="43644" y="40772"/>
                    <a:pt x="43684" y="40238"/>
                  </a:cubicBezTo>
                  <a:cubicBezTo>
                    <a:pt x="43725" y="39708"/>
                    <a:pt x="43769" y="39177"/>
                    <a:pt x="43797" y="38646"/>
                  </a:cubicBezTo>
                  <a:cubicBezTo>
                    <a:pt x="43827" y="38055"/>
                    <a:pt x="43858" y="37466"/>
                    <a:pt x="43896" y="36874"/>
                  </a:cubicBezTo>
                  <a:cubicBezTo>
                    <a:pt x="43916" y="36572"/>
                    <a:pt x="43937" y="36266"/>
                    <a:pt x="43957" y="35963"/>
                  </a:cubicBezTo>
                  <a:cubicBezTo>
                    <a:pt x="43977" y="35660"/>
                    <a:pt x="43991" y="35360"/>
                    <a:pt x="44004" y="35062"/>
                  </a:cubicBezTo>
                  <a:cubicBezTo>
                    <a:pt x="44028" y="34470"/>
                    <a:pt x="44045" y="33881"/>
                    <a:pt x="44069" y="33289"/>
                  </a:cubicBezTo>
                  <a:cubicBezTo>
                    <a:pt x="44080" y="32996"/>
                    <a:pt x="44089" y="32704"/>
                    <a:pt x="44100" y="32412"/>
                  </a:cubicBezTo>
                  <a:cubicBezTo>
                    <a:pt x="44113" y="32129"/>
                    <a:pt x="44130" y="31843"/>
                    <a:pt x="44144" y="31558"/>
                  </a:cubicBezTo>
                  <a:cubicBezTo>
                    <a:pt x="44202" y="30435"/>
                    <a:pt x="44300" y="29316"/>
                    <a:pt x="44389" y="28196"/>
                  </a:cubicBezTo>
                  <a:cubicBezTo>
                    <a:pt x="44436" y="27622"/>
                    <a:pt x="44474" y="27044"/>
                    <a:pt x="44535" y="26469"/>
                  </a:cubicBezTo>
                  <a:cubicBezTo>
                    <a:pt x="44562" y="26193"/>
                    <a:pt x="44596" y="25918"/>
                    <a:pt x="44623" y="25642"/>
                  </a:cubicBezTo>
                  <a:cubicBezTo>
                    <a:pt x="44654" y="25356"/>
                    <a:pt x="44681" y="25067"/>
                    <a:pt x="44705" y="24781"/>
                  </a:cubicBezTo>
                  <a:cubicBezTo>
                    <a:pt x="44800" y="23669"/>
                    <a:pt x="44882" y="22557"/>
                    <a:pt x="44967" y="21444"/>
                  </a:cubicBezTo>
                  <a:cubicBezTo>
                    <a:pt x="45055" y="20254"/>
                    <a:pt x="45144" y="19067"/>
                    <a:pt x="45236" y="17876"/>
                  </a:cubicBezTo>
                  <a:cubicBezTo>
                    <a:pt x="45276" y="17318"/>
                    <a:pt x="45320" y="16757"/>
                    <a:pt x="45361" y="16199"/>
                  </a:cubicBezTo>
                  <a:cubicBezTo>
                    <a:pt x="45382" y="15933"/>
                    <a:pt x="45382" y="15665"/>
                    <a:pt x="45382" y="15396"/>
                  </a:cubicBezTo>
                  <a:cubicBezTo>
                    <a:pt x="45382" y="15131"/>
                    <a:pt x="45386" y="14862"/>
                    <a:pt x="45386" y="14597"/>
                  </a:cubicBezTo>
                  <a:cubicBezTo>
                    <a:pt x="45386" y="14049"/>
                    <a:pt x="45402" y="13498"/>
                    <a:pt x="45416" y="12950"/>
                  </a:cubicBezTo>
                  <a:cubicBezTo>
                    <a:pt x="45423" y="12668"/>
                    <a:pt x="45433" y="12382"/>
                    <a:pt x="45433" y="12096"/>
                  </a:cubicBezTo>
                  <a:cubicBezTo>
                    <a:pt x="45430" y="11794"/>
                    <a:pt x="45430" y="11491"/>
                    <a:pt x="45427" y="11192"/>
                  </a:cubicBezTo>
                  <a:cubicBezTo>
                    <a:pt x="45423" y="10926"/>
                    <a:pt x="45427" y="10661"/>
                    <a:pt x="45430" y="10396"/>
                  </a:cubicBezTo>
                  <a:cubicBezTo>
                    <a:pt x="45430" y="10103"/>
                    <a:pt x="45436" y="9810"/>
                    <a:pt x="45436" y="9518"/>
                  </a:cubicBezTo>
                  <a:cubicBezTo>
                    <a:pt x="45436" y="9218"/>
                    <a:pt x="45440" y="8919"/>
                    <a:pt x="45443" y="8617"/>
                  </a:cubicBezTo>
                  <a:cubicBezTo>
                    <a:pt x="45447" y="8355"/>
                    <a:pt x="45447" y="8092"/>
                    <a:pt x="45436" y="7830"/>
                  </a:cubicBezTo>
                  <a:cubicBezTo>
                    <a:pt x="45416" y="7378"/>
                    <a:pt x="45396" y="6923"/>
                    <a:pt x="45365" y="6470"/>
                  </a:cubicBezTo>
                  <a:cubicBezTo>
                    <a:pt x="45338" y="6075"/>
                    <a:pt x="45290" y="5681"/>
                    <a:pt x="45263" y="5286"/>
                  </a:cubicBezTo>
                  <a:cubicBezTo>
                    <a:pt x="45253" y="5045"/>
                    <a:pt x="45246" y="4803"/>
                    <a:pt x="45236" y="4565"/>
                  </a:cubicBezTo>
                  <a:cubicBezTo>
                    <a:pt x="45226" y="4334"/>
                    <a:pt x="45198" y="4103"/>
                    <a:pt x="45178" y="3871"/>
                  </a:cubicBezTo>
                  <a:cubicBezTo>
                    <a:pt x="45168" y="3585"/>
                    <a:pt x="45165" y="3299"/>
                    <a:pt x="45134" y="3014"/>
                  </a:cubicBezTo>
                  <a:cubicBezTo>
                    <a:pt x="45124" y="2905"/>
                    <a:pt x="45113" y="2800"/>
                    <a:pt x="45103" y="2691"/>
                  </a:cubicBezTo>
                  <a:cubicBezTo>
                    <a:pt x="45093" y="2561"/>
                    <a:pt x="45076" y="2432"/>
                    <a:pt x="45066" y="2303"/>
                  </a:cubicBezTo>
                  <a:cubicBezTo>
                    <a:pt x="45062" y="2205"/>
                    <a:pt x="45062" y="2106"/>
                    <a:pt x="45055" y="2007"/>
                  </a:cubicBezTo>
                  <a:cubicBezTo>
                    <a:pt x="45049" y="1929"/>
                    <a:pt x="45042" y="1850"/>
                    <a:pt x="45039" y="1769"/>
                  </a:cubicBezTo>
                  <a:cubicBezTo>
                    <a:pt x="45031" y="1633"/>
                    <a:pt x="45039" y="1493"/>
                    <a:pt x="45025" y="1360"/>
                  </a:cubicBezTo>
                  <a:cubicBezTo>
                    <a:pt x="45018" y="1296"/>
                    <a:pt x="44994" y="1238"/>
                    <a:pt x="44984" y="1173"/>
                  </a:cubicBezTo>
                  <a:cubicBezTo>
                    <a:pt x="44981" y="1115"/>
                    <a:pt x="44973" y="1062"/>
                    <a:pt x="44947" y="1004"/>
                  </a:cubicBezTo>
                  <a:cubicBezTo>
                    <a:pt x="44929" y="969"/>
                    <a:pt x="44906" y="939"/>
                    <a:pt x="44885" y="908"/>
                  </a:cubicBezTo>
                  <a:cubicBezTo>
                    <a:pt x="44876" y="891"/>
                    <a:pt x="44858" y="878"/>
                    <a:pt x="44838" y="864"/>
                  </a:cubicBezTo>
                  <a:cubicBezTo>
                    <a:pt x="44827" y="826"/>
                    <a:pt x="44807" y="793"/>
                    <a:pt x="44783" y="762"/>
                  </a:cubicBezTo>
                  <a:cubicBezTo>
                    <a:pt x="44741" y="713"/>
                    <a:pt x="44662" y="663"/>
                    <a:pt x="44592" y="663"/>
                  </a:cubicBezTo>
                  <a:cubicBezTo>
                    <a:pt x="44590" y="663"/>
                    <a:pt x="44588" y="663"/>
                    <a:pt x="44586" y="663"/>
                  </a:cubicBezTo>
                  <a:cubicBezTo>
                    <a:pt x="44460" y="671"/>
                    <a:pt x="44331" y="674"/>
                    <a:pt x="44205" y="677"/>
                  </a:cubicBezTo>
                  <a:cubicBezTo>
                    <a:pt x="44187" y="678"/>
                    <a:pt x="44169" y="678"/>
                    <a:pt x="44151" y="678"/>
                  </a:cubicBezTo>
                  <a:cubicBezTo>
                    <a:pt x="44039" y="678"/>
                    <a:pt x="43925" y="670"/>
                    <a:pt x="43814" y="666"/>
                  </a:cubicBezTo>
                  <a:cubicBezTo>
                    <a:pt x="43562" y="663"/>
                    <a:pt x="43310" y="666"/>
                    <a:pt x="43059" y="653"/>
                  </a:cubicBezTo>
                  <a:cubicBezTo>
                    <a:pt x="42797" y="636"/>
                    <a:pt x="42532" y="619"/>
                    <a:pt x="42270" y="599"/>
                  </a:cubicBezTo>
                  <a:cubicBezTo>
                    <a:pt x="41984" y="578"/>
                    <a:pt x="41698" y="551"/>
                    <a:pt x="41412" y="541"/>
                  </a:cubicBezTo>
                  <a:cubicBezTo>
                    <a:pt x="41133" y="528"/>
                    <a:pt x="40855" y="517"/>
                    <a:pt x="40576" y="500"/>
                  </a:cubicBezTo>
                  <a:cubicBezTo>
                    <a:pt x="40293" y="487"/>
                    <a:pt x="40007" y="466"/>
                    <a:pt x="39725" y="446"/>
                  </a:cubicBezTo>
                  <a:cubicBezTo>
                    <a:pt x="39473" y="426"/>
                    <a:pt x="39222" y="401"/>
                    <a:pt x="38970" y="388"/>
                  </a:cubicBezTo>
                  <a:cubicBezTo>
                    <a:pt x="38695" y="371"/>
                    <a:pt x="38415" y="368"/>
                    <a:pt x="38140" y="354"/>
                  </a:cubicBezTo>
                  <a:cubicBezTo>
                    <a:pt x="37875" y="340"/>
                    <a:pt x="37613" y="319"/>
                    <a:pt x="37347" y="306"/>
                  </a:cubicBezTo>
                  <a:cubicBezTo>
                    <a:pt x="37058" y="286"/>
                    <a:pt x="36765" y="275"/>
                    <a:pt x="36476" y="262"/>
                  </a:cubicBezTo>
                  <a:cubicBezTo>
                    <a:pt x="36205" y="248"/>
                    <a:pt x="35929" y="235"/>
                    <a:pt x="35657" y="217"/>
                  </a:cubicBezTo>
                  <a:cubicBezTo>
                    <a:pt x="35385" y="204"/>
                    <a:pt x="35109" y="197"/>
                    <a:pt x="34837" y="187"/>
                  </a:cubicBezTo>
                  <a:cubicBezTo>
                    <a:pt x="34558" y="177"/>
                    <a:pt x="34275" y="167"/>
                    <a:pt x="33997" y="160"/>
                  </a:cubicBezTo>
                  <a:cubicBezTo>
                    <a:pt x="33697" y="153"/>
                    <a:pt x="33398" y="140"/>
                    <a:pt x="33095" y="133"/>
                  </a:cubicBezTo>
                  <a:cubicBezTo>
                    <a:pt x="32799" y="129"/>
                    <a:pt x="32503" y="123"/>
                    <a:pt x="32204" y="112"/>
                  </a:cubicBezTo>
                  <a:cubicBezTo>
                    <a:pt x="31931" y="106"/>
                    <a:pt x="31656" y="106"/>
                    <a:pt x="31380" y="99"/>
                  </a:cubicBezTo>
                  <a:cubicBezTo>
                    <a:pt x="31112" y="88"/>
                    <a:pt x="30843" y="88"/>
                    <a:pt x="30575" y="82"/>
                  </a:cubicBezTo>
                  <a:cubicBezTo>
                    <a:pt x="30306" y="75"/>
                    <a:pt x="30037" y="68"/>
                    <a:pt x="29768" y="65"/>
                  </a:cubicBezTo>
                  <a:cubicBezTo>
                    <a:pt x="29210" y="54"/>
                    <a:pt x="28653" y="48"/>
                    <a:pt x="28094" y="44"/>
                  </a:cubicBezTo>
                  <a:cubicBezTo>
                    <a:pt x="27826" y="44"/>
                    <a:pt x="27557" y="38"/>
                    <a:pt x="27285" y="38"/>
                  </a:cubicBezTo>
                  <a:cubicBezTo>
                    <a:pt x="27017" y="38"/>
                    <a:pt x="26747" y="27"/>
                    <a:pt x="26482" y="21"/>
                  </a:cubicBezTo>
                  <a:cubicBezTo>
                    <a:pt x="25996" y="13"/>
                    <a:pt x="25510" y="0"/>
                    <a:pt x="2502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824;p56"/>
            <p:cNvSpPr/>
            <p:nvPr/>
          </p:nvSpPr>
          <p:spPr>
            <a:xfrm>
              <a:off x="2929600" y="3492450"/>
              <a:ext cx="136375" cy="1288500"/>
            </a:xfrm>
            <a:custGeom>
              <a:avLst/>
              <a:gdLst/>
              <a:ahLst/>
              <a:cxnLst/>
              <a:rect l="l" t="t" r="r" b="b"/>
              <a:pathLst>
                <a:path w="5455" h="51540" extrusionOk="0">
                  <a:moveTo>
                    <a:pt x="1810" y="14155"/>
                  </a:moveTo>
                  <a:cubicBezTo>
                    <a:pt x="1812" y="14166"/>
                    <a:pt x="1813" y="14176"/>
                    <a:pt x="1813" y="14186"/>
                  </a:cubicBezTo>
                  <a:lnTo>
                    <a:pt x="1813" y="14186"/>
                  </a:lnTo>
                  <a:cubicBezTo>
                    <a:pt x="1812" y="14176"/>
                    <a:pt x="1811" y="14165"/>
                    <a:pt x="1810" y="14155"/>
                  </a:cubicBezTo>
                  <a:close/>
                  <a:moveTo>
                    <a:pt x="218" y="1"/>
                  </a:moveTo>
                  <a:cubicBezTo>
                    <a:pt x="151" y="1"/>
                    <a:pt x="76" y="35"/>
                    <a:pt x="45" y="96"/>
                  </a:cubicBezTo>
                  <a:cubicBezTo>
                    <a:pt x="25" y="130"/>
                    <a:pt x="1" y="171"/>
                    <a:pt x="1" y="215"/>
                  </a:cubicBezTo>
                  <a:cubicBezTo>
                    <a:pt x="5" y="246"/>
                    <a:pt x="5" y="273"/>
                    <a:pt x="8" y="301"/>
                  </a:cubicBezTo>
                  <a:cubicBezTo>
                    <a:pt x="11" y="327"/>
                    <a:pt x="18" y="354"/>
                    <a:pt x="21" y="382"/>
                  </a:cubicBezTo>
                  <a:cubicBezTo>
                    <a:pt x="32" y="430"/>
                    <a:pt x="38" y="480"/>
                    <a:pt x="49" y="532"/>
                  </a:cubicBezTo>
                  <a:cubicBezTo>
                    <a:pt x="62" y="613"/>
                    <a:pt x="76" y="695"/>
                    <a:pt x="86" y="776"/>
                  </a:cubicBezTo>
                  <a:cubicBezTo>
                    <a:pt x="96" y="885"/>
                    <a:pt x="110" y="994"/>
                    <a:pt x="120" y="1106"/>
                  </a:cubicBezTo>
                  <a:cubicBezTo>
                    <a:pt x="127" y="1158"/>
                    <a:pt x="130" y="1212"/>
                    <a:pt x="134" y="1266"/>
                  </a:cubicBezTo>
                  <a:cubicBezTo>
                    <a:pt x="147" y="1412"/>
                    <a:pt x="157" y="1559"/>
                    <a:pt x="174" y="1705"/>
                  </a:cubicBezTo>
                  <a:cubicBezTo>
                    <a:pt x="195" y="1852"/>
                    <a:pt x="209" y="1995"/>
                    <a:pt x="229" y="2141"/>
                  </a:cubicBezTo>
                  <a:cubicBezTo>
                    <a:pt x="266" y="2447"/>
                    <a:pt x="303" y="2753"/>
                    <a:pt x="331" y="3062"/>
                  </a:cubicBezTo>
                  <a:cubicBezTo>
                    <a:pt x="341" y="3164"/>
                    <a:pt x="352" y="3270"/>
                    <a:pt x="361" y="3375"/>
                  </a:cubicBezTo>
                  <a:cubicBezTo>
                    <a:pt x="368" y="3474"/>
                    <a:pt x="375" y="3576"/>
                    <a:pt x="385" y="3675"/>
                  </a:cubicBezTo>
                  <a:cubicBezTo>
                    <a:pt x="426" y="4185"/>
                    <a:pt x="481" y="4695"/>
                    <a:pt x="531" y="5202"/>
                  </a:cubicBezTo>
                  <a:cubicBezTo>
                    <a:pt x="569" y="5668"/>
                    <a:pt x="589" y="6130"/>
                    <a:pt x="627" y="6597"/>
                  </a:cubicBezTo>
                  <a:cubicBezTo>
                    <a:pt x="644" y="6774"/>
                    <a:pt x="654" y="6950"/>
                    <a:pt x="668" y="7124"/>
                  </a:cubicBezTo>
                  <a:cubicBezTo>
                    <a:pt x="668" y="7144"/>
                    <a:pt x="668" y="7165"/>
                    <a:pt x="674" y="7185"/>
                  </a:cubicBezTo>
                  <a:cubicBezTo>
                    <a:pt x="678" y="7246"/>
                    <a:pt x="681" y="7304"/>
                    <a:pt x="688" y="7362"/>
                  </a:cubicBezTo>
                  <a:cubicBezTo>
                    <a:pt x="705" y="7614"/>
                    <a:pt x="735" y="7865"/>
                    <a:pt x="760" y="8118"/>
                  </a:cubicBezTo>
                  <a:cubicBezTo>
                    <a:pt x="787" y="8460"/>
                    <a:pt x="807" y="8804"/>
                    <a:pt x="845" y="9148"/>
                  </a:cubicBezTo>
                  <a:cubicBezTo>
                    <a:pt x="878" y="9488"/>
                    <a:pt x="912" y="9828"/>
                    <a:pt x="947" y="10172"/>
                  </a:cubicBezTo>
                  <a:cubicBezTo>
                    <a:pt x="980" y="10526"/>
                    <a:pt x="1018" y="10879"/>
                    <a:pt x="1052" y="11233"/>
                  </a:cubicBezTo>
                  <a:cubicBezTo>
                    <a:pt x="1082" y="11591"/>
                    <a:pt x="1117" y="11944"/>
                    <a:pt x="1151" y="12302"/>
                  </a:cubicBezTo>
                  <a:cubicBezTo>
                    <a:pt x="1171" y="12580"/>
                    <a:pt x="1188" y="12859"/>
                    <a:pt x="1215" y="13142"/>
                  </a:cubicBezTo>
                  <a:cubicBezTo>
                    <a:pt x="1239" y="13410"/>
                    <a:pt x="1263" y="13679"/>
                    <a:pt x="1286" y="13951"/>
                  </a:cubicBezTo>
                  <a:cubicBezTo>
                    <a:pt x="1286" y="13947"/>
                    <a:pt x="1286" y="13943"/>
                    <a:pt x="1286" y="13940"/>
                  </a:cubicBezTo>
                  <a:lnTo>
                    <a:pt x="1286" y="13940"/>
                  </a:lnTo>
                  <a:cubicBezTo>
                    <a:pt x="1309" y="14193"/>
                    <a:pt x="1332" y="14446"/>
                    <a:pt x="1358" y="14699"/>
                  </a:cubicBezTo>
                  <a:cubicBezTo>
                    <a:pt x="1385" y="14999"/>
                    <a:pt x="1409" y="15295"/>
                    <a:pt x="1446" y="15591"/>
                  </a:cubicBezTo>
                  <a:cubicBezTo>
                    <a:pt x="1481" y="15890"/>
                    <a:pt x="1515" y="16186"/>
                    <a:pt x="1545" y="16482"/>
                  </a:cubicBezTo>
                  <a:cubicBezTo>
                    <a:pt x="1576" y="16740"/>
                    <a:pt x="1597" y="17003"/>
                    <a:pt x="1620" y="17265"/>
                  </a:cubicBezTo>
                  <a:cubicBezTo>
                    <a:pt x="1637" y="17478"/>
                    <a:pt x="1650" y="17696"/>
                    <a:pt x="1671" y="17914"/>
                  </a:cubicBezTo>
                  <a:cubicBezTo>
                    <a:pt x="1688" y="18122"/>
                    <a:pt x="1708" y="18329"/>
                    <a:pt x="1726" y="18537"/>
                  </a:cubicBezTo>
                  <a:cubicBezTo>
                    <a:pt x="1726" y="18513"/>
                    <a:pt x="1722" y="18492"/>
                    <a:pt x="1722" y="18469"/>
                  </a:cubicBezTo>
                  <a:lnTo>
                    <a:pt x="1722" y="18469"/>
                  </a:lnTo>
                  <a:cubicBezTo>
                    <a:pt x="1739" y="18679"/>
                    <a:pt x="1760" y="18887"/>
                    <a:pt x="1770" y="19098"/>
                  </a:cubicBezTo>
                  <a:cubicBezTo>
                    <a:pt x="1784" y="19309"/>
                    <a:pt x="1790" y="19523"/>
                    <a:pt x="1807" y="19734"/>
                  </a:cubicBezTo>
                  <a:cubicBezTo>
                    <a:pt x="1834" y="20166"/>
                    <a:pt x="1865" y="20598"/>
                    <a:pt x="1903" y="21030"/>
                  </a:cubicBezTo>
                  <a:cubicBezTo>
                    <a:pt x="1919" y="21245"/>
                    <a:pt x="1939" y="21455"/>
                    <a:pt x="1953" y="21666"/>
                  </a:cubicBezTo>
                  <a:cubicBezTo>
                    <a:pt x="1967" y="21901"/>
                    <a:pt x="1980" y="22132"/>
                    <a:pt x="2001" y="22364"/>
                  </a:cubicBezTo>
                  <a:cubicBezTo>
                    <a:pt x="2038" y="22802"/>
                    <a:pt x="2082" y="23237"/>
                    <a:pt x="2123" y="23677"/>
                  </a:cubicBezTo>
                  <a:cubicBezTo>
                    <a:pt x="2171" y="24272"/>
                    <a:pt x="2215" y="24864"/>
                    <a:pt x="2270" y="25459"/>
                  </a:cubicBezTo>
                  <a:cubicBezTo>
                    <a:pt x="2311" y="25952"/>
                    <a:pt x="2355" y="26449"/>
                    <a:pt x="2399" y="26942"/>
                  </a:cubicBezTo>
                  <a:cubicBezTo>
                    <a:pt x="2426" y="27357"/>
                    <a:pt x="2454" y="27768"/>
                    <a:pt x="2487" y="28184"/>
                  </a:cubicBezTo>
                  <a:cubicBezTo>
                    <a:pt x="2522" y="28572"/>
                    <a:pt x="2552" y="28960"/>
                    <a:pt x="2576" y="29351"/>
                  </a:cubicBezTo>
                  <a:cubicBezTo>
                    <a:pt x="2600" y="29779"/>
                    <a:pt x="2630" y="30205"/>
                    <a:pt x="2661" y="30630"/>
                  </a:cubicBezTo>
                  <a:cubicBezTo>
                    <a:pt x="2691" y="31059"/>
                    <a:pt x="2735" y="31487"/>
                    <a:pt x="2776" y="31912"/>
                  </a:cubicBezTo>
                  <a:cubicBezTo>
                    <a:pt x="2814" y="32365"/>
                    <a:pt x="2851" y="32817"/>
                    <a:pt x="2886" y="33269"/>
                  </a:cubicBezTo>
                  <a:cubicBezTo>
                    <a:pt x="2919" y="33759"/>
                    <a:pt x="2980" y="34246"/>
                    <a:pt x="3032" y="34732"/>
                  </a:cubicBezTo>
                  <a:cubicBezTo>
                    <a:pt x="3127" y="35640"/>
                    <a:pt x="3222" y="36545"/>
                    <a:pt x="3304" y="37453"/>
                  </a:cubicBezTo>
                  <a:cubicBezTo>
                    <a:pt x="3314" y="37590"/>
                    <a:pt x="3324" y="37725"/>
                    <a:pt x="3335" y="37865"/>
                  </a:cubicBezTo>
                  <a:cubicBezTo>
                    <a:pt x="3344" y="37998"/>
                    <a:pt x="3352" y="38134"/>
                    <a:pt x="3365" y="38267"/>
                  </a:cubicBezTo>
                  <a:cubicBezTo>
                    <a:pt x="3396" y="38552"/>
                    <a:pt x="3426" y="38838"/>
                    <a:pt x="3460" y="39127"/>
                  </a:cubicBezTo>
                  <a:cubicBezTo>
                    <a:pt x="3522" y="39675"/>
                    <a:pt x="3586" y="40223"/>
                    <a:pt x="3668" y="40770"/>
                  </a:cubicBezTo>
                  <a:cubicBezTo>
                    <a:pt x="3705" y="41035"/>
                    <a:pt x="3746" y="41297"/>
                    <a:pt x="3784" y="41562"/>
                  </a:cubicBezTo>
                  <a:cubicBezTo>
                    <a:pt x="3821" y="41848"/>
                    <a:pt x="3858" y="42134"/>
                    <a:pt x="3896" y="42420"/>
                  </a:cubicBezTo>
                  <a:cubicBezTo>
                    <a:pt x="3964" y="42941"/>
                    <a:pt x="4042" y="43461"/>
                    <a:pt x="4100" y="43981"/>
                  </a:cubicBezTo>
                  <a:cubicBezTo>
                    <a:pt x="4158" y="44509"/>
                    <a:pt x="4216" y="45040"/>
                    <a:pt x="4287" y="45566"/>
                  </a:cubicBezTo>
                  <a:cubicBezTo>
                    <a:pt x="4321" y="45828"/>
                    <a:pt x="4352" y="46093"/>
                    <a:pt x="4389" y="46359"/>
                  </a:cubicBezTo>
                  <a:cubicBezTo>
                    <a:pt x="4426" y="46632"/>
                    <a:pt x="4464" y="46907"/>
                    <a:pt x="4501" y="47178"/>
                  </a:cubicBezTo>
                  <a:cubicBezTo>
                    <a:pt x="4539" y="47451"/>
                    <a:pt x="4586" y="47720"/>
                    <a:pt x="4630" y="47988"/>
                  </a:cubicBezTo>
                  <a:cubicBezTo>
                    <a:pt x="4671" y="48247"/>
                    <a:pt x="4709" y="48505"/>
                    <a:pt x="4746" y="48767"/>
                  </a:cubicBezTo>
                  <a:cubicBezTo>
                    <a:pt x="4776" y="49023"/>
                    <a:pt x="4811" y="49277"/>
                    <a:pt x="4842" y="49533"/>
                  </a:cubicBezTo>
                  <a:cubicBezTo>
                    <a:pt x="4869" y="49778"/>
                    <a:pt x="4892" y="50023"/>
                    <a:pt x="4927" y="50268"/>
                  </a:cubicBezTo>
                  <a:cubicBezTo>
                    <a:pt x="4944" y="50407"/>
                    <a:pt x="4964" y="50546"/>
                    <a:pt x="4981" y="50686"/>
                  </a:cubicBezTo>
                  <a:cubicBezTo>
                    <a:pt x="4985" y="50767"/>
                    <a:pt x="4988" y="50846"/>
                    <a:pt x="4985" y="50927"/>
                  </a:cubicBezTo>
                  <a:cubicBezTo>
                    <a:pt x="4981" y="51050"/>
                    <a:pt x="4964" y="51172"/>
                    <a:pt x="4947" y="51295"/>
                  </a:cubicBezTo>
                  <a:cubicBezTo>
                    <a:pt x="4940" y="51353"/>
                    <a:pt x="4971" y="51421"/>
                    <a:pt x="5008" y="51461"/>
                  </a:cubicBezTo>
                  <a:cubicBezTo>
                    <a:pt x="5049" y="51510"/>
                    <a:pt x="5107" y="51536"/>
                    <a:pt x="5168" y="51540"/>
                  </a:cubicBezTo>
                  <a:cubicBezTo>
                    <a:pt x="5233" y="51540"/>
                    <a:pt x="5291" y="51519"/>
                    <a:pt x="5338" y="51479"/>
                  </a:cubicBezTo>
                  <a:cubicBezTo>
                    <a:pt x="5385" y="51434"/>
                    <a:pt x="5406" y="51380"/>
                    <a:pt x="5413" y="51315"/>
                  </a:cubicBezTo>
                  <a:cubicBezTo>
                    <a:pt x="5430" y="51196"/>
                    <a:pt x="5447" y="51074"/>
                    <a:pt x="5450" y="50951"/>
                  </a:cubicBezTo>
                  <a:cubicBezTo>
                    <a:pt x="5454" y="50832"/>
                    <a:pt x="5447" y="50714"/>
                    <a:pt x="5437" y="50598"/>
                  </a:cubicBezTo>
                  <a:cubicBezTo>
                    <a:pt x="5413" y="50359"/>
                    <a:pt x="5376" y="50125"/>
                    <a:pt x="5352" y="49890"/>
                  </a:cubicBezTo>
                  <a:cubicBezTo>
                    <a:pt x="5294" y="49370"/>
                    <a:pt x="5243" y="48846"/>
                    <a:pt x="5172" y="48329"/>
                  </a:cubicBezTo>
                  <a:cubicBezTo>
                    <a:pt x="5131" y="48063"/>
                    <a:pt x="5093" y="47798"/>
                    <a:pt x="5052" y="47533"/>
                  </a:cubicBezTo>
                  <a:cubicBezTo>
                    <a:pt x="5012" y="47274"/>
                    <a:pt x="4981" y="47012"/>
                    <a:pt x="4947" y="46754"/>
                  </a:cubicBezTo>
                  <a:cubicBezTo>
                    <a:pt x="4879" y="46219"/>
                    <a:pt x="4811" y="45682"/>
                    <a:pt x="4750" y="45148"/>
                  </a:cubicBezTo>
                  <a:cubicBezTo>
                    <a:pt x="4723" y="44897"/>
                    <a:pt x="4692" y="44648"/>
                    <a:pt x="4665" y="44399"/>
                  </a:cubicBezTo>
                  <a:cubicBezTo>
                    <a:pt x="4638" y="44114"/>
                    <a:pt x="4607" y="43831"/>
                    <a:pt x="4572" y="43545"/>
                  </a:cubicBezTo>
                  <a:cubicBezTo>
                    <a:pt x="4542" y="43288"/>
                    <a:pt x="4508" y="43025"/>
                    <a:pt x="4470" y="42767"/>
                  </a:cubicBezTo>
                  <a:cubicBezTo>
                    <a:pt x="4437" y="42498"/>
                    <a:pt x="4403" y="42229"/>
                    <a:pt x="4368" y="41964"/>
                  </a:cubicBezTo>
                  <a:cubicBezTo>
                    <a:pt x="4335" y="41692"/>
                    <a:pt x="4300" y="41423"/>
                    <a:pt x="4263" y="41154"/>
                  </a:cubicBezTo>
                  <a:cubicBezTo>
                    <a:pt x="4222" y="40882"/>
                    <a:pt x="4178" y="40614"/>
                    <a:pt x="4144" y="40341"/>
                  </a:cubicBezTo>
                  <a:cubicBezTo>
                    <a:pt x="4073" y="39794"/>
                    <a:pt x="4008" y="39246"/>
                    <a:pt x="3950" y="38695"/>
                  </a:cubicBezTo>
                  <a:cubicBezTo>
                    <a:pt x="3930" y="38518"/>
                    <a:pt x="3913" y="38341"/>
                    <a:pt x="3896" y="38165"/>
                  </a:cubicBezTo>
                  <a:cubicBezTo>
                    <a:pt x="3865" y="37763"/>
                    <a:pt x="3831" y="37361"/>
                    <a:pt x="3797" y="36960"/>
                  </a:cubicBezTo>
                  <a:cubicBezTo>
                    <a:pt x="3763" y="36565"/>
                    <a:pt x="3719" y="36171"/>
                    <a:pt x="3678" y="35773"/>
                  </a:cubicBezTo>
                  <a:cubicBezTo>
                    <a:pt x="3593" y="34987"/>
                    <a:pt x="3504" y="34202"/>
                    <a:pt x="3423" y="33416"/>
                  </a:cubicBezTo>
                  <a:cubicBezTo>
                    <a:pt x="3393" y="32973"/>
                    <a:pt x="3358" y="32531"/>
                    <a:pt x="3321" y="32089"/>
                  </a:cubicBezTo>
                  <a:cubicBezTo>
                    <a:pt x="3280" y="31657"/>
                    <a:pt x="3239" y="31225"/>
                    <a:pt x="3198" y="30793"/>
                  </a:cubicBezTo>
                  <a:cubicBezTo>
                    <a:pt x="3164" y="30299"/>
                    <a:pt x="3127" y="29803"/>
                    <a:pt x="3096" y="29310"/>
                  </a:cubicBezTo>
                  <a:cubicBezTo>
                    <a:pt x="3069" y="28847"/>
                    <a:pt x="3029" y="28385"/>
                    <a:pt x="2988" y="27922"/>
                  </a:cubicBezTo>
                  <a:cubicBezTo>
                    <a:pt x="2964" y="27578"/>
                    <a:pt x="2944" y="27235"/>
                    <a:pt x="2913" y="26891"/>
                  </a:cubicBezTo>
                  <a:cubicBezTo>
                    <a:pt x="2882" y="26568"/>
                    <a:pt x="2855" y="26248"/>
                    <a:pt x="2824" y="25925"/>
                  </a:cubicBezTo>
                  <a:cubicBezTo>
                    <a:pt x="2801" y="25616"/>
                    <a:pt x="2773" y="25306"/>
                    <a:pt x="2743" y="24997"/>
                  </a:cubicBezTo>
                  <a:cubicBezTo>
                    <a:pt x="2705" y="24551"/>
                    <a:pt x="2671" y="24105"/>
                    <a:pt x="2633" y="23659"/>
                  </a:cubicBezTo>
                  <a:cubicBezTo>
                    <a:pt x="2593" y="23210"/>
                    <a:pt x="2548" y="22761"/>
                    <a:pt x="2508" y="22309"/>
                  </a:cubicBezTo>
                  <a:cubicBezTo>
                    <a:pt x="2491" y="22091"/>
                    <a:pt x="2477" y="21877"/>
                    <a:pt x="2460" y="21659"/>
                  </a:cubicBezTo>
                  <a:cubicBezTo>
                    <a:pt x="2446" y="21445"/>
                    <a:pt x="2426" y="21234"/>
                    <a:pt x="2409" y="21020"/>
                  </a:cubicBezTo>
                  <a:cubicBezTo>
                    <a:pt x="2365" y="20493"/>
                    <a:pt x="2327" y="19962"/>
                    <a:pt x="2297" y="19431"/>
                  </a:cubicBezTo>
                  <a:cubicBezTo>
                    <a:pt x="2270" y="18904"/>
                    <a:pt x="2219" y="18380"/>
                    <a:pt x="2171" y="17856"/>
                  </a:cubicBezTo>
                  <a:cubicBezTo>
                    <a:pt x="2148" y="17533"/>
                    <a:pt x="2123" y="17213"/>
                    <a:pt x="2093" y="16894"/>
                  </a:cubicBezTo>
                  <a:cubicBezTo>
                    <a:pt x="2066" y="16598"/>
                    <a:pt x="2038" y="16305"/>
                    <a:pt x="2005" y="16012"/>
                  </a:cubicBezTo>
                  <a:cubicBezTo>
                    <a:pt x="1967" y="15693"/>
                    <a:pt x="1930" y="15373"/>
                    <a:pt x="1895" y="15053"/>
                  </a:cubicBezTo>
                  <a:cubicBezTo>
                    <a:pt x="1878" y="14897"/>
                    <a:pt x="1865" y="14744"/>
                    <a:pt x="1851" y="14588"/>
                  </a:cubicBezTo>
                  <a:cubicBezTo>
                    <a:pt x="1839" y="14465"/>
                    <a:pt x="1828" y="14340"/>
                    <a:pt x="1816" y="14217"/>
                  </a:cubicBezTo>
                  <a:lnTo>
                    <a:pt x="1816" y="14217"/>
                  </a:lnTo>
                  <a:cubicBezTo>
                    <a:pt x="1780" y="13797"/>
                    <a:pt x="1739" y="13377"/>
                    <a:pt x="1702" y="12955"/>
                  </a:cubicBezTo>
                  <a:cubicBezTo>
                    <a:pt x="1691" y="12774"/>
                    <a:pt x="1678" y="12591"/>
                    <a:pt x="1664" y="12407"/>
                  </a:cubicBezTo>
                  <a:cubicBezTo>
                    <a:pt x="1650" y="12223"/>
                    <a:pt x="1633" y="12040"/>
                    <a:pt x="1613" y="11853"/>
                  </a:cubicBezTo>
                  <a:cubicBezTo>
                    <a:pt x="1583" y="11512"/>
                    <a:pt x="1548" y="11168"/>
                    <a:pt x="1518" y="10828"/>
                  </a:cubicBezTo>
                  <a:cubicBezTo>
                    <a:pt x="1484" y="10485"/>
                    <a:pt x="1446" y="10145"/>
                    <a:pt x="1409" y="9804"/>
                  </a:cubicBezTo>
                  <a:cubicBezTo>
                    <a:pt x="1372" y="9465"/>
                    <a:pt x="1338" y="9124"/>
                    <a:pt x="1303" y="8787"/>
                  </a:cubicBezTo>
                  <a:cubicBezTo>
                    <a:pt x="1286" y="8536"/>
                    <a:pt x="1266" y="8287"/>
                    <a:pt x="1242" y="8039"/>
                  </a:cubicBezTo>
                  <a:cubicBezTo>
                    <a:pt x="1222" y="7804"/>
                    <a:pt x="1195" y="7570"/>
                    <a:pt x="1171" y="7335"/>
                  </a:cubicBezTo>
                  <a:lnTo>
                    <a:pt x="1171" y="7322"/>
                  </a:lnTo>
                  <a:cubicBezTo>
                    <a:pt x="1171" y="7317"/>
                    <a:pt x="1170" y="7315"/>
                    <a:pt x="1169" y="7312"/>
                  </a:cubicBezTo>
                  <a:lnTo>
                    <a:pt x="1169" y="7312"/>
                  </a:lnTo>
                  <a:cubicBezTo>
                    <a:pt x="1170" y="7313"/>
                    <a:pt x="1170" y="7313"/>
                    <a:pt x="1171" y="7314"/>
                  </a:cubicBezTo>
                  <a:cubicBezTo>
                    <a:pt x="1168" y="7308"/>
                    <a:pt x="1168" y="7301"/>
                    <a:pt x="1168" y="7294"/>
                  </a:cubicBezTo>
                  <a:cubicBezTo>
                    <a:pt x="1168" y="7284"/>
                    <a:pt x="1167" y="7275"/>
                    <a:pt x="1165" y="7267"/>
                  </a:cubicBezTo>
                  <a:lnTo>
                    <a:pt x="1165" y="7267"/>
                  </a:lnTo>
                  <a:cubicBezTo>
                    <a:pt x="1166" y="7270"/>
                    <a:pt x="1167" y="7272"/>
                    <a:pt x="1168" y="7273"/>
                  </a:cubicBezTo>
                  <a:cubicBezTo>
                    <a:pt x="1161" y="7233"/>
                    <a:pt x="1157" y="7192"/>
                    <a:pt x="1154" y="7154"/>
                  </a:cubicBezTo>
                  <a:cubicBezTo>
                    <a:pt x="1154" y="7138"/>
                    <a:pt x="1154" y="7124"/>
                    <a:pt x="1151" y="7110"/>
                  </a:cubicBezTo>
                  <a:cubicBezTo>
                    <a:pt x="1148" y="7039"/>
                    <a:pt x="1140" y="6971"/>
                    <a:pt x="1134" y="6900"/>
                  </a:cubicBezTo>
                  <a:cubicBezTo>
                    <a:pt x="1123" y="6763"/>
                    <a:pt x="1110" y="6628"/>
                    <a:pt x="1099" y="6495"/>
                  </a:cubicBezTo>
                  <a:cubicBezTo>
                    <a:pt x="1062" y="6042"/>
                    <a:pt x="1035" y="5593"/>
                    <a:pt x="994" y="5144"/>
                  </a:cubicBezTo>
                  <a:cubicBezTo>
                    <a:pt x="974" y="4920"/>
                    <a:pt x="947" y="4698"/>
                    <a:pt x="923" y="4477"/>
                  </a:cubicBezTo>
                  <a:cubicBezTo>
                    <a:pt x="899" y="4249"/>
                    <a:pt x="875" y="4022"/>
                    <a:pt x="851" y="3794"/>
                  </a:cubicBezTo>
                  <a:cubicBezTo>
                    <a:pt x="814" y="3375"/>
                    <a:pt x="776" y="2954"/>
                    <a:pt x="725" y="2535"/>
                  </a:cubicBezTo>
                  <a:cubicBezTo>
                    <a:pt x="702" y="2337"/>
                    <a:pt x="671" y="2141"/>
                    <a:pt x="647" y="1943"/>
                  </a:cubicBezTo>
                  <a:cubicBezTo>
                    <a:pt x="627" y="1763"/>
                    <a:pt x="600" y="1579"/>
                    <a:pt x="583" y="1399"/>
                  </a:cubicBezTo>
                  <a:cubicBezTo>
                    <a:pt x="576" y="1301"/>
                    <a:pt x="569" y="1202"/>
                    <a:pt x="559" y="1103"/>
                  </a:cubicBezTo>
                  <a:cubicBezTo>
                    <a:pt x="548" y="987"/>
                    <a:pt x="535" y="872"/>
                    <a:pt x="521" y="756"/>
                  </a:cubicBezTo>
                  <a:cubicBezTo>
                    <a:pt x="511" y="661"/>
                    <a:pt x="501" y="562"/>
                    <a:pt x="484" y="467"/>
                  </a:cubicBezTo>
                  <a:cubicBezTo>
                    <a:pt x="474" y="409"/>
                    <a:pt x="467" y="351"/>
                    <a:pt x="457" y="293"/>
                  </a:cubicBezTo>
                  <a:cubicBezTo>
                    <a:pt x="454" y="269"/>
                    <a:pt x="446" y="243"/>
                    <a:pt x="443" y="219"/>
                  </a:cubicBezTo>
                  <a:cubicBezTo>
                    <a:pt x="440" y="205"/>
                    <a:pt x="436" y="191"/>
                    <a:pt x="433" y="178"/>
                  </a:cubicBezTo>
                  <a:cubicBezTo>
                    <a:pt x="423" y="140"/>
                    <a:pt x="405" y="109"/>
                    <a:pt x="382" y="79"/>
                  </a:cubicBezTo>
                  <a:cubicBezTo>
                    <a:pt x="361" y="65"/>
                    <a:pt x="344" y="48"/>
                    <a:pt x="324" y="35"/>
                  </a:cubicBezTo>
                  <a:cubicBezTo>
                    <a:pt x="297" y="11"/>
                    <a:pt x="259" y="1"/>
                    <a:pt x="21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825;p56"/>
            <p:cNvSpPr/>
            <p:nvPr/>
          </p:nvSpPr>
          <p:spPr>
            <a:xfrm>
              <a:off x="3312625" y="3576825"/>
              <a:ext cx="27250" cy="27250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9" y="0"/>
                    <a:pt x="1" y="248"/>
                    <a:pt x="1" y="545"/>
                  </a:cubicBezTo>
                  <a:cubicBezTo>
                    <a:pt x="1" y="840"/>
                    <a:pt x="249" y="1089"/>
                    <a:pt x="545" y="1089"/>
                  </a:cubicBezTo>
                  <a:cubicBezTo>
                    <a:pt x="841" y="1089"/>
                    <a:pt x="1089" y="840"/>
                    <a:pt x="1089" y="545"/>
                  </a:cubicBezTo>
                  <a:cubicBezTo>
                    <a:pt x="1089" y="248"/>
                    <a:pt x="841" y="0"/>
                    <a:pt x="54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826;p56"/>
            <p:cNvSpPr/>
            <p:nvPr/>
          </p:nvSpPr>
          <p:spPr>
            <a:xfrm>
              <a:off x="3586125" y="3561250"/>
              <a:ext cx="26725" cy="26725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1"/>
                  </a:moveTo>
                  <a:cubicBezTo>
                    <a:pt x="246" y="1"/>
                    <a:pt x="1" y="243"/>
                    <a:pt x="1" y="535"/>
                  </a:cubicBezTo>
                  <a:cubicBezTo>
                    <a:pt x="1" y="824"/>
                    <a:pt x="246" y="1069"/>
                    <a:pt x="535" y="1069"/>
                  </a:cubicBezTo>
                  <a:cubicBezTo>
                    <a:pt x="828" y="1069"/>
                    <a:pt x="1069" y="824"/>
                    <a:pt x="1069" y="535"/>
                  </a:cubicBezTo>
                  <a:cubicBezTo>
                    <a:pt x="1069" y="243"/>
                    <a:pt x="828" y="1"/>
                    <a:pt x="53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827;p56"/>
            <p:cNvSpPr/>
            <p:nvPr/>
          </p:nvSpPr>
          <p:spPr>
            <a:xfrm>
              <a:off x="3424725" y="3557925"/>
              <a:ext cx="54700" cy="40150"/>
            </a:xfrm>
            <a:custGeom>
              <a:avLst/>
              <a:gdLst/>
              <a:ahLst/>
              <a:cxnLst/>
              <a:rect l="l" t="t" r="r" b="b"/>
              <a:pathLst>
                <a:path w="2188" h="1606" extrusionOk="0">
                  <a:moveTo>
                    <a:pt x="1940" y="1"/>
                  </a:moveTo>
                  <a:cubicBezTo>
                    <a:pt x="1875" y="1"/>
                    <a:pt x="1814" y="29"/>
                    <a:pt x="1762" y="73"/>
                  </a:cubicBezTo>
                  <a:cubicBezTo>
                    <a:pt x="1708" y="123"/>
                    <a:pt x="1660" y="175"/>
                    <a:pt x="1630" y="243"/>
                  </a:cubicBezTo>
                  <a:cubicBezTo>
                    <a:pt x="1610" y="290"/>
                    <a:pt x="1585" y="335"/>
                    <a:pt x="1562" y="382"/>
                  </a:cubicBezTo>
                  <a:cubicBezTo>
                    <a:pt x="1521" y="470"/>
                    <a:pt x="1477" y="555"/>
                    <a:pt x="1433" y="644"/>
                  </a:cubicBezTo>
                  <a:cubicBezTo>
                    <a:pt x="1388" y="723"/>
                    <a:pt x="1340" y="804"/>
                    <a:pt x="1296" y="882"/>
                  </a:cubicBezTo>
                  <a:cubicBezTo>
                    <a:pt x="1263" y="940"/>
                    <a:pt x="1228" y="998"/>
                    <a:pt x="1191" y="1056"/>
                  </a:cubicBezTo>
                  <a:cubicBezTo>
                    <a:pt x="1161" y="1035"/>
                    <a:pt x="1133" y="1018"/>
                    <a:pt x="1103" y="998"/>
                  </a:cubicBezTo>
                  <a:cubicBezTo>
                    <a:pt x="1014" y="919"/>
                    <a:pt x="932" y="831"/>
                    <a:pt x="850" y="746"/>
                  </a:cubicBezTo>
                  <a:cubicBezTo>
                    <a:pt x="735" y="624"/>
                    <a:pt x="619" y="505"/>
                    <a:pt x="503" y="382"/>
                  </a:cubicBezTo>
                  <a:cubicBezTo>
                    <a:pt x="451" y="328"/>
                    <a:pt x="380" y="302"/>
                    <a:pt x="308" y="302"/>
                  </a:cubicBezTo>
                  <a:cubicBezTo>
                    <a:pt x="235" y="302"/>
                    <a:pt x="162" y="329"/>
                    <a:pt x="109" y="382"/>
                  </a:cubicBezTo>
                  <a:cubicBezTo>
                    <a:pt x="1" y="491"/>
                    <a:pt x="4" y="668"/>
                    <a:pt x="109" y="777"/>
                  </a:cubicBezTo>
                  <a:cubicBezTo>
                    <a:pt x="272" y="947"/>
                    <a:pt x="436" y="1120"/>
                    <a:pt x="602" y="1287"/>
                  </a:cubicBezTo>
                  <a:cubicBezTo>
                    <a:pt x="630" y="1318"/>
                    <a:pt x="664" y="1345"/>
                    <a:pt x="695" y="1372"/>
                  </a:cubicBezTo>
                  <a:cubicBezTo>
                    <a:pt x="721" y="1399"/>
                    <a:pt x="759" y="1426"/>
                    <a:pt x="793" y="1450"/>
                  </a:cubicBezTo>
                  <a:cubicBezTo>
                    <a:pt x="817" y="1464"/>
                    <a:pt x="837" y="1481"/>
                    <a:pt x="864" y="1494"/>
                  </a:cubicBezTo>
                  <a:cubicBezTo>
                    <a:pt x="922" y="1525"/>
                    <a:pt x="987" y="1549"/>
                    <a:pt x="1051" y="1572"/>
                  </a:cubicBezTo>
                  <a:cubicBezTo>
                    <a:pt x="1107" y="1594"/>
                    <a:pt x="1164" y="1606"/>
                    <a:pt x="1222" y="1606"/>
                  </a:cubicBezTo>
                  <a:cubicBezTo>
                    <a:pt x="1295" y="1606"/>
                    <a:pt x="1366" y="1586"/>
                    <a:pt x="1429" y="1542"/>
                  </a:cubicBezTo>
                  <a:cubicBezTo>
                    <a:pt x="1541" y="1467"/>
                    <a:pt x="1620" y="1351"/>
                    <a:pt x="1691" y="1243"/>
                  </a:cubicBezTo>
                  <a:cubicBezTo>
                    <a:pt x="1742" y="1164"/>
                    <a:pt x="1786" y="1090"/>
                    <a:pt x="1837" y="1012"/>
                  </a:cubicBezTo>
                  <a:cubicBezTo>
                    <a:pt x="1888" y="930"/>
                    <a:pt x="1936" y="845"/>
                    <a:pt x="1984" y="756"/>
                  </a:cubicBezTo>
                  <a:cubicBezTo>
                    <a:pt x="2028" y="674"/>
                    <a:pt x="2075" y="593"/>
                    <a:pt x="2116" y="508"/>
                  </a:cubicBezTo>
                  <a:cubicBezTo>
                    <a:pt x="2133" y="470"/>
                    <a:pt x="2157" y="433"/>
                    <a:pt x="2164" y="396"/>
                  </a:cubicBezTo>
                  <a:cubicBezTo>
                    <a:pt x="2174" y="348"/>
                    <a:pt x="2181" y="297"/>
                    <a:pt x="2184" y="249"/>
                  </a:cubicBezTo>
                  <a:cubicBezTo>
                    <a:pt x="2188" y="164"/>
                    <a:pt x="2133" y="76"/>
                    <a:pt x="2062" y="35"/>
                  </a:cubicBezTo>
                  <a:cubicBezTo>
                    <a:pt x="2021" y="12"/>
                    <a:pt x="1980" y="1"/>
                    <a:pt x="194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828;p56"/>
            <p:cNvSpPr/>
            <p:nvPr/>
          </p:nvSpPr>
          <p:spPr>
            <a:xfrm>
              <a:off x="3684600" y="3361400"/>
              <a:ext cx="131750" cy="108375"/>
            </a:xfrm>
            <a:custGeom>
              <a:avLst/>
              <a:gdLst/>
              <a:ahLst/>
              <a:cxnLst/>
              <a:rect l="l" t="t" r="r" b="b"/>
              <a:pathLst>
                <a:path w="5270" h="4335" extrusionOk="0">
                  <a:moveTo>
                    <a:pt x="1470" y="1"/>
                  </a:moveTo>
                  <a:cubicBezTo>
                    <a:pt x="1423" y="1"/>
                    <a:pt x="1379" y="4"/>
                    <a:pt x="1334" y="18"/>
                  </a:cubicBezTo>
                  <a:cubicBezTo>
                    <a:pt x="1301" y="28"/>
                    <a:pt x="1270" y="42"/>
                    <a:pt x="1239" y="59"/>
                  </a:cubicBezTo>
                  <a:cubicBezTo>
                    <a:pt x="1175" y="96"/>
                    <a:pt x="1147" y="134"/>
                    <a:pt x="1106" y="191"/>
                  </a:cubicBezTo>
                  <a:cubicBezTo>
                    <a:pt x="1096" y="202"/>
                    <a:pt x="1089" y="211"/>
                    <a:pt x="1086" y="222"/>
                  </a:cubicBezTo>
                  <a:cubicBezTo>
                    <a:pt x="1062" y="256"/>
                    <a:pt x="1048" y="297"/>
                    <a:pt x="1028" y="334"/>
                  </a:cubicBezTo>
                  <a:cubicBezTo>
                    <a:pt x="974" y="440"/>
                    <a:pt x="933" y="549"/>
                    <a:pt x="892" y="660"/>
                  </a:cubicBezTo>
                  <a:cubicBezTo>
                    <a:pt x="824" y="841"/>
                    <a:pt x="780" y="1032"/>
                    <a:pt x="722" y="1219"/>
                  </a:cubicBezTo>
                  <a:cubicBezTo>
                    <a:pt x="593" y="1616"/>
                    <a:pt x="481" y="2021"/>
                    <a:pt x="371" y="2426"/>
                  </a:cubicBezTo>
                  <a:cubicBezTo>
                    <a:pt x="263" y="2834"/>
                    <a:pt x="158" y="3243"/>
                    <a:pt x="52" y="3651"/>
                  </a:cubicBezTo>
                  <a:cubicBezTo>
                    <a:pt x="1" y="3844"/>
                    <a:pt x="113" y="4048"/>
                    <a:pt x="310" y="4103"/>
                  </a:cubicBezTo>
                  <a:cubicBezTo>
                    <a:pt x="342" y="4112"/>
                    <a:pt x="375" y="4117"/>
                    <a:pt x="407" y="4117"/>
                  </a:cubicBezTo>
                  <a:cubicBezTo>
                    <a:pt x="568" y="4117"/>
                    <a:pt x="720" y="4009"/>
                    <a:pt x="763" y="3848"/>
                  </a:cubicBezTo>
                  <a:cubicBezTo>
                    <a:pt x="882" y="3379"/>
                    <a:pt x="1004" y="2913"/>
                    <a:pt x="1137" y="2450"/>
                  </a:cubicBezTo>
                  <a:cubicBezTo>
                    <a:pt x="1198" y="2229"/>
                    <a:pt x="1260" y="2012"/>
                    <a:pt x="1327" y="1794"/>
                  </a:cubicBezTo>
                  <a:cubicBezTo>
                    <a:pt x="1389" y="1603"/>
                    <a:pt x="1461" y="1412"/>
                    <a:pt x="1522" y="1219"/>
                  </a:cubicBezTo>
                  <a:cubicBezTo>
                    <a:pt x="1555" y="1103"/>
                    <a:pt x="1590" y="984"/>
                    <a:pt x="1627" y="869"/>
                  </a:cubicBezTo>
                  <a:cubicBezTo>
                    <a:pt x="1657" y="899"/>
                    <a:pt x="1688" y="926"/>
                    <a:pt x="1719" y="957"/>
                  </a:cubicBezTo>
                  <a:cubicBezTo>
                    <a:pt x="1783" y="1028"/>
                    <a:pt x="1855" y="1093"/>
                    <a:pt x="1923" y="1161"/>
                  </a:cubicBezTo>
                  <a:cubicBezTo>
                    <a:pt x="1991" y="1236"/>
                    <a:pt x="2059" y="1310"/>
                    <a:pt x="2134" y="1382"/>
                  </a:cubicBezTo>
                  <a:cubicBezTo>
                    <a:pt x="2266" y="1511"/>
                    <a:pt x="2406" y="1637"/>
                    <a:pt x="2535" y="1773"/>
                  </a:cubicBezTo>
                  <a:cubicBezTo>
                    <a:pt x="2599" y="1838"/>
                    <a:pt x="2665" y="1902"/>
                    <a:pt x="2733" y="1963"/>
                  </a:cubicBezTo>
                  <a:cubicBezTo>
                    <a:pt x="2770" y="1994"/>
                    <a:pt x="2808" y="2028"/>
                    <a:pt x="2848" y="2056"/>
                  </a:cubicBezTo>
                  <a:cubicBezTo>
                    <a:pt x="2885" y="2079"/>
                    <a:pt x="2926" y="2100"/>
                    <a:pt x="2967" y="2114"/>
                  </a:cubicBezTo>
                  <a:cubicBezTo>
                    <a:pt x="3012" y="2123"/>
                    <a:pt x="3056" y="2127"/>
                    <a:pt x="3100" y="2134"/>
                  </a:cubicBezTo>
                  <a:cubicBezTo>
                    <a:pt x="3104" y="2134"/>
                    <a:pt x="3109" y="2135"/>
                    <a:pt x="3113" y="2135"/>
                  </a:cubicBezTo>
                  <a:cubicBezTo>
                    <a:pt x="3153" y="2135"/>
                    <a:pt x="3193" y="2123"/>
                    <a:pt x="3232" y="2117"/>
                  </a:cubicBezTo>
                  <a:cubicBezTo>
                    <a:pt x="3243" y="2110"/>
                    <a:pt x="3253" y="2106"/>
                    <a:pt x="3263" y="2103"/>
                  </a:cubicBezTo>
                  <a:cubicBezTo>
                    <a:pt x="3297" y="2089"/>
                    <a:pt x="3331" y="2076"/>
                    <a:pt x="3365" y="2059"/>
                  </a:cubicBezTo>
                  <a:cubicBezTo>
                    <a:pt x="3389" y="2042"/>
                    <a:pt x="3416" y="2028"/>
                    <a:pt x="3440" y="2012"/>
                  </a:cubicBezTo>
                  <a:cubicBezTo>
                    <a:pt x="3604" y="1910"/>
                    <a:pt x="3750" y="1783"/>
                    <a:pt x="3893" y="1657"/>
                  </a:cubicBezTo>
                  <a:cubicBezTo>
                    <a:pt x="4025" y="1545"/>
                    <a:pt x="4147" y="1426"/>
                    <a:pt x="4280" y="1318"/>
                  </a:cubicBezTo>
                  <a:cubicBezTo>
                    <a:pt x="4379" y="1243"/>
                    <a:pt x="4481" y="1171"/>
                    <a:pt x="4579" y="1096"/>
                  </a:cubicBezTo>
                  <a:cubicBezTo>
                    <a:pt x="4587" y="1093"/>
                    <a:pt x="4590" y="1089"/>
                    <a:pt x="4596" y="1086"/>
                  </a:cubicBezTo>
                  <a:cubicBezTo>
                    <a:pt x="4600" y="1150"/>
                    <a:pt x="4604" y="1211"/>
                    <a:pt x="4607" y="1277"/>
                  </a:cubicBezTo>
                  <a:cubicBezTo>
                    <a:pt x="4610" y="1379"/>
                    <a:pt x="4604" y="1477"/>
                    <a:pt x="4600" y="1579"/>
                  </a:cubicBezTo>
                  <a:cubicBezTo>
                    <a:pt x="4593" y="1678"/>
                    <a:pt x="4590" y="1776"/>
                    <a:pt x="4583" y="1875"/>
                  </a:cubicBezTo>
                  <a:cubicBezTo>
                    <a:pt x="4573" y="1977"/>
                    <a:pt x="4559" y="2079"/>
                    <a:pt x="4552" y="2181"/>
                  </a:cubicBezTo>
                  <a:cubicBezTo>
                    <a:pt x="4546" y="2280"/>
                    <a:pt x="4538" y="2375"/>
                    <a:pt x="4525" y="2474"/>
                  </a:cubicBezTo>
                  <a:cubicBezTo>
                    <a:pt x="4502" y="2668"/>
                    <a:pt x="4477" y="2861"/>
                    <a:pt x="4464" y="3059"/>
                  </a:cubicBezTo>
                  <a:cubicBezTo>
                    <a:pt x="4457" y="3195"/>
                    <a:pt x="4453" y="3331"/>
                    <a:pt x="4447" y="3470"/>
                  </a:cubicBezTo>
                  <a:cubicBezTo>
                    <a:pt x="4447" y="3538"/>
                    <a:pt x="4444" y="3610"/>
                    <a:pt x="4444" y="3678"/>
                  </a:cubicBezTo>
                  <a:cubicBezTo>
                    <a:pt x="4440" y="3719"/>
                    <a:pt x="4444" y="3763"/>
                    <a:pt x="4440" y="3804"/>
                  </a:cubicBezTo>
                  <a:cubicBezTo>
                    <a:pt x="4416" y="3916"/>
                    <a:pt x="4400" y="4028"/>
                    <a:pt x="4447" y="4134"/>
                  </a:cubicBezTo>
                  <a:cubicBezTo>
                    <a:pt x="4489" y="4258"/>
                    <a:pt x="4617" y="4335"/>
                    <a:pt x="4747" y="4335"/>
                  </a:cubicBezTo>
                  <a:cubicBezTo>
                    <a:pt x="4774" y="4335"/>
                    <a:pt x="4802" y="4332"/>
                    <a:pt x="4828" y="4324"/>
                  </a:cubicBezTo>
                  <a:cubicBezTo>
                    <a:pt x="4923" y="4301"/>
                    <a:pt x="5008" y="4243"/>
                    <a:pt x="5056" y="4158"/>
                  </a:cubicBezTo>
                  <a:cubicBezTo>
                    <a:pt x="5080" y="4120"/>
                    <a:pt x="5094" y="4073"/>
                    <a:pt x="5103" y="4032"/>
                  </a:cubicBezTo>
                  <a:cubicBezTo>
                    <a:pt x="5124" y="3960"/>
                    <a:pt x="5141" y="3889"/>
                    <a:pt x="5141" y="3814"/>
                  </a:cubicBezTo>
                  <a:cubicBezTo>
                    <a:pt x="5138" y="3736"/>
                    <a:pt x="5138" y="3657"/>
                    <a:pt x="5134" y="3579"/>
                  </a:cubicBezTo>
                  <a:cubicBezTo>
                    <a:pt x="5130" y="3386"/>
                    <a:pt x="5124" y="3188"/>
                    <a:pt x="5127" y="2995"/>
                  </a:cubicBezTo>
                  <a:cubicBezTo>
                    <a:pt x="5130" y="2800"/>
                    <a:pt x="5147" y="2610"/>
                    <a:pt x="5161" y="2416"/>
                  </a:cubicBezTo>
                  <a:cubicBezTo>
                    <a:pt x="5168" y="2318"/>
                    <a:pt x="5171" y="2219"/>
                    <a:pt x="5178" y="2120"/>
                  </a:cubicBezTo>
                  <a:cubicBezTo>
                    <a:pt x="5185" y="2018"/>
                    <a:pt x="5199" y="1916"/>
                    <a:pt x="5209" y="1814"/>
                  </a:cubicBezTo>
                  <a:cubicBezTo>
                    <a:pt x="5219" y="1692"/>
                    <a:pt x="5226" y="1566"/>
                    <a:pt x="5240" y="1443"/>
                  </a:cubicBezTo>
                  <a:cubicBezTo>
                    <a:pt x="5249" y="1310"/>
                    <a:pt x="5253" y="1175"/>
                    <a:pt x="5260" y="1042"/>
                  </a:cubicBezTo>
                  <a:cubicBezTo>
                    <a:pt x="5260" y="977"/>
                    <a:pt x="5263" y="913"/>
                    <a:pt x="5267" y="848"/>
                  </a:cubicBezTo>
                  <a:cubicBezTo>
                    <a:pt x="5270" y="759"/>
                    <a:pt x="5263" y="671"/>
                    <a:pt x="5246" y="579"/>
                  </a:cubicBezTo>
                  <a:cubicBezTo>
                    <a:pt x="5236" y="518"/>
                    <a:pt x="5219" y="464"/>
                    <a:pt x="5192" y="406"/>
                  </a:cubicBezTo>
                  <a:cubicBezTo>
                    <a:pt x="5155" y="341"/>
                    <a:pt x="5103" y="286"/>
                    <a:pt x="5042" y="249"/>
                  </a:cubicBezTo>
                  <a:cubicBezTo>
                    <a:pt x="4984" y="214"/>
                    <a:pt x="4920" y="200"/>
                    <a:pt x="4856" y="200"/>
                  </a:cubicBezTo>
                  <a:cubicBezTo>
                    <a:pt x="4826" y="200"/>
                    <a:pt x="4797" y="203"/>
                    <a:pt x="4767" y="208"/>
                  </a:cubicBezTo>
                  <a:cubicBezTo>
                    <a:pt x="4651" y="232"/>
                    <a:pt x="4569" y="327"/>
                    <a:pt x="4481" y="402"/>
                  </a:cubicBezTo>
                  <a:cubicBezTo>
                    <a:pt x="4293" y="538"/>
                    <a:pt x="4097" y="664"/>
                    <a:pt x="3906" y="800"/>
                  </a:cubicBezTo>
                  <a:cubicBezTo>
                    <a:pt x="3783" y="889"/>
                    <a:pt x="3671" y="991"/>
                    <a:pt x="3555" y="1089"/>
                  </a:cubicBezTo>
                  <a:cubicBezTo>
                    <a:pt x="3474" y="1161"/>
                    <a:pt x="3389" y="1225"/>
                    <a:pt x="3304" y="1293"/>
                  </a:cubicBezTo>
                  <a:cubicBezTo>
                    <a:pt x="3257" y="1327"/>
                    <a:pt x="3205" y="1362"/>
                    <a:pt x="3155" y="1392"/>
                  </a:cubicBezTo>
                  <a:cubicBezTo>
                    <a:pt x="3059" y="1307"/>
                    <a:pt x="2971" y="1211"/>
                    <a:pt x="2875" y="1127"/>
                  </a:cubicBezTo>
                  <a:cubicBezTo>
                    <a:pt x="2733" y="1001"/>
                    <a:pt x="2590" y="869"/>
                    <a:pt x="2457" y="732"/>
                  </a:cubicBezTo>
                  <a:cubicBezTo>
                    <a:pt x="2331" y="603"/>
                    <a:pt x="2202" y="477"/>
                    <a:pt x="2069" y="354"/>
                  </a:cubicBezTo>
                  <a:cubicBezTo>
                    <a:pt x="2012" y="304"/>
                    <a:pt x="1957" y="249"/>
                    <a:pt x="1899" y="195"/>
                  </a:cubicBezTo>
                  <a:cubicBezTo>
                    <a:pt x="1879" y="178"/>
                    <a:pt x="1858" y="164"/>
                    <a:pt x="1841" y="147"/>
                  </a:cubicBezTo>
                  <a:cubicBezTo>
                    <a:pt x="1808" y="120"/>
                    <a:pt x="1773" y="93"/>
                    <a:pt x="1736" y="73"/>
                  </a:cubicBezTo>
                  <a:cubicBezTo>
                    <a:pt x="1701" y="48"/>
                    <a:pt x="1661" y="38"/>
                    <a:pt x="1624" y="21"/>
                  </a:cubicBezTo>
                  <a:cubicBezTo>
                    <a:pt x="1610" y="18"/>
                    <a:pt x="1593" y="15"/>
                    <a:pt x="1579" y="11"/>
                  </a:cubicBezTo>
                  <a:cubicBezTo>
                    <a:pt x="1542" y="7"/>
                    <a:pt x="1511" y="1"/>
                    <a:pt x="147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829;p56"/>
            <p:cNvSpPr/>
            <p:nvPr/>
          </p:nvSpPr>
          <p:spPr>
            <a:xfrm>
              <a:off x="2485100" y="4523000"/>
              <a:ext cx="184800" cy="188475"/>
            </a:xfrm>
            <a:custGeom>
              <a:avLst/>
              <a:gdLst/>
              <a:ahLst/>
              <a:cxnLst/>
              <a:rect l="l" t="t" r="r" b="b"/>
              <a:pathLst>
                <a:path w="7392" h="7539" extrusionOk="0">
                  <a:moveTo>
                    <a:pt x="4708" y="1"/>
                  </a:moveTo>
                  <a:cubicBezTo>
                    <a:pt x="4674" y="4"/>
                    <a:pt x="4641" y="4"/>
                    <a:pt x="4606" y="4"/>
                  </a:cubicBezTo>
                  <a:cubicBezTo>
                    <a:pt x="4542" y="7"/>
                    <a:pt x="4470" y="11"/>
                    <a:pt x="4402" y="11"/>
                  </a:cubicBezTo>
                  <a:cubicBezTo>
                    <a:pt x="4341" y="10"/>
                    <a:pt x="4281" y="9"/>
                    <a:pt x="4222" y="9"/>
                  </a:cubicBezTo>
                  <a:cubicBezTo>
                    <a:pt x="3760" y="9"/>
                    <a:pt x="3375" y="43"/>
                    <a:pt x="3024" y="116"/>
                  </a:cubicBezTo>
                  <a:cubicBezTo>
                    <a:pt x="2840" y="153"/>
                    <a:pt x="2653" y="205"/>
                    <a:pt x="2453" y="273"/>
                  </a:cubicBezTo>
                  <a:cubicBezTo>
                    <a:pt x="2289" y="327"/>
                    <a:pt x="2164" y="381"/>
                    <a:pt x="2048" y="439"/>
                  </a:cubicBezTo>
                  <a:cubicBezTo>
                    <a:pt x="2004" y="460"/>
                    <a:pt x="1959" y="487"/>
                    <a:pt x="1926" y="511"/>
                  </a:cubicBezTo>
                  <a:cubicBezTo>
                    <a:pt x="1854" y="555"/>
                    <a:pt x="1763" y="620"/>
                    <a:pt x="1681" y="687"/>
                  </a:cubicBezTo>
                  <a:cubicBezTo>
                    <a:pt x="1609" y="752"/>
                    <a:pt x="1545" y="824"/>
                    <a:pt x="1470" y="912"/>
                  </a:cubicBezTo>
                  <a:cubicBezTo>
                    <a:pt x="1368" y="1034"/>
                    <a:pt x="1269" y="1154"/>
                    <a:pt x="1181" y="1279"/>
                  </a:cubicBezTo>
                  <a:cubicBezTo>
                    <a:pt x="1024" y="1504"/>
                    <a:pt x="915" y="1769"/>
                    <a:pt x="827" y="1984"/>
                  </a:cubicBezTo>
                  <a:cubicBezTo>
                    <a:pt x="799" y="2052"/>
                    <a:pt x="772" y="2123"/>
                    <a:pt x="742" y="2198"/>
                  </a:cubicBezTo>
                  <a:cubicBezTo>
                    <a:pt x="432" y="2262"/>
                    <a:pt x="314" y="2596"/>
                    <a:pt x="228" y="2902"/>
                  </a:cubicBezTo>
                  <a:cubicBezTo>
                    <a:pt x="198" y="3014"/>
                    <a:pt x="171" y="3116"/>
                    <a:pt x="146" y="3215"/>
                  </a:cubicBezTo>
                  <a:cubicBezTo>
                    <a:pt x="82" y="3504"/>
                    <a:pt x="38" y="3766"/>
                    <a:pt x="14" y="4014"/>
                  </a:cubicBezTo>
                  <a:cubicBezTo>
                    <a:pt x="3" y="4103"/>
                    <a:pt x="0" y="4198"/>
                    <a:pt x="0" y="4300"/>
                  </a:cubicBezTo>
                  <a:cubicBezTo>
                    <a:pt x="3" y="4422"/>
                    <a:pt x="11" y="4582"/>
                    <a:pt x="44" y="4743"/>
                  </a:cubicBezTo>
                  <a:cubicBezTo>
                    <a:pt x="65" y="4984"/>
                    <a:pt x="113" y="5297"/>
                    <a:pt x="293" y="5562"/>
                  </a:cubicBezTo>
                  <a:lnTo>
                    <a:pt x="327" y="5610"/>
                  </a:lnTo>
                  <a:cubicBezTo>
                    <a:pt x="378" y="5688"/>
                    <a:pt x="432" y="5766"/>
                    <a:pt x="493" y="5838"/>
                  </a:cubicBezTo>
                  <a:cubicBezTo>
                    <a:pt x="589" y="5940"/>
                    <a:pt x="708" y="6011"/>
                    <a:pt x="840" y="6090"/>
                  </a:cubicBezTo>
                  <a:cubicBezTo>
                    <a:pt x="865" y="6103"/>
                    <a:pt x="885" y="6117"/>
                    <a:pt x="909" y="6127"/>
                  </a:cubicBezTo>
                  <a:cubicBezTo>
                    <a:pt x="980" y="6171"/>
                    <a:pt x="1052" y="6212"/>
                    <a:pt x="1126" y="6250"/>
                  </a:cubicBezTo>
                  <a:cubicBezTo>
                    <a:pt x="1341" y="6355"/>
                    <a:pt x="1592" y="6477"/>
                    <a:pt x="1854" y="6566"/>
                  </a:cubicBezTo>
                  <a:cubicBezTo>
                    <a:pt x="2055" y="6634"/>
                    <a:pt x="2259" y="6691"/>
                    <a:pt x="2460" y="6749"/>
                  </a:cubicBezTo>
                  <a:cubicBezTo>
                    <a:pt x="2661" y="6807"/>
                    <a:pt x="2857" y="6875"/>
                    <a:pt x="3058" y="6940"/>
                  </a:cubicBezTo>
                  <a:lnTo>
                    <a:pt x="3120" y="6964"/>
                  </a:lnTo>
                  <a:cubicBezTo>
                    <a:pt x="3293" y="7022"/>
                    <a:pt x="3473" y="7083"/>
                    <a:pt x="3647" y="7151"/>
                  </a:cubicBezTo>
                  <a:cubicBezTo>
                    <a:pt x="3865" y="7236"/>
                    <a:pt x="4055" y="7308"/>
                    <a:pt x="4236" y="7365"/>
                  </a:cubicBezTo>
                  <a:cubicBezTo>
                    <a:pt x="4324" y="7396"/>
                    <a:pt x="4412" y="7423"/>
                    <a:pt x="4504" y="7446"/>
                  </a:cubicBezTo>
                  <a:cubicBezTo>
                    <a:pt x="4647" y="7481"/>
                    <a:pt x="4796" y="7512"/>
                    <a:pt x="4956" y="7539"/>
                  </a:cubicBezTo>
                  <a:lnTo>
                    <a:pt x="4983" y="7535"/>
                  </a:lnTo>
                  <a:cubicBezTo>
                    <a:pt x="4995" y="7537"/>
                    <a:pt x="5007" y="7537"/>
                    <a:pt x="5019" y="7537"/>
                  </a:cubicBezTo>
                  <a:cubicBezTo>
                    <a:pt x="5065" y="7537"/>
                    <a:pt x="5111" y="7528"/>
                    <a:pt x="5154" y="7512"/>
                  </a:cubicBezTo>
                  <a:cubicBezTo>
                    <a:pt x="5249" y="7477"/>
                    <a:pt x="5351" y="7440"/>
                    <a:pt x="5426" y="7365"/>
                  </a:cubicBezTo>
                  <a:cubicBezTo>
                    <a:pt x="5487" y="7297"/>
                    <a:pt x="5548" y="7233"/>
                    <a:pt x="5586" y="7154"/>
                  </a:cubicBezTo>
                  <a:lnTo>
                    <a:pt x="5600" y="7120"/>
                  </a:lnTo>
                  <a:cubicBezTo>
                    <a:pt x="5623" y="7073"/>
                    <a:pt x="5650" y="7015"/>
                    <a:pt x="5668" y="6964"/>
                  </a:cubicBezTo>
                  <a:cubicBezTo>
                    <a:pt x="5698" y="6875"/>
                    <a:pt x="5712" y="6790"/>
                    <a:pt x="5726" y="6699"/>
                  </a:cubicBezTo>
                  <a:lnTo>
                    <a:pt x="5726" y="6685"/>
                  </a:lnTo>
                  <a:cubicBezTo>
                    <a:pt x="5743" y="6589"/>
                    <a:pt x="5752" y="6491"/>
                    <a:pt x="5766" y="6396"/>
                  </a:cubicBezTo>
                  <a:lnTo>
                    <a:pt x="5776" y="6314"/>
                  </a:lnTo>
                  <a:cubicBezTo>
                    <a:pt x="5783" y="6239"/>
                    <a:pt x="5793" y="6168"/>
                    <a:pt x="5804" y="6096"/>
                  </a:cubicBezTo>
                  <a:cubicBezTo>
                    <a:pt x="5828" y="5885"/>
                    <a:pt x="5855" y="5664"/>
                    <a:pt x="5889" y="5446"/>
                  </a:cubicBezTo>
                  <a:cubicBezTo>
                    <a:pt x="5977" y="4950"/>
                    <a:pt x="6062" y="4573"/>
                    <a:pt x="6157" y="4226"/>
                  </a:cubicBezTo>
                  <a:cubicBezTo>
                    <a:pt x="6212" y="4031"/>
                    <a:pt x="6269" y="3827"/>
                    <a:pt x="6344" y="3576"/>
                  </a:cubicBezTo>
                  <a:cubicBezTo>
                    <a:pt x="6396" y="3402"/>
                    <a:pt x="6457" y="3215"/>
                    <a:pt x="6548" y="2977"/>
                  </a:cubicBezTo>
                  <a:cubicBezTo>
                    <a:pt x="6589" y="2865"/>
                    <a:pt x="6637" y="2746"/>
                    <a:pt x="6685" y="2626"/>
                  </a:cubicBezTo>
                  <a:lnTo>
                    <a:pt x="6702" y="2593"/>
                  </a:lnTo>
                  <a:cubicBezTo>
                    <a:pt x="6749" y="2480"/>
                    <a:pt x="6797" y="2368"/>
                    <a:pt x="6831" y="2252"/>
                  </a:cubicBezTo>
                  <a:cubicBezTo>
                    <a:pt x="6882" y="2075"/>
                    <a:pt x="6919" y="1895"/>
                    <a:pt x="6947" y="1711"/>
                  </a:cubicBezTo>
                  <a:cubicBezTo>
                    <a:pt x="6953" y="1650"/>
                    <a:pt x="6960" y="1585"/>
                    <a:pt x="6963" y="1521"/>
                  </a:cubicBezTo>
                  <a:cubicBezTo>
                    <a:pt x="6967" y="1483"/>
                    <a:pt x="6967" y="1446"/>
                    <a:pt x="6963" y="1409"/>
                  </a:cubicBezTo>
                  <a:cubicBezTo>
                    <a:pt x="7011" y="1399"/>
                    <a:pt x="7052" y="1381"/>
                    <a:pt x="7079" y="1364"/>
                  </a:cubicBezTo>
                  <a:cubicBezTo>
                    <a:pt x="7164" y="1317"/>
                    <a:pt x="7236" y="1252"/>
                    <a:pt x="7286" y="1171"/>
                  </a:cubicBezTo>
                  <a:cubicBezTo>
                    <a:pt x="7368" y="1045"/>
                    <a:pt x="7392" y="885"/>
                    <a:pt x="7358" y="745"/>
                  </a:cubicBezTo>
                  <a:cubicBezTo>
                    <a:pt x="7335" y="650"/>
                    <a:pt x="7280" y="518"/>
                    <a:pt x="7171" y="422"/>
                  </a:cubicBezTo>
                  <a:cubicBezTo>
                    <a:pt x="7161" y="416"/>
                    <a:pt x="7151" y="405"/>
                    <a:pt x="7137" y="395"/>
                  </a:cubicBezTo>
                  <a:cubicBezTo>
                    <a:pt x="7100" y="361"/>
                    <a:pt x="7052" y="320"/>
                    <a:pt x="7008" y="296"/>
                  </a:cubicBezTo>
                  <a:cubicBezTo>
                    <a:pt x="6916" y="249"/>
                    <a:pt x="6820" y="205"/>
                    <a:pt x="6715" y="164"/>
                  </a:cubicBezTo>
                  <a:cubicBezTo>
                    <a:pt x="6671" y="147"/>
                    <a:pt x="6624" y="130"/>
                    <a:pt x="6566" y="116"/>
                  </a:cubicBezTo>
                  <a:cubicBezTo>
                    <a:pt x="6514" y="103"/>
                    <a:pt x="6464" y="92"/>
                    <a:pt x="6426" y="86"/>
                  </a:cubicBezTo>
                  <a:cubicBezTo>
                    <a:pt x="6273" y="51"/>
                    <a:pt x="6120" y="38"/>
                    <a:pt x="5974" y="28"/>
                  </a:cubicBezTo>
                  <a:cubicBezTo>
                    <a:pt x="5851" y="17"/>
                    <a:pt x="5749" y="11"/>
                    <a:pt x="5647" y="11"/>
                  </a:cubicBezTo>
                  <a:cubicBezTo>
                    <a:pt x="5615" y="9"/>
                    <a:pt x="5582" y="8"/>
                    <a:pt x="5548" y="8"/>
                  </a:cubicBezTo>
                  <a:cubicBezTo>
                    <a:pt x="5515" y="8"/>
                    <a:pt x="5482" y="9"/>
                    <a:pt x="5450" y="11"/>
                  </a:cubicBezTo>
                  <a:lnTo>
                    <a:pt x="5334" y="11"/>
                  </a:lnTo>
                  <a:cubicBezTo>
                    <a:pt x="5273" y="11"/>
                    <a:pt x="5212" y="7"/>
                    <a:pt x="5151" y="4"/>
                  </a:cubicBezTo>
                  <a:cubicBezTo>
                    <a:pt x="5110" y="4"/>
                    <a:pt x="5069" y="4"/>
                    <a:pt x="502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830;p56"/>
            <p:cNvSpPr/>
            <p:nvPr/>
          </p:nvSpPr>
          <p:spPr>
            <a:xfrm>
              <a:off x="2620650" y="4534000"/>
              <a:ext cx="140425" cy="203775"/>
            </a:xfrm>
            <a:custGeom>
              <a:avLst/>
              <a:gdLst/>
              <a:ahLst/>
              <a:cxnLst/>
              <a:rect l="l" t="t" r="r" b="b"/>
              <a:pathLst>
                <a:path w="5617" h="8151" extrusionOk="0">
                  <a:moveTo>
                    <a:pt x="2730" y="1"/>
                  </a:moveTo>
                  <a:cubicBezTo>
                    <a:pt x="2613" y="1"/>
                    <a:pt x="2495" y="27"/>
                    <a:pt x="2395" y="81"/>
                  </a:cubicBezTo>
                  <a:cubicBezTo>
                    <a:pt x="2348" y="108"/>
                    <a:pt x="2310" y="136"/>
                    <a:pt x="2276" y="163"/>
                  </a:cubicBezTo>
                  <a:cubicBezTo>
                    <a:pt x="2242" y="142"/>
                    <a:pt x="2208" y="128"/>
                    <a:pt x="2171" y="118"/>
                  </a:cubicBezTo>
                  <a:cubicBezTo>
                    <a:pt x="2116" y="102"/>
                    <a:pt x="2061" y="94"/>
                    <a:pt x="2006" y="94"/>
                  </a:cubicBezTo>
                  <a:cubicBezTo>
                    <a:pt x="1757" y="94"/>
                    <a:pt x="1521" y="258"/>
                    <a:pt x="1446" y="506"/>
                  </a:cubicBezTo>
                  <a:cubicBezTo>
                    <a:pt x="1317" y="932"/>
                    <a:pt x="1202" y="1363"/>
                    <a:pt x="1109" y="1799"/>
                  </a:cubicBezTo>
                  <a:cubicBezTo>
                    <a:pt x="1062" y="2010"/>
                    <a:pt x="1011" y="2221"/>
                    <a:pt x="957" y="2428"/>
                  </a:cubicBezTo>
                  <a:cubicBezTo>
                    <a:pt x="902" y="2626"/>
                    <a:pt x="858" y="2826"/>
                    <a:pt x="803" y="3026"/>
                  </a:cubicBezTo>
                  <a:cubicBezTo>
                    <a:pt x="691" y="3442"/>
                    <a:pt x="566" y="3857"/>
                    <a:pt x="473" y="4282"/>
                  </a:cubicBezTo>
                  <a:cubicBezTo>
                    <a:pt x="382" y="4694"/>
                    <a:pt x="263" y="5095"/>
                    <a:pt x="178" y="5510"/>
                  </a:cubicBezTo>
                  <a:cubicBezTo>
                    <a:pt x="126" y="5769"/>
                    <a:pt x="79" y="6027"/>
                    <a:pt x="41" y="6289"/>
                  </a:cubicBezTo>
                  <a:cubicBezTo>
                    <a:pt x="4" y="6544"/>
                    <a:pt x="1" y="6799"/>
                    <a:pt x="51" y="7051"/>
                  </a:cubicBezTo>
                  <a:cubicBezTo>
                    <a:pt x="82" y="7197"/>
                    <a:pt x="150" y="7292"/>
                    <a:pt x="235" y="7408"/>
                  </a:cubicBezTo>
                  <a:cubicBezTo>
                    <a:pt x="290" y="7486"/>
                    <a:pt x="371" y="7541"/>
                    <a:pt x="443" y="7598"/>
                  </a:cubicBezTo>
                  <a:cubicBezTo>
                    <a:pt x="514" y="7656"/>
                    <a:pt x="619" y="7694"/>
                    <a:pt x="698" y="7728"/>
                  </a:cubicBezTo>
                  <a:cubicBezTo>
                    <a:pt x="725" y="7741"/>
                    <a:pt x="756" y="7752"/>
                    <a:pt x="786" y="7762"/>
                  </a:cubicBezTo>
                  <a:cubicBezTo>
                    <a:pt x="885" y="7802"/>
                    <a:pt x="994" y="7823"/>
                    <a:pt x="1100" y="7843"/>
                  </a:cubicBezTo>
                  <a:cubicBezTo>
                    <a:pt x="1351" y="7901"/>
                    <a:pt x="1613" y="7939"/>
                    <a:pt x="1868" y="7976"/>
                  </a:cubicBezTo>
                  <a:cubicBezTo>
                    <a:pt x="1875" y="7980"/>
                    <a:pt x="1885" y="7980"/>
                    <a:pt x="1892" y="7980"/>
                  </a:cubicBezTo>
                  <a:cubicBezTo>
                    <a:pt x="2113" y="8017"/>
                    <a:pt x="2337" y="8055"/>
                    <a:pt x="2562" y="8078"/>
                  </a:cubicBezTo>
                  <a:cubicBezTo>
                    <a:pt x="2759" y="8102"/>
                    <a:pt x="2957" y="8126"/>
                    <a:pt x="3150" y="8143"/>
                  </a:cubicBezTo>
                  <a:cubicBezTo>
                    <a:pt x="3198" y="8146"/>
                    <a:pt x="3243" y="8149"/>
                    <a:pt x="3290" y="8149"/>
                  </a:cubicBezTo>
                  <a:cubicBezTo>
                    <a:pt x="3304" y="8150"/>
                    <a:pt x="3319" y="8150"/>
                    <a:pt x="3334" y="8150"/>
                  </a:cubicBezTo>
                  <a:cubicBezTo>
                    <a:pt x="3404" y="8150"/>
                    <a:pt x="3477" y="8143"/>
                    <a:pt x="3541" y="8126"/>
                  </a:cubicBezTo>
                  <a:cubicBezTo>
                    <a:pt x="3722" y="8075"/>
                    <a:pt x="3858" y="7962"/>
                    <a:pt x="3957" y="7807"/>
                  </a:cubicBezTo>
                  <a:cubicBezTo>
                    <a:pt x="4004" y="7735"/>
                    <a:pt x="4035" y="7647"/>
                    <a:pt x="4069" y="7571"/>
                  </a:cubicBezTo>
                  <a:cubicBezTo>
                    <a:pt x="4083" y="7541"/>
                    <a:pt x="4092" y="7513"/>
                    <a:pt x="4106" y="7483"/>
                  </a:cubicBezTo>
                  <a:cubicBezTo>
                    <a:pt x="4110" y="7476"/>
                    <a:pt x="4113" y="7473"/>
                    <a:pt x="4113" y="7466"/>
                  </a:cubicBezTo>
                  <a:cubicBezTo>
                    <a:pt x="4161" y="7326"/>
                    <a:pt x="4205" y="7184"/>
                    <a:pt x="4252" y="7041"/>
                  </a:cubicBezTo>
                  <a:cubicBezTo>
                    <a:pt x="4276" y="6939"/>
                    <a:pt x="4293" y="6833"/>
                    <a:pt x="4310" y="6728"/>
                  </a:cubicBezTo>
                  <a:cubicBezTo>
                    <a:pt x="4358" y="6452"/>
                    <a:pt x="4406" y="6177"/>
                    <a:pt x="4450" y="5901"/>
                  </a:cubicBezTo>
                  <a:cubicBezTo>
                    <a:pt x="4599" y="5054"/>
                    <a:pt x="4868" y="4238"/>
                    <a:pt x="5120" y="3418"/>
                  </a:cubicBezTo>
                  <a:cubicBezTo>
                    <a:pt x="5182" y="3221"/>
                    <a:pt x="5243" y="3026"/>
                    <a:pt x="5297" y="2830"/>
                  </a:cubicBezTo>
                  <a:cubicBezTo>
                    <a:pt x="5355" y="2626"/>
                    <a:pt x="5399" y="2414"/>
                    <a:pt x="5447" y="2207"/>
                  </a:cubicBezTo>
                  <a:cubicBezTo>
                    <a:pt x="5505" y="1955"/>
                    <a:pt x="5562" y="1704"/>
                    <a:pt x="5600" y="1445"/>
                  </a:cubicBezTo>
                  <a:cubicBezTo>
                    <a:pt x="5603" y="1421"/>
                    <a:pt x="5603" y="1398"/>
                    <a:pt x="5607" y="1370"/>
                  </a:cubicBezTo>
                  <a:cubicBezTo>
                    <a:pt x="5617" y="1285"/>
                    <a:pt x="5610" y="1217"/>
                    <a:pt x="5600" y="1125"/>
                  </a:cubicBezTo>
                  <a:cubicBezTo>
                    <a:pt x="5569" y="894"/>
                    <a:pt x="5399" y="707"/>
                    <a:pt x="5212" y="594"/>
                  </a:cubicBezTo>
                  <a:cubicBezTo>
                    <a:pt x="5062" y="503"/>
                    <a:pt x="4899" y="438"/>
                    <a:pt x="4729" y="398"/>
                  </a:cubicBezTo>
                  <a:cubicBezTo>
                    <a:pt x="4715" y="394"/>
                    <a:pt x="4698" y="387"/>
                    <a:pt x="4681" y="384"/>
                  </a:cubicBezTo>
                  <a:cubicBezTo>
                    <a:pt x="4488" y="340"/>
                    <a:pt x="4297" y="292"/>
                    <a:pt x="4100" y="251"/>
                  </a:cubicBezTo>
                  <a:cubicBezTo>
                    <a:pt x="3899" y="210"/>
                    <a:pt x="3698" y="183"/>
                    <a:pt x="3497" y="153"/>
                  </a:cubicBezTo>
                  <a:cubicBezTo>
                    <a:pt x="3419" y="139"/>
                    <a:pt x="3345" y="122"/>
                    <a:pt x="3270" y="105"/>
                  </a:cubicBezTo>
                  <a:cubicBezTo>
                    <a:pt x="3117" y="71"/>
                    <a:pt x="2974" y="23"/>
                    <a:pt x="2817" y="6"/>
                  </a:cubicBezTo>
                  <a:cubicBezTo>
                    <a:pt x="2788" y="2"/>
                    <a:pt x="2759" y="1"/>
                    <a:pt x="27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831;p56"/>
            <p:cNvSpPr/>
            <p:nvPr/>
          </p:nvSpPr>
          <p:spPr>
            <a:xfrm>
              <a:off x="2653975" y="4534750"/>
              <a:ext cx="69100" cy="199275"/>
            </a:xfrm>
            <a:custGeom>
              <a:avLst/>
              <a:gdLst/>
              <a:ahLst/>
              <a:cxnLst/>
              <a:rect l="l" t="t" r="r" b="b"/>
              <a:pathLst>
                <a:path w="2764" h="7971" extrusionOk="0">
                  <a:moveTo>
                    <a:pt x="2316" y="1"/>
                  </a:moveTo>
                  <a:cubicBezTo>
                    <a:pt x="2126" y="1"/>
                    <a:pt x="1931" y="121"/>
                    <a:pt x="1882" y="316"/>
                  </a:cubicBezTo>
                  <a:cubicBezTo>
                    <a:pt x="1776" y="748"/>
                    <a:pt x="1685" y="1187"/>
                    <a:pt x="1563" y="1616"/>
                  </a:cubicBezTo>
                  <a:cubicBezTo>
                    <a:pt x="1437" y="2037"/>
                    <a:pt x="1290" y="2456"/>
                    <a:pt x="1154" y="2878"/>
                  </a:cubicBezTo>
                  <a:cubicBezTo>
                    <a:pt x="1123" y="2976"/>
                    <a:pt x="1100" y="3082"/>
                    <a:pt x="1073" y="3184"/>
                  </a:cubicBezTo>
                  <a:cubicBezTo>
                    <a:pt x="1049" y="3282"/>
                    <a:pt x="1021" y="3378"/>
                    <a:pt x="991" y="3477"/>
                  </a:cubicBezTo>
                  <a:cubicBezTo>
                    <a:pt x="930" y="3684"/>
                    <a:pt x="861" y="3895"/>
                    <a:pt x="804" y="4106"/>
                  </a:cubicBezTo>
                  <a:cubicBezTo>
                    <a:pt x="743" y="4320"/>
                    <a:pt x="688" y="4535"/>
                    <a:pt x="630" y="4748"/>
                  </a:cubicBezTo>
                  <a:cubicBezTo>
                    <a:pt x="569" y="4956"/>
                    <a:pt x="505" y="5164"/>
                    <a:pt x="440" y="5371"/>
                  </a:cubicBezTo>
                  <a:cubicBezTo>
                    <a:pt x="345" y="5681"/>
                    <a:pt x="269" y="5997"/>
                    <a:pt x="188" y="6310"/>
                  </a:cubicBezTo>
                  <a:cubicBezTo>
                    <a:pt x="147" y="6463"/>
                    <a:pt x="113" y="6620"/>
                    <a:pt x="86" y="6780"/>
                  </a:cubicBezTo>
                  <a:cubicBezTo>
                    <a:pt x="62" y="6905"/>
                    <a:pt x="42" y="7034"/>
                    <a:pt x="21" y="7164"/>
                  </a:cubicBezTo>
                  <a:cubicBezTo>
                    <a:pt x="8" y="7249"/>
                    <a:pt x="1" y="7331"/>
                    <a:pt x="1" y="7416"/>
                  </a:cubicBezTo>
                  <a:cubicBezTo>
                    <a:pt x="8" y="7606"/>
                    <a:pt x="90" y="7783"/>
                    <a:pt x="253" y="7888"/>
                  </a:cubicBezTo>
                  <a:cubicBezTo>
                    <a:pt x="338" y="7940"/>
                    <a:pt x="429" y="7967"/>
                    <a:pt x="528" y="7970"/>
                  </a:cubicBezTo>
                  <a:cubicBezTo>
                    <a:pt x="532" y="7970"/>
                    <a:pt x="536" y="7970"/>
                    <a:pt x="540" y="7970"/>
                  </a:cubicBezTo>
                  <a:cubicBezTo>
                    <a:pt x="664" y="7970"/>
                    <a:pt x="820" y="7923"/>
                    <a:pt x="906" y="7827"/>
                  </a:cubicBezTo>
                  <a:cubicBezTo>
                    <a:pt x="957" y="7769"/>
                    <a:pt x="1012" y="7715"/>
                    <a:pt x="1042" y="7647"/>
                  </a:cubicBezTo>
                  <a:cubicBezTo>
                    <a:pt x="1073" y="7582"/>
                    <a:pt x="1103" y="7521"/>
                    <a:pt x="1127" y="7456"/>
                  </a:cubicBezTo>
                  <a:cubicBezTo>
                    <a:pt x="1144" y="7405"/>
                    <a:pt x="1158" y="7354"/>
                    <a:pt x="1172" y="7307"/>
                  </a:cubicBezTo>
                  <a:cubicBezTo>
                    <a:pt x="1195" y="7215"/>
                    <a:pt x="1216" y="7119"/>
                    <a:pt x="1236" y="7028"/>
                  </a:cubicBezTo>
                  <a:cubicBezTo>
                    <a:pt x="1280" y="6821"/>
                    <a:pt x="1335" y="6616"/>
                    <a:pt x="1382" y="6409"/>
                  </a:cubicBezTo>
                  <a:cubicBezTo>
                    <a:pt x="1430" y="6208"/>
                    <a:pt x="1467" y="6007"/>
                    <a:pt x="1519" y="5807"/>
                  </a:cubicBezTo>
                  <a:cubicBezTo>
                    <a:pt x="1572" y="5589"/>
                    <a:pt x="1627" y="5368"/>
                    <a:pt x="1682" y="5147"/>
                  </a:cubicBezTo>
                  <a:cubicBezTo>
                    <a:pt x="1784" y="4735"/>
                    <a:pt x="1865" y="4317"/>
                    <a:pt x="1968" y="3899"/>
                  </a:cubicBezTo>
                  <a:cubicBezTo>
                    <a:pt x="2015" y="3694"/>
                    <a:pt x="2059" y="3486"/>
                    <a:pt x="2103" y="3279"/>
                  </a:cubicBezTo>
                  <a:cubicBezTo>
                    <a:pt x="2151" y="3065"/>
                    <a:pt x="2205" y="2854"/>
                    <a:pt x="2260" y="2640"/>
                  </a:cubicBezTo>
                  <a:cubicBezTo>
                    <a:pt x="2345" y="2310"/>
                    <a:pt x="2423" y="1976"/>
                    <a:pt x="2498" y="1643"/>
                  </a:cubicBezTo>
                  <a:cubicBezTo>
                    <a:pt x="2576" y="1286"/>
                    <a:pt x="2648" y="929"/>
                    <a:pt x="2736" y="575"/>
                  </a:cubicBezTo>
                  <a:cubicBezTo>
                    <a:pt x="2764" y="459"/>
                    <a:pt x="2759" y="343"/>
                    <a:pt x="2702" y="235"/>
                  </a:cubicBezTo>
                  <a:cubicBezTo>
                    <a:pt x="2644" y="133"/>
                    <a:pt x="2549" y="54"/>
                    <a:pt x="2437" y="21"/>
                  </a:cubicBezTo>
                  <a:cubicBezTo>
                    <a:pt x="2433" y="17"/>
                    <a:pt x="2426" y="17"/>
                    <a:pt x="2420" y="13"/>
                  </a:cubicBezTo>
                  <a:cubicBezTo>
                    <a:pt x="2386" y="5"/>
                    <a:pt x="2351" y="1"/>
                    <a:pt x="231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832;p56"/>
            <p:cNvSpPr/>
            <p:nvPr/>
          </p:nvSpPr>
          <p:spPr>
            <a:xfrm>
              <a:off x="2720675" y="4553325"/>
              <a:ext cx="695650" cy="314425"/>
            </a:xfrm>
            <a:custGeom>
              <a:avLst/>
              <a:gdLst/>
              <a:ahLst/>
              <a:cxnLst/>
              <a:rect l="l" t="t" r="r" b="b"/>
              <a:pathLst>
                <a:path w="27826" h="12577" extrusionOk="0">
                  <a:moveTo>
                    <a:pt x="2284" y="1"/>
                  </a:moveTo>
                  <a:cubicBezTo>
                    <a:pt x="2106" y="1"/>
                    <a:pt x="1933" y="61"/>
                    <a:pt x="1810" y="165"/>
                  </a:cubicBezTo>
                  <a:cubicBezTo>
                    <a:pt x="1769" y="199"/>
                    <a:pt x="1735" y="237"/>
                    <a:pt x="1708" y="281"/>
                  </a:cubicBezTo>
                  <a:lnTo>
                    <a:pt x="1697" y="294"/>
                  </a:lnTo>
                  <a:lnTo>
                    <a:pt x="1691" y="315"/>
                  </a:lnTo>
                  <a:cubicBezTo>
                    <a:pt x="1647" y="383"/>
                    <a:pt x="1626" y="454"/>
                    <a:pt x="1622" y="536"/>
                  </a:cubicBezTo>
                  <a:cubicBezTo>
                    <a:pt x="1619" y="564"/>
                    <a:pt x="1616" y="587"/>
                    <a:pt x="1616" y="617"/>
                  </a:cubicBezTo>
                  <a:cubicBezTo>
                    <a:pt x="1612" y="672"/>
                    <a:pt x="1606" y="727"/>
                    <a:pt x="1599" y="781"/>
                  </a:cubicBezTo>
                  <a:cubicBezTo>
                    <a:pt x="1595" y="818"/>
                    <a:pt x="1589" y="856"/>
                    <a:pt x="1585" y="893"/>
                  </a:cubicBezTo>
                  <a:cubicBezTo>
                    <a:pt x="1578" y="968"/>
                    <a:pt x="1568" y="1049"/>
                    <a:pt x="1558" y="1138"/>
                  </a:cubicBezTo>
                  <a:cubicBezTo>
                    <a:pt x="1551" y="1172"/>
                    <a:pt x="1545" y="1206"/>
                    <a:pt x="1537" y="1240"/>
                  </a:cubicBezTo>
                  <a:cubicBezTo>
                    <a:pt x="1520" y="1319"/>
                    <a:pt x="1507" y="1400"/>
                    <a:pt x="1493" y="1478"/>
                  </a:cubicBezTo>
                  <a:cubicBezTo>
                    <a:pt x="1483" y="1546"/>
                    <a:pt x="1476" y="1611"/>
                    <a:pt x="1470" y="1675"/>
                  </a:cubicBezTo>
                  <a:cubicBezTo>
                    <a:pt x="1466" y="1710"/>
                    <a:pt x="1463" y="1740"/>
                    <a:pt x="1459" y="1771"/>
                  </a:cubicBezTo>
                  <a:cubicBezTo>
                    <a:pt x="1443" y="1856"/>
                    <a:pt x="1425" y="1941"/>
                    <a:pt x="1408" y="2022"/>
                  </a:cubicBezTo>
                  <a:cubicBezTo>
                    <a:pt x="1398" y="2074"/>
                    <a:pt x="1385" y="2124"/>
                    <a:pt x="1374" y="2176"/>
                  </a:cubicBezTo>
                  <a:cubicBezTo>
                    <a:pt x="1347" y="2319"/>
                    <a:pt x="1327" y="2462"/>
                    <a:pt x="1303" y="2605"/>
                  </a:cubicBezTo>
                  <a:lnTo>
                    <a:pt x="1289" y="2707"/>
                  </a:lnTo>
                  <a:cubicBezTo>
                    <a:pt x="1238" y="2955"/>
                    <a:pt x="1167" y="3203"/>
                    <a:pt x="1096" y="3454"/>
                  </a:cubicBezTo>
                  <a:cubicBezTo>
                    <a:pt x="1055" y="3597"/>
                    <a:pt x="1014" y="3737"/>
                    <a:pt x="969" y="3876"/>
                  </a:cubicBezTo>
                  <a:cubicBezTo>
                    <a:pt x="928" y="4016"/>
                    <a:pt x="887" y="4159"/>
                    <a:pt x="847" y="4299"/>
                  </a:cubicBezTo>
                  <a:cubicBezTo>
                    <a:pt x="683" y="4870"/>
                    <a:pt x="517" y="5424"/>
                    <a:pt x="350" y="5948"/>
                  </a:cubicBezTo>
                  <a:cubicBezTo>
                    <a:pt x="248" y="6282"/>
                    <a:pt x="140" y="6618"/>
                    <a:pt x="30" y="6945"/>
                  </a:cubicBezTo>
                  <a:cubicBezTo>
                    <a:pt x="0" y="7043"/>
                    <a:pt x="10" y="7152"/>
                    <a:pt x="61" y="7251"/>
                  </a:cubicBezTo>
                  <a:cubicBezTo>
                    <a:pt x="112" y="7349"/>
                    <a:pt x="204" y="7428"/>
                    <a:pt x="306" y="7458"/>
                  </a:cubicBezTo>
                  <a:cubicBezTo>
                    <a:pt x="313" y="7462"/>
                    <a:pt x="320" y="7462"/>
                    <a:pt x="327" y="7462"/>
                  </a:cubicBezTo>
                  <a:cubicBezTo>
                    <a:pt x="361" y="7471"/>
                    <a:pt x="395" y="7476"/>
                    <a:pt x="430" y="7476"/>
                  </a:cubicBezTo>
                  <a:cubicBezTo>
                    <a:pt x="486" y="7476"/>
                    <a:pt x="542" y="7463"/>
                    <a:pt x="595" y="7438"/>
                  </a:cubicBezTo>
                  <a:cubicBezTo>
                    <a:pt x="687" y="7635"/>
                    <a:pt x="908" y="7744"/>
                    <a:pt x="1136" y="7830"/>
                  </a:cubicBezTo>
                  <a:cubicBezTo>
                    <a:pt x="1177" y="7846"/>
                    <a:pt x="1225" y="7860"/>
                    <a:pt x="1259" y="7866"/>
                  </a:cubicBezTo>
                  <a:cubicBezTo>
                    <a:pt x="1275" y="7874"/>
                    <a:pt x="1292" y="7877"/>
                    <a:pt x="1310" y="7880"/>
                  </a:cubicBezTo>
                  <a:lnTo>
                    <a:pt x="1357" y="7894"/>
                  </a:lnTo>
                  <a:lnTo>
                    <a:pt x="1377" y="7897"/>
                  </a:lnTo>
                  <a:lnTo>
                    <a:pt x="1439" y="7914"/>
                  </a:lnTo>
                  <a:cubicBezTo>
                    <a:pt x="1483" y="7924"/>
                    <a:pt x="1531" y="7938"/>
                    <a:pt x="1575" y="7952"/>
                  </a:cubicBezTo>
                  <a:cubicBezTo>
                    <a:pt x="1724" y="7993"/>
                    <a:pt x="1874" y="8034"/>
                    <a:pt x="2027" y="8074"/>
                  </a:cubicBezTo>
                  <a:cubicBezTo>
                    <a:pt x="2116" y="8101"/>
                    <a:pt x="2211" y="8125"/>
                    <a:pt x="2316" y="8152"/>
                  </a:cubicBezTo>
                  <a:cubicBezTo>
                    <a:pt x="2483" y="8197"/>
                    <a:pt x="2650" y="8234"/>
                    <a:pt x="2790" y="8268"/>
                  </a:cubicBezTo>
                  <a:cubicBezTo>
                    <a:pt x="3330" y="8397"/>
                    <a:pt x="3905" y="8530"/>
                    <a:pt x="4476" y="8642"/>
                  </a:cubicBezTo>
                  <a:cubicBezTo>
                    <a:pt x="4831" y="8714"/>
                    <a:pt x="5194" y="8778"/>
                    <a:pt x="5545" y="8843"/>
                  </a:cubicBezTo>
                  <a:cubicBezTo>
                    <a:pt x="5749" y="8877"/>
                    <a:pt x="5953" y="8915"/>
                    <a:pt x="6157" y="8952"/>
                  </a:cubicBezTo>
                  <a:cubicBezTo>
                    <a:pt x="6385" y="8996"/>
                    <a:pt x="6616" y="9047"/>
                    <a:pt x="6841" y="9095"/>
                  </a:cubicBezTo>
                  <a:lnTo>
                    <a:pt x="6960" y="9119"/>
                  </a:lnTo>
                  <a:cubicBezTo>
                    <a:pt x="7164" y="9163"/>
                    <a:pt x="7375" y="9207"/>
                    <a:pt x="7575" y="9248"/>
                  </a:cubicBezTo>
                  <a:lnTo>
                    <a:pt x="7773" y="9288"/>
                  </a:lnTo>
                  <a:lnTo>
                    <a:pt x="7895" y="9312"/>
                  </a:lnTo>
                  <a:cubicBezTo>
                    <a:pt x="8409" y="9417"/>
                    <a:pt x="8940" y="9527"/>
                    <a:pt x="9460" y="9642"/>
                  </a:cubicBezTo>
                  <a:cubicBezTo>
                    <a:pt x="9627" y="9676"/>
                    <a:pt x="9794" y="9714"/>
                    <a:pt x="9963" y="9751"/>
                  </a:cubicBezTo>
                  <a:cubicBezTo>
                    <a:pt x="10072" y="9775"/>
                    <a:pt x="10185" y="9802"/>
                    <a:pt x="10296" y="9826"/>
                  </a:cubicBezTo>
                  <a:cubicBezTo>
                    <a:pt x="10362" y="9840"/>
                    <a:pt x="10430" y="9853"/>
                    <a:pt x="10494" y="9871"/>
                  </a:cubicBezTo>
                  <a:cubicBezTo>
                    <a:pt x="10695" y="9915"/>
                    <a:pt x="10899" y="9962"/>
                    <a:pt x="11106" y="9996"/>
                  </a:cubicBezTo>
                  <a:cubicBezTo>
                    <a:pt x="11171" y="10009"/>
                    <a:pt x="11239" y="10020"/>
                    <a:pt x="11307" y="10034"/>
                  </a:cubicBezTo>
                  <a:cubicBezTo>
                    <a:pt x="11505" y="10067"/>
                    <a:pt x="11712" y="10102"/>
                    <a:pt x="11913" y="10142"/>
                  </a:cubicBezTo>
                  <a:cubicBezTo>
                    <a:pt x="12059" y="10169"/>
                    <a:pt x="12202" y="10200"/>
                    <a:pt x="12348" y="10231"/>
                  </a:cubicBezTo>
                  <a:cubicBezTo>
                    <a:pt x="12491" y="10258"/>
                    <a:pt x="12637" y="10289"/>
                    <a:pt x="12780" y="10315"/>
                  </a:cubicBezTo>
                  <a:cubicBezTo>
                    <a:pt x="13015" y="10364"/>
                    <a:pt x="13253" y="10408"/>
                    <a:pt x="13480" y="10449"/>
                  </a:cubicBezTo>
                  <a:cubicBezTo>
                    <a:pt x="13794" y="10507"/>
                    <a:pt x="14117" y="10564"/>
                    <a:pt x="14436" y="10632"/>
                  </a:cubicBezTo>
                  <a:cubicBezTo>
                    <a:pt x="14930" y="10734"/>
                    <a:pt x="15464" y="10846"/>
                    <a:pt x="16117" y="10989"/>
                  </a:cubicBezTo>
                  <a:cubicBezTo>
                    <a:pt x="16250" y="11020"/>
                    <a:pt x="16386" y="11047"/>
                    <a:pt x="16518" y="11075"/>
                  </a:cubicBezTo>
                  <a:cubicBezTo>
                    <a:pt x="16655" y="11105"/>
                    <a:pt x="16794" y="11132"/>
                    <a:pt x="16930" y="11163"/>
                  </a:cubicBezTo>
                  <a:cubicBezTo>
                    <a:pt x="17192" y="11221"/>
                    <a:pt x="17447" y="11271"/>
                    <a:pt x="17730" y="11333"/>
                  </a:cubicBezTo>
                  <a:lnTo>
                    <a:pt x="17746" y="11336"/>
                  </a:lnTo>
                  <a:cubicBezTo>
                    <a:pt x="18005" y="11391"/>
                    <a:pt x="18274" y="11445"/>
                    <a:pt x="18539" y="11493"/>
                  </a:cubicBezTo>
                  <a:cubicBezTo>
                    <a:pt x="18652" y="11513"/>
                    <a:pt x="18767" y="11530"/>
                    <a:pt x="18879" y="11551"/>
                  </a:cubicBezTo>
                  <a:cubicBezTo>
                    <a:pt x="19066" y="11585"/>
                    <a:pt x="19253" y="11615"/>
                    <a:pt x="19440" y="11649"/>
                  </a:cubicBezTo>
                  <a:lnTo>
                    <a:pt x="19526" y="11667"/>
                  </a:lnTo>
                  <a:cubicBezTo>
                    <a:pt x="19815" y="11717"/>
                    <a:pt x="20110" y="11772"/>
                    <a:pt x="20407" y="11819"/>
                  </a:cubicBezTo>
                  <a:cubicBezTo>
                    <a:pt x="20519" y="11836"/>
                    <a:pt x="20635" y="11854"/>
                    <a:pt x="20746" y="11871"/>
                  </a:cubicBezTo>
                  <a:cubicBezTo>
                    <a:pt x="20937" y="11901"/>
                    <a:pt x="21124" y="11928"/>
                    <a:pt x="21311" y="11959"/>
                  </a:cubicBezTo>
                  <a:lnTo>
                    <a:pt x="21546" y="12000"/>
                  </a:lnTo>
                  <a:cubicBezTo>
                    <a:pt x="21760" y="12034"/>
                    <a:pt x="21975" y="12067"/>
                    <a:pt x="22189" y="12102"/>
                  </a:cubicBezTo>
                  <a:cubicBezTo>
                    <a:pt x="22417" y="12139"/>
                    <a:pt x="22649" y="12173"/>
                    <a:pt x="22873" y="12204"/>
                  </a:cubicBezTo>
                  <a:lnTo>
                    <a:pt x="23019" y="12224"/>
                  </a:lnTo>
                  <a:lnTo>
                    <a:pt x="23084" y="12234"/>
                  </a:lnTo>
                  <a:cubicBezTo>
                    <a:pt x="23335" y="12272"/>
                    <a:pt x="23594" y="12306"/>
                    <a:pt x="23853" y="12336"/>
                  </a:cubicBezTo>
                  <a:cubicBezTo>
                    <a:pt x="23975" y="12350"/>
                    <a:pt x="24101" y="12364"/>
                    <a:pt x="24223" y="12374"/>
                  </a:cubicBezTo>
                  <a:cubicBezTo>
                    <a:pt x="24366" y="12388"/>
                    <a:pt x="24516" y="12401"/>
                    <a:pt x="24662" y="12418"/>
                  </a:cubicBezTo>
                  <a:cubicBezTo>
                    <a:pt x="24767" y="12432"/>
                    <a:pt x="24873" y="12445"/>
                    <a:pt x="24975" y="12455"/>
                  </a:cubicBezTo>
                  <a:cubicBezTo>
                    <a:pt x="25094" y="12472"/>
                    <a:pt x="25216" y="12486"/>
                    <a:pt x="25335" y="12499"/>
                  </a:cubicBezTo>
                  <a:cubicBezTo>
                    <a:pt x="25445" y="12513"/>
                    <a:pt x="25553" y="12527"/>
                    <a:pt x="25662" y="12544"/>
                  </a:cubicBezTo>
                  <a:cubicBezTo>
                    <a:pt x="25686" y="12548"/>
                    <a:pt x="25710" y="12551"/>
                    <a:pt x="25737" y="12554"/>
                  </a:cubicBezTo>
                  <a:cubicBezTo>
                    <a:pt x="25812" y="12565"/>
                    <a:pt x="25887" y="12576"/>
                    <a:pt x="25962" y="12576"/>
                  </a:cubicBezTo>
                  <a:cubicBezTo>
                    <a:pt x="25979" y="12576"/>
                    <a:pt x="25995" y="12576"/>
                    <a:pt x="26012" y="12574"/>
                  </a:cubicBezTo>
                  <a:cubicBezTo>
                    <a:pt x="26142" y="12561"/>
                    <a:pt x="26268" y="12548"/>
                    <a:pt x="26380" y="12476"/>
                  </a:cubicBezTo>
                  <a:cubicBezTo>
                    <a:pt x="26420" y="12452"/>
                    <a:pt x="26458" y="12425"/>
                    <a:pt x="26489" y="12391"/>
                  </a:cubicBezTo>
                  <a:cubicBezTo>
                    <a:pt x="26527" y="12356"/>
                    <a:pt x="26567" y="12306"/>
                    <a:pt x="26608" y="12238"/>
                  </a:cubicBezTo>
                  <a:cubicBezTo>
                    <a:pt x="26642" y="12190"/>
                    <a:pt x="26662" y="12129"/>
                    <a:pt x="26686" y="12075"/>
                  </a:cubicBezTo>
                  <a:cubicBezTo>
                    <a:pt x="26690" y="12061"/>
                    <a:pt x="26696" y="12047"/>
                    <a:pt x="26700" y="12037"/>
                  </a:cubicBezTo>
                  <a:cubicBezTo>
                    <a:pt x="26740" y="11932"/>
                    <a:pt x="26764" y="11826"/>
                    <a:pt x="26788" y="11711"/>
                  </a:cubicBezTo>
                  <a:cubicBezTo>
                    <a:pt x="26825" y="11530"/>
                    <a:pt x="26849" y="11343"/>
                    <a:pt x="26873" y="11163"/>
                  </a:cubicBezTo>
                  <a:cubicBezTo>
                    <a:pt x="26883" y="11098"/>
                    <a:pt x="26890" y="11030"/>
                    <a:pt x="26900" y="10965"/>
                  </a:cubicBezTo>
                  <a:cubicBezTo>
                    <a:pt x="26931" y="10799"/>
                    <a:pt x="26962" y="10635"/>
                    <a:pt x="26989" y="10469"/>
                  </a:cubicBezTo>
                  <a:cubicBezTo>
                    <a:pt x="27033" y="10408"/>
                    <a:pt x="27067" y="10333"/>
                    <a:pt x="27084" y="10265"/>
                  </a:cubicBezTo>
                  <a:cubicBezTo>
                    <a:pt x="27094" y="10231"/>
                    <a:pt x="27101" y="10197"/>
                    <a:pt x="27108" y="10163"/>
                  </a:cubicBezTo>
                  <a:lnTo>
                    <a:pt x="27111" y="10146"/>
                  </a:lnTo>
                  <a:cubicBezTo>
                    <a:pt x="27125" y="10064"/>
                    <a:pt x="27142" y="9982"/>
                    <a:pt x="27162" y="9901"/>
                  </a:cubicBezTo>
                  <a:cubicBezTo>
                    <a:pt x="27180" y="9816"/>
                    <a:pt x="27203" y="9728"/>
                    <a:pt x="27224" y="9646"/>
                  </a:cubicBezTo>
                  <a:cubicBezTo>
                    <a:pt x="27244" y="9571"/>
                    <a:pt x="27265" y="9496"/>
                    <a:pt x="27282" y="9422"/>
                  </a:cubicBezTo>
                  <a:cubicBezTo>
                    <a:pt x="27326" y="9221"/>
                    <a:pt x="27356" y="9020"/>
                    <a:pt x="27387" y="8830"/>
                  </a:cubicBezTo>
                  <a:cubicBezTo>
                    <a:pt x="27397" y="8744"/>
                    <a:pt x="27407" y="8659"/>
                    <a:pt x="27417" y="8574"/>
                  </a:cubicBezTo>
                  <a:lnTo>
                    <a:pt x="27417" y="8554"/>
                  </a:lnTo>
                  <a:cubicBezTo>
                    <a:pt x="27478" y="8346"/>
                    <a:pt x="27527" y="8176"/>
                    <a:pt x="27574" y="8023"/>
                  </a:cubicBezTo>
                  <a:cubicBezTo>
                    <a:pt x="27604" y="7911"/>
                    <a:pt x="27638" y="7802"/>
                    <a:pt x="27673" y="7693"/>
                  </a:cubicBezTo>
                  <a:cubicBezTo>
                    <a:pt x="27690" y="7638"/>
                    <a:pt x="27706" y="7588"/>
                    <a:pt x="27720" y="7536"/>
                  </a:cubicBezTo>
                  <a:cubicBezTo>
                    <a:pt x="27741" y="7475"/>
                    <a:pt x="27751" y="7407"/>
                    <a:pt x="27758" y="7346"/>
                  </a:cubicBezTo>
                  <a:cubicBezTo>
                    <a:pt x="27767" y="7282"/>
                    <a:pt x="27764" y="7234"/>
                    <a:pt x="27751" y="7180"/>
                  </a:cubicBezTo>
                  <a:cubicBezTo>
                    <a:pt x="27747" y="7166"/>
                    <a:pt x="27744" y="7156"/>
                    <a:pt x="27741" y="7145"/>
                  </a:cubicBezTo>
                  <a:cubicBezTo>
                    <a:pt x="27792" y="7067"/>
                    <a:pt x="27819" y="6976"/>
                    <a:pt x="27819" y="6883"/>
                  </a:cubicBezTo>
                  <a:cubicBezTo>
                    <a:pt x="27825" y="6700"/>
                    <a:pt x="27731" y="6523"/>
                    <a:pt x="27571" y="6421"/>
                  </a:cubicBezTo>
                  <a:cubicBezTo>
                    <a:pt x="27527" y="6390"/>
                    <a:pt x="27475" y="6367"/>
                    <a:pt x="27425" y="6353"/>
                  </a:cubicBezTo>
                  <a:cubicBezTo>
                    <a:pt x="27312" y="6309"/>
                    <a:pt x="27200" y="6264"/>
                    <a:pt x="27074" y="6227"/>
                  </a:cubicBezTo>
                  <a:cubicBezTo>
                    <a:pt x="27016" y="6206"/>
                    <a:pt x="26955" y="6189"/>
                    <a:pt x="26897" y="6172"/>
                  </a:cubicBezTo>
                  <a:cubicBezTo>
                    <a:pt x="26822" y="6149"/>
                    <a:pt x="26751" y="6125"/>
                    <a:pt x="26676" y="6101"/>
                  </a:cubicBezTo>
                  <a:cubicBezTo>
                    <a:pt x="26527" y="6054"/>
                    <a:pt x="26376" y="5999"/>
                    <a:pt x="26230" y="5948"/>
                  </a:cubicBezTo>
                  <a:cubicBezTo>
                    <a:pt x="26125" y="5911"/>
                    <a:pt x="26016" y="5873"/>
                    <a:pt x="25910" y="5836"/>
                  </a:cubicBezTo>
                  <a:cubicBezTo>
                    <a:pt x="25461" y="5686"/>
                    <a:pt x="24975" y="5526"/>
                    <a:pt x="24373" y="5343"/>
                  </a:cubicBezTo>
                  <a:cubicBezTo>
                    <a:pt x="24206" y="5291"/>
                    <a:pt x="24036" y="5241"/>
                    <a:pt x="23866" y="5189"/>
                  </a:cubicBezTo>
                  <a:cubicBezTo>
                    <a:pt x="23550" y="5090"/>
                    <a:pt x="23233" y="4993"/>
                    <a:pt x="22914" y="4897"/>
                  </a:cubicBezTo>
                  <a:lnTo>
                    <a:pt x="22676" y="4822"/>
                  </a:lnTo>
                  <a:cubicBezTo>
                    <a:pt x="22220" y="4682"/>
                    <a:pt x="21751" y="4539"/>
                    <a:pt x="21281" y="4417"/>
                  </a:cubicBezTo>
                  <a:lnTo>
                    <a:pt x="21253" y="4410"/>
                  </a:lnTo>
                  <a:cubicBezTo>
                    <a:pt x="21077" y="4366"/>
                    <a:pt x="20897" y="4325"/>
                    <a:pt x="20723" y="4288"/>
                  </a:cubicBezTo>
                  <a:cubicBezTo>
                    <a:pt x="20638" y="4268"/>
                    <a:pt x="20553" y="4250"/>
                    <a:pt x="20468" y="4230"/>
                  </a:cubicBezTo>
                  <a:cubicBezTo>
                    <a:pt x="20383" y="4210"/>
                    <a:pt x="20297" y="4189"/>
                    <a:pt x="20209" y="4169"/>
                  </a:cubicBezTo>
                  <a:cubicBezTo>
                    <a:pt x="20043" y="4128"/>
                    <a:pt x="19866" y="4087"/>
                    <a:pt x="19692" y="4050"/>
                  </a:cubicBezTo>
                  <a:cubicBezTo>
                    <a:pt x="19556" y="4023"/>
                    <a:pt x="19420" y="3988"/>
                    <a:pt x="19287" y="3958"/>
                  </a:cubicBezTo>
                  <a:cubicBezTo>
                    <a:pt x="19154" y="3927"/>
                    <a:pt x="19016" y="3894"/>
                    <a:pt x="18876" y="3866"/>
                  </a:cubicBezTo>
                  <a:cubicBezTo>
                    <a:pt x="18740" y="3836"/>
                    <a:pt x="18597" y="3805"/>
                    <a:pt x="18460" y="3774"/>
                  </a:cubicBezTo>
                  <a:cubicBezTo>
                    <a:pt x="18318" y="3740"/>
                    <a:pt x="18171" y="3707"/>
                    <a:pt x="18025" y="3676"/>
                  </a:cubicBezTo>
                  <a:cubicBezTo>
                    <a:pt x="17900" y="3649"/>
                    <a:pt x="17774" y="3625"/>
                    <a:pt x="17644" y="3597"/>
                  </a:cubicBezTo>
                  <a:cubicBezTo>
                    <a:pt x="17253" y="3519"/>
                    <a:pt x="16848" y="3437"/>
                    <a:pt x="16454" y="3335"/>
                  </a:cubicBezTo>
                  <a:lnTo>
                    <a:pt x="16424" y="3329"/>
                  </a:lnTo>
                  <a:cubicBezTo>
                    <a:pt x="16287" y="3291"/>
                    <a:pt x="16148" y="3254"/>
                    <a:pt x="16015" y="3217"/>
                  </a:cubicBezTo>
                  <a:cubicBezTo>
                    <a:pt x="15886" y="3183"/>
                    <a:pt x="15757" y="3148"/>
                    <a:pt x="15623" y="3115"/>
                  </a:cubicBezTo>
                  <a:lnTo>
                    <a:pt x="15600" y="3107"/>
                  </a:lnTo>
                  <a:cubicBezTo>
                    <a:pt x="15529" y="3080"/>
                    <a:pt x="15454" y="3057"/>
                    <a:pt x="15383" y="3029"/>
                  </a:cubicBezTo>
                  <a:cubicBezTo>
                    <a:pt x="15223" y="2972"/>
                    <a:pt x="15056" y="2914"/>
                    <a:pt x="14889" y="2859"/>
                  </a:cubicBezTo>
                  <a:cubicBezTo>
                    <a:pt x="14814" y="2832"/>
                    <a:pt x="14739" y="2809"/>
                    <a:pt x="14664" y="2781"/>
                  </a:cubicBezTo>
                  <a:cubicBezTo>
                    <a:pt x="14474" y="2716"/>
                    <a:pt x="14276" y="2652"/>
                    <a:pt x="14083" y="2591"/>
                  </a:cubicBezTo>
                  <a:cubicBezTo>
                    <a:pt x="13807" y="2509"/>
                    <a:pt x="13532" y="2434"/>
                    <a:pt x="13321" y="2380"/>
                  </a:cubicBezTo>
                  <a:cubicBezTo>
                    <a:pt x="13301" y="2373"/>
                    <a:pt x="13280" y="2369"/>
                    <a:pt x="13260" y="2363"/>
                  </a:cubicBezTo>
                  <a:cubicBezTo>
                    <a:pt x="12995" y="2294"/>
                    <a:pt x="12791" y="2250"/>
                    <a:pt x="12596" y="2217"/>
                  </a:cubicBezTo>
                  <a:cubicBezTo>
                    <a:pt x="12008" y="2111"/>
                    <a:pt x="11423" y="2019"/>
                    <a:pt x="10929" y="1944"/>
                  </a:cubicBezTo>
                  <a:lnTo>
                    <a:pt x="10879" y="1931"/>
                  </a:lnTo>
                  <a:cubicBezTo>
                    <a:pt x="10848" y="1924"/>
                    <a:pt x="10817" y="1914"/>
                    <a:pt x="10790" y="1906"/>
                  </a:cubicBezTo>
                  <a:lnTo>
                    <a:pt x="10759" y="1900"/>
                  </a:lnTo>
                  <a:cubicBezTo>
                    <a:pt x="10603" y="1859"/>
                    <a:pt x="10443" y="1815"/>
                    <a:pt x="10287" y="1774"/>
                  </a:cubicBezTo>
                  <a:cubicBezTo>
                    <a:pt x="10164" y="1743"/>
                    <a:pt x="10052" y="1716"/>
                    <a:pt x="9946" y="1693"/>
                  </a:cubicBezTo>
                  <a:cubicBezTo>
                    <a:pt x="9824" y="1662"/>
                    <a:pt x="9701" y="1635"/>
                    <a:pt x="9579" y="1611"/>
                  </a:cubicBezTo>
                  <a:cubicBezTo>
                    <a:pt x="9433" y="1577"/>
                    <a:pt x="9283" y="1546"/>
                    <a:pt x="9133" y="1509"/>
                  </a:cubicBezTo>
                  <a:lnTo>
                    <a:pt x="9079" y="1495"/>
                  </a:lnTo>
                  <a:cubicBezTo>
                    <a:pt x="8953" y="1465"/>
                    <a:pt x="8824" y="1434"/>
                    <a:pt x="8698" y="1404"/>
                  </a:cubicBezTo>
                  <a:cubicBezTo>
                    <a:pt x="8566" y="1369"/>
                    <a:pt x="8453" y="1339"/>
                    <a:pt x="8348" y="1308"/>
                  </a:cubicBezTo>
                  <a:cubicBezTo>
                    <a:pt x="7864" y="1168"/>
                    <a:pt x="7490" y="1063"/>
                    <a:pt x="7137" y="972"/>
                  </a:cubicBezTo>
                  <a:cubicBezTo>
                    <a:pt x="7089" y="958"/>
                    <a:pt x="7038" y="944"/>
                    <a:pt x="6990" y="934"/>
                  </a:cubicBezTo>
                  <a:cubicBezTo>
                    <a:pt x="6831" y="890"/>
                    <a:pt x="6688" y="856"/>
                    <a:pt x="6552" y="829"/>
                  </a:cubicBezTo>
                  <a:cubicBezTo>
                    <a:pt x="6330" y="781"/>
                    <a:pt x="6099" y="743"/>
                    <a:pt x="5902" y="710"/>
                  </a:cubicBezTo>
                  <a:cubicBezTo>
                    <a:pt x="5398" y="625"/>
                    <a:pt x="4888" y="526"/>
                    <a:pt x="4395" y="430"/>
                  </a:cubicBezTo>
                  <a:lnTo>
                    <a:pt x="4307" y="413"/>
                  </a:lnTo>
                  <a:cubicBezTo>
                    <a:pt x="4096" y="372"/>
                    <a:pt x="3881" y="322"/>
                    <a:pt x="3674" y="274"/>
                  </a:cubicBezTo>
                  <a:cubicBezTo>
                    <a:pt x="3613" y="261"/>
                    <a:pt x="3555" y="247"/>
                    <a:pt x="3493" y="233"/>
                  </a:cubicBezTo>
                  <a:cubicBezTo>
                    <a:pt x="3377" y="206"/>
                    <a:pt x="3259" y="182"/>
                    <a:pt x="3143" y="159"/>
                  </a:cubicBezTo>
                  <a:cubicBezTo>
                    <a:pt x="3004" y="131"/>
                    <a:pt x="2864" y="104"/>
                    <a:pt x="2724" y="70"/>
                  </a:cubicBezTo>
                  <a:cubicBezTo>
                    <a:pt x="2606" y="43"/>
                    <a:pt x="2466" y="8"/>
                    <a:pt x="2323" y="2"/>
                  </a:cubicBezTo>
                  <a:cubicBezTo>
                    <a:pt x="2310" y="1"/>
                    <a:pt x="2297" y="1"/>
                    <a:pt x="22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833;p56"/>
            <p:cNvSpPr/>
            <p:nvPr/>
          </p:nvSpPr>
          <p:spPr>
            <a:xfrm>
              <a:off x="3389450" y="4731075"/>
              <a:ext cx="113100" cy="126575"/>
            </a:xfrm>
            <a:custGeom>
              <a:avLst/>
              <a:gdLst/>
              <a:ahLst/>
              <a:cxnLst/>
              <a:rect l="l" t="t" r="r" b="b"/>
              <a:pathLst>
                <a:path w="4524" h="5063" extrusionOk="0">
                  <a:moveTo>
                    <a:pt x="1600" y="1"/>
                  </a:moveTo>
                  <a:cubicBezTo>
                    <a:pt x="1430" y="1"/>
                    <a:pt x="1271" y="113"/>
                    <a:pt x="1221" y="280"/>
                  </a:cubicBezTo>
                  <a:cubicBezTo>
                    <a:pt x="1150" y="505"/>
                    <a:pt x="1074" y="729"/>
                    <a:pt x="1013" y="960"/>
                  </a:cubicBezTo>
                  <a:cubicBezTo>
                    <a:pt x="963" y="1164"/>
                    <a:pt x="914" y="1369"/>
                    <a:pt x="857" y="1573"/>
                  </a:cubicBezTo>
                  <a:cubicBezTo>
                    <a:pt x="806" y="1767"/>
                    <a:pt x="762" y="1960"/>
                    <a:pt x="718" y="2155"/>
                  </a:cubicBezTo>
                  <a:cubicBezTo>
                    <a:pt x="669" y="2376"/>
                    <a:pt x="629" y="2601"/>
                    <a:pt x="595" y="2825"/>
                  </a:cubicBezTo>
                  <a:cubicBezTo>
                    <a:pt x="564" y="3009"/>
                    <a:pt x="534" y="3192"/>
                    <a:pt x="503" y="3379"/>
                  </a:cubicBezTo>
                  <a:cubicBezTo>
                    <a:pt x="479" y="3512"/>
                    <a:pt x="452" y="3645"/>
                    <a:pt x="425" y="3774"/>
                  </a:cubicBezTo>
                  <a:cubicBezTo>
                    <a:pt x="398" y="3910"/>
                    <a:pt x="363" y="4042"/>
                    <a:pt x="309" y="4172"/>
                  </a:cubicBezTo>
                  <a:cubicBezTo>
                    <a:pt x="299" y="4196"/>
                    <a:pt x="289" y="4219"/>
                    <a:pt x="275" y="4243"/>
                  </a:cubicBezTo>
                  <a:cubicBezTo>
                    <a:pt x="204" y="4295"/>
                    <a:pt x="139" y="4356"/>
                    <a:pt x="95" y="4427"/>
                  </a:cubicBezTo>
                  <a:cubicBezTo>
                    <a:pt x="0" y="4587"/>
                    <a:pt x="13" y="4791"/>
                    <a:pt x="143" y="4931"/>
                  </a:cubicBezTo>
                  <a:cubicBezTo>
                    <a:pt x="190" y="4985"/>
                    <a:pt x="251" y="5022"/>
                    <a:pt x="323" y="5042"/>
                  </a:cubicBezTo>
                  <a:cubicBezTo>
                    <a:pt x="360" y="5050"/>
                    <a:pt x="398" y="5056"/>
                    <a:pt x="432" y="5063"/>
                  </a:cubicBezTo>
                  <a:cubicBezTo>
                    <a:pt x="506" y="5063"/>
                    <a:pt x="575" y="5046"/>
                    <a:pt x="639" y="5012"/>
                  </a:cubicBezTo>
                  <a:cubicBezTo>
                    <a:pt x="660" y="5006"/>
                    <a:pt x="680" y="4988"/>
                    <a:pt x="701" y="4975"/>
                  </a:cubicBezTo>
                  <a:cubicBezTo>
                    <a:pt x="796" y="4920"/>
                    <a:pt x="894" y="4876"/>
                    <a:pt x="996" y="4835"/>
                  </a:cubicBezTo>
                  <a:cubicBezTo>
                    <a:pt x="1384" y="4703"/>
                    <a:pt x="1779" y="4584"/>
                    <a:pt x="2180" y="4482"/>
                  </a:cubicBezTo>
                  <a:cubicBezTo>
                    <a:pt x="2572" y="4379"/>
                    <a:pt x="2976" y="4315"/>
                    <a:pt x="3364" y="4196"/>
                  </a:cubicBezTo>
                  <a:cubicBezTo>
                    <a:pt x="3500" y="4155"/>
                    <a:pt x="3636" y="4100"/>
                    <a:pt x="3762" y="4036"/>
                  </a:cubicBezTo>
                  <a:cubicBezTo>
                    <a:pt x="3806" y="4012"/>
                    <a:pt x="3847" y="3988"/>
                    <a:pt x="3888" y="3961"/>
                  </a:cubicBezTo>
                  <a:cubicBezTo>
                    <a:pt x="3942" y="3927"/>
                    <a:pt x="3990" y="3890"/>
                    <a:pt x="4041" y="3852"/>
                  </a:cubicBezTo>
                  <a:cubicBezTo>
                    <a:pt x="4109" y="3801"/>
                    <a:pt x="4167" y="3730"/>
                    <a:pt x="4218" y="3665"/>
                  </a:cubicBezTo>
                  <a:cubicBezTo>
                    <a:pt x="4343" y="3505"/>
                    <a:pt x="4415" y="3308"/>
                    <a:pt x="4449" y="3111"/>
                  </a:cubicBezTo>
                  <a:cubicBezTo>
                    <a:pt x="4473" y="2974"/>
                    <a:pt x="4494" y="2835"/>
                    <a:pt x="4507" y="2695"/>
                  </a:cubicBezTo>
                  <a:cubicBezTo>
                    <a:pt x="4517" y="2597"/>
                    <a:pt x="4524" y="2502"/>
                    <a:pt x="4524" y="2403"/>
                  </a:cubicBezTo>
                  <a:cubicBezTo>
                    <a:pt x="4524" y="2315"/>
                    <a:pt x="4517" y="2230"/>
                    <a:pt x="4511" y="2138"/>
                  </a:cubicBezTo>
                  <a:cubicBezTo>
                    <a:pt x="4500" y="2059"/>
                    <a:pt x="4466" y="1981"/>
                    <a:pt x="4425" y="1913"/>
                  </a:cubicBezTo>
                  <a:cubicBezTo>
                    <a:pt x="4378" y="1835"/>
                    <a:pt x="4323" y="1760"/>
                    <a:pt x="4262" y="1695"/>
                  </a:cubicBezTo>
                  <a:cubicBezTo>
                    <a:pt x="4170" y="1597"/>
                    <a:pt x="4062" y="1511"/>
                    <a:pt x="3955" y="1427"/>
                  </a:cubicBezTo>
                  <a:cubicBezTo>
                    <a:pt x="3878" y="1362"/>
                    <a:pt x="3792" y="1307"/>
                    <a:pt x="3707" y="1250"/>
                  </a:cubicBezTo>
                  <a:cubicBezTo>
                    <a:pt x="3483" y="1107"/>
                    <a:pt x="3266" y="957"/>
                    <a:pt x="3051" y="797"/>
                  </a:cubicBezTo>
                  <a:cubicBezTo>
                    <a:pt x="2949" y="720"/>
                    <a:pt x="2850" y="644"/>
                    <a:pt x="2748" y="569"/>
                  </a:cubicBezTo>
                  <a:cubicBezTo>
                    <a:pt x="2670" y="511"/>
                    <a:pt x="2588" y="454"/>
                    <a:pt x="2510" y="393"/>
                  </a:cubicBezTo>
                  <a:cubicBezTo>
                    <a:pt x="2486" y="368"/>
                    <a:pt x="2459" y="345"/>
                    <a:pt x="2432" y="318"/>
                  </a:cubicBezTo>
                  <a:cubicBezTo>
                    <a:pt x="2418" y="301"/>
                    <a:pt x="2401" y="284"/>
                    <a:pt x="2384" y="266"/>
                  </a:cubicBezTo>
                  <a:cubicBezTo>
                    <a:pt x="2306" y="192"/>
                    <a:pt x="2194" y="97"/>
                    <a:pt x="2085" y="66"/>
                  </a:cubicBezTo>
                  <a:lnTo>
                    <a:pt x="2075" y="66"/>
                  </a:lnTo>
                  <a:cubicBezTo>
                    <a:pt x="2065" y="62"/>
                    <a:pt x="2057" y="59"/>
                    <a:pt x="2051" y="59"/>
                  </a:cubicBezTo>
                  <a:cubicBezTo>
                    <a:pt x="2001" y="44"/>
                    <a:pt x="1950" y="36"/>
                    <a:pt x="1900" y="36"/>
                  </a:cubicBezTo>
                  <a:cubicBezTo>
                    <a:pt x="1862" y="36"/>
                    <a:pt x="1824" y="40"/>
                    <a:pt x="1786" y="49"/>
                  </a:cubicBezTo>
                  <a:cubicBezTo>
                    <a:pt x="1765" y="35"/>
                    <a:pt x="1741" y="26"/>
                    <a:pt x="1714" y="18"/>
                  </a:cubicBezTo>
                  <a:cubicBezTo>
                    <a:pt x="1677" y="6"/>
                    <a:pt x="1638" y="1"/>
                    <a:pt x="160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834;p56"/>
            <p:cNvSpPr/>
            <p:nvPr/>
          </p:nvSpPr>
          <p:spPr>
            <a:xfrm>
              <a:off x="3386025" y="4714225"/>
              <a:ext cx="23675" cy="14525"/>
            </a:xfrm>
            <a:custGeom>
              <a:avLst/>
              <a:gdLst/>
              <a:ahLst/>
              <a:cxnLst/>
              <a:rect l="l" t="t" r="r" b="b"/>
              <a:pathLst>
                <a:path w="947" h="581" extrusionOk="0">
                  <a:moveTo>
                    <a:pt x="256" y="0"/>
                  </a:moveTo>
                  <a:cubicBezTo>
                    <a:pt x="196" y="0"/>
                    <a:pt x="128" y="37"/>
                    <a:pt x="89" y="73"/>
                  </a:cubicBezTo>
                  <a:cubicBezTo>
                    <a:pt x="35" y="121"/>
                    <a:pt x="4" y="189"/>
                    <a:pt x="1" y="260"/>
                  </a:cubicBezTo>
                  <a:cubicBezTo>
                    <a:pt x="1" y="332"/>
                    <a:pt x="24" y="400"/>
                    <a:pt x="72" y="451"/>
                  </a:cubicBezTo>
                  <a:cubicBezTo>
                    <a:pt x="89" y="464"/>
                    <a:pt x="109" y="478"/>
                    <a:pt x="126" y="495"/>
                  </a:cubicBezTo>
                  <a:cubicBezTo>
                    <a:pt x="167" y="519"/>
                    <a:pt x="211" y="532"/>
                    <a:pt x="263" y="536"/>
                  </a:cubicBezTo>
                  <a:cubicBezTo>
                    <a:pt x="402" y="557"/>
                    <a:pt x="541" y="577"/>
                    <a:pt x="684" y="580"/>
                  </a:cubicBezTo>
                  <a:cubicBezTo>
                    <a:pt x="820" y="580"/>
                    <a:pt x="940" y="471"/>
                    <a:pt x="943" y="332"/>
                  </a:cubicBezTo>
                  <a:cubicBezTo>
                    <a:pt x="946" y="264"/>
                    <a:pt x="922" y="199"/>
                    <a:pt x="878" y="152"/>
                  </a:cubicBezTo>
                  <a:cubicBezTo>
                    <a:pt x="861" y="138"/>
                    <a:pt x="844" y="124"/>
                    <a:pt x="827" y="111"/>
                  </a:cubicBezTo>
                  <a:cubicBezTo>
                    <a:pt x="803" y="94"/>
                    <a:pt x="780" y="83"/>
                    <a:pt x="753" y="77"/>
                  </a:cubicBezTo>
                  <a:cubicBezTo>
                    <a:pt x="735" y="73"/>
                    <a:pt x="715" y="70"/>
                    <a:pt x="698" y="70"/>
                  </a:cubicBezTo>
                  <a:cubicBezTo>
                    <a:pt x="684" y="70"/>
                    <a:pt x="674" y="67"/>
                    <a:pt x="664" y="67"/>
                  </a:cubicBezTo>
                  <a:cubicBezTo>
                    <a:pt x="535" y="42"/>
                    <a:pt x="406" y="22"/>
                    <a:pt x="276" y="2"/>
                  </a:cubicBezTo>
                  <a:cubicBezTo>
                    <a:pt x="269" y="1"/>
                    <a:pt x="263" y="0"/>
                    <a:pt x="25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835;p56"/>
            <p:cNvSpPr/>
            <p:nvPr/>
          </p:nvSpPr>
          <p:spPr>
            <a:xfrm>
              <a:off x="2740725" y="4611025"/>
              <a:ext cx="666250" cy="210675"/>
            </a:xfrm>
            <a:custGeom>
              <a:avLst/>
              <a:gdLst/>
              <a:ahLst/>
              <a:cxnLst/>
              <a:rect l="l" t="t" r="r" b="b"/>
              <a:pathLst>
                <a:path w="26650" h="8427" extrusionOk="0">
                  <a:moveTo>
                    <a:pt x="1062" y="0"/>
                  </a:moveTo>
                  <a:cubicBezTo>
                    <a:pt x="912" y="0"/>
                    <a:pt x="776" y="68"/>
                    <a:pt x="688" y="184"/>
                  </a:cubicBezTo>
                  <a:cubicBezTo>
                    <a:pt x="685" y="184"/>
                    <a:pt x="682" y="184"/>
                    <a:pt x="678" y="184"/>
                  </a:cubicBezTo>
                  <a:cubicBezTo>
                    <a:pt x="563" y="184"/>
                    <a:pt x="451" y="241"/>
                    <a:pt x="385" y="333"/>
                  </a:cubicBezTo>
                  <a:cubicBezTo>
                    <a:pt x="368" y="347"/>
                    <a:pt x="355" y="358"/>
                    <a:pt x="338" y="368"/>
                  </a:cubicBezTo>
                  <a:cubicBezTo>
                    <a:pt x="307" y="402"/>
                    <a:pt x="280" y="439"/>
                    <a:pt x="253" y="473"/>
                  </a:cubicBezTo>
                  <a:cubicBezTo>
                    <a:pt x="208" y="528"/>
                    <a:pt x="192" y="606"/>
                    <a:pt x="181" y="674"/>
                  </a:cubicBezTo>
                  <a:cubicBezTo>
                    <a:pt x="171" y="738"/>
                    <a:pt x="161" y="803"/>
                    <a:pt x="147" y="868"/>
                  </a:cubicBezTo>
                  <a:cubicBezTo>
                    <a:pt x="123" y="994"/>
                    <a:pt x="90" y="1116"/>
                    <a:pt x="65" y="1242"/>
                  </a:cubicBezTo>
                  <a:cubicBezTo>
                    <a:pt x="52" y="1306"/>
                    <a:pt x="38" y="1374"/>
                    <a:pt x="32" y="1443"/>
                  </a:cubicBezTo>
                  <a:cubicBezTo>
                    <a:pt x="24" y="1453"/>
                    <a:pt x="21" y="1463"/>
                    <a:pt x="18" y="1473"/>
                  </a:cubicBezTo>
                  <a:cubicBezTo>
                    <a:pt x="4" y="1511"/>
                    <a:pt x="1" y="1548"/>
                    <a:pt x="4" y="1586"/>
                  </a:cubicBezTo>
                  <a:cubicBezTo>
                    <a:pt x="4" y="1647"/>
                    <a:pt x="21" y="1701"/>
                    <a:pt x="41" y="1749"/>
                  </a:cubicBezTo>
                  <a:cubicBezTo>
                    <a:pt x="58" y="1800"/>
                    <a:pt x="79" y="1848"/>
                    <a:pt x="103" y="1884"/>
                  </a:cubicBezTo>
                  <a:cubicBezTo>
                    <a:pt x="147" y="1956"/>
                    <a:pt x="201" y="2027"/>
                    <a:pt x="276" y="2068"/>
                  </a:cubicBezTo>
                  <a:cubicBezTo>
                    <a:pt x="280" y="2072"/>
                    <a:pt x="283" y="2075"/>
                    <a:pt x="286" y="2075"/>
                  </a:cubicBezTo>
                  <a:cubicBezTo>
                    <a:pt x="280" y="2160"/>
                    <a:pt x="310" y="2239"/>
                    <a:pt x="368" y="2307"/>
                  </a:cubicBezTo>
                  <a:cubicBezTo>
                    <a:pt x="409" y="2361"/>
                    <a:pt x="490" y="2422"/>
                    <a:pt x="559" y="2440"/>
                  </a:cubicBezTo>
                  <a:cubicBezTo>
                    <a:pt x="589" y="2446"/>
                    <a:pt x="620" y="2453"/>
                    <a:pt x="650" y="2460"/>
                  </a:cubicBezTo>
                  <a:cubicBezTo>
                    <a:pt x="712" y="2470"/>
                    <a:pt x="773" y="2484"/>
                    <a:pt x="834" y="2497"/>
                  </a:cubicBezTo>
                  <a:cubicBezTo>
                    <a:pt x="963" y="2531"/>
                    <a:pt x="1090" y="2572"/>
                    <a:pt x="1219" y="2609"/>
                  </a:cubicBezTo>
                  <a:cubicBezTo>
                    <a:pt x="1484" y="2680"/>
                    <a:pt x="1753" y="2746"/>
                    <a:pt x="2018" y="2817"/>
                  </a:cubicBezTo>
                  <a:cubicBezTo>
                    <a:pt x="2280" y="2885"/>
                    <a:pt x="2539" y="2970"/>
                    <a:pt x="2800" y="3045"/>
                  </a:cubicBezTo>
                  <a:cubicBezTo>
                    <a:pt x="3079" y="3123"/>
                    <a:pt x="3358" y="3201"/>
                    <a:pt x="3641" y="3269"/>
                  </a:cubicBezTo>
                  <a:cubicBezTo>
                    <a:pt x="3916" y="3338"/>
                    <a:pt x="4192" y="3385"/>
                    <a:pt x="4467" y="3446"/>
                  </a:cubicBezTo>
                  <a:cubicBezTo>
                    <a:pt x="4739" y="3504"/>
                    <a:pt x="5015" y="3552"/>
                    <a:pt x="5287" y="3606"/>
                  </a:cubicBezTo>
                  <a:cubicBezTo>
                    <a:pt x="5858" y="3725"/>
                    <a:pt x="6430" y="3872"/>
                    <a:pt x="7001" y="4001"/>
                  </a:cubicBezTo>
                  <a:cubicBezTo>
                    <a:pt x="7274" y="4062"/>
                    <a:pt x="7549" y="4116"/>
                    <a:pt x="7821" y="4178"/>
                  </a:cubicBezTo>
                  <a:cubicBezTo>
                    <a:pt x="8117" y="4245"/>
                    <a:pt x="8409" y="4324"/>
                    <a:pt x="8703" y="4395"/>
                  </a:cubicBezTo>
                  <a:cubicBezTo>
                    <a:pt x="8835" y="4429"/>
                    <a:pt x="8964" y="4463"/>
                    <a:pt x="9097" y="4497"/>
                  </a:cubicBezTo>
                  <a:cubicBezTo>
                    <a:pt x="9229" y="4531"/>
                    <a:pt x="9365" y="4566"/>
                    <a:pt x="9502" y="4599"/>
                  </a:cubicBezTo>
                  <a:cubicBezTo>
                    <a:pt x="9767" y="4668"/>
                    <a:pt x="10032" y="4726"/>
                    <a:pt x="10298" y="4790"/>
                  </a:cubicBezTo>
                  <a:cubicBezTo>
                    <a:pt x="10862" y="4922"/>
                    <a:pt x="11430" y="5048"/>
                    <a:pt x="11992" y="5188"/>
                  </a:cubicBezTo>
                  <a:cubicBezTo>
                    <a:pt x="12560" y="5330"/>
                    <a:pt x="13124" y="5473"/>
                    <a:pt x="13689" y="5613"/>
                  </a:cubicBezTo>
                  <a:cubicBezTo>
                    <a:pt x="14250" y="5756"/>
                    <a:pt x="14815" y="5895"/>
                    <a:pt x="15377" y="6042"/>
                  </a:cubicBezTo>
                  <a:cubicBezTo>
                    <a:pt x="15693" y="6120"/>
                    <a:pt x="16009" y="6202"/>
                    <a:pt x="16325" y="6277"/>
                  </a:cubicBezTo>
                  <a:cubicBezTo>
                    <a:pt x="16581" y="6338"/>
                    <a:pt x="16839" y="6389"/>
                    <a:pt x="17094" y="6446"/>
                  </a:cubicBezTo>
                  <a:cubicBezTo>
                    <a:pt x="17414" y="6514"/>
                    <a:pt x="17730" y="6586"/>
                    <a:pt x="18046" y="6660"/>
                  </a:cubicBezTo>
                  <a:cubicBezTo>
                    <a:pt x="18319" y="6722"/>
                    <a:pt x="18588" y="6776"/>
                    <a:pt x="18859" y="6834"/>
                  </a:cubicBezTo>
                  <a:cubicBezTo>
                    <a:pt x="19414" y="6957"/>
                    <a:pt x="19969" y="7093"/>
                    <a:pt x="20526" y="7205"/>
                  </a:cubicBezTo>
                  <a:cubicBezTo>
                    <a:pt x="20826" y="7266"/>
                    <a:pt x="21125" y="7321"/>
                    <a:pt x="21425" y="7389"/>
                  </a:cubicBezTo>
                  <a:cubicBezTo>
                    <a:pt x="21707" y="7450"/>
                    <a:pt x="21989" y="7508"/>
                    <a:pt x="22268" y="7572"/>
                  </a:cubicBezTo>
                  <a:cubicBezTo>
                    <a:pt x="22826" y="7701"/>
                    <a:pt x="23387" y="7821"/>
                    <a:pt x="23938" y="7974"/>
                  </a:cubicBezTo>
                  <a:cubicBezTo>
                    <a:pt x="24214" y="8048"/>
                    <a:pt x="24486" y="8123"/>
                    <a:pt x="24765" y="8195"/>
                  </a:cubicBezTo>
                  <a:cubicBezTo>
                    <a:pt x="25031" y="8266"/>
                    <a:pt x="25299" y="8334"/>
                    <a:pt x="25568" y="8382"/>
                  </a:cubicBezTo>
                  <a:cubicBezTo>
                    <a:pt x="25696" y="8404"/>
                    <a:pt x="25823" y="8427"/>
                    <a:pt x="25950" y="8427"/>
                  </a:cubicBezTo>
                  <a:cubicBezTo>
                    <a:pt x="25959" y="8427"/>
                    <a:pt x="25967" y="8426"/>
                    <a:pt x="25976" y="8426"/>
                  </a:cubicBezTo>
                  <a:cubicBezTo>
                    <a:pt x="26023" y="8426"/>
                    <a:pt x="26071" y="8420"/>
                    <a:pt x="26116" y="8412"/>
                  </a:cubicBezTo>
                  <a:cubicBezTo>
                    <a:pt x="26156" y="8406"/>
                    <a:pt x="26235" y="8368"/>
                    <a:pt x="26262" y="8338"/>
                  </a:cubicBezTo>
                  <a:cubicBezTo>
                    <a:pt x="26299" y="8301"/>
                    <a:pt x="26329" y="8263"/>
                    <a:pt x="26347" y="8212"/>
                  </a:cubicBezTo>
                  <a:cubicBezTo>
                    <a:pt x="26364" y="8161"/>
                    <a:pt x="26370" y="8093"/>
                    <a:pt x="26353" y="8042"/>
                  </a:cubicBezTo>
                  <a:cubicBezTo>
                    <a:pt x="26329" y="7957"/>
                    <a:pt x="26292" y="7878"/>
                    <a:pt x="26262" y="7797"/>
                  </a:cubicBezTo>
                  <a:cubicBezTo>
                    <a:pt x="26248" y="7767"/>
                    <a:pt x="26231" y="7739"/>
                    <a:pt x="26210" y="7712"/>
                  </a:cubicBezTo>
                  <a:cubicBezTo>
                    <a:pt x="26214" y="7705"/>
                    <a:pt x="26214" y="7701"/>
                    <a:pt x="26218" y="7698"/>
                  </a:cubicBezTo>
                  <a:cubicBezTo>
                    <a:pt x="26221" y="7688"/>
                    <a:pt x="26224" y="7674"/>
                    <a:pt x="26227" y="7665"/>
                  </a:cubicBezTo>
                  <a:cubicBezTo>
                    <a:pt x="26238" y="7657"/>
                    <a:pt x="26245" y="7654"/>
                    <a:pt x="26255" y="7647"/>
                  </a:cubicBezTo>
                  <a:cubicBezTo>
                    <a:pt x="26367" y="7583"/>
                    <a:pt x="26469" y="7491"/>
                    <a:pt x="26534" y="7379"/>
                  </a:cubicBezTo>
                  <a:cubicBezTo>
                    <a:pt x="26609" y="7252"/>
                    <a:pt x="26650" y="7103"/>
                    <a:pt x="26629" y="6957"/>
                  </a:cubicBezTo>
                  <a:cubicBezTo>
                    <a:pt x="26618" y="6902"/>
                    <a:pt x="26602" y="6855"/>
                    <a:pt x="26574" y="6814"/>
                  </a:cubicBezTo>
                  <a:cubicBezTo>
                    <a:pt x="26578" y="6803"/>
                    <a:pt x="26582" y="6793"/>
                    <a:pt x="26585" y="6780"/>
                  </a:cubicBezTo>
                  <a:cubicBezTo>
                    <a:pt x="26609" y="6709"/>
                    <a:pt x="26623" y="6630"/>
                    <a:pt x="26626" y="6552"/>
                  </a:cubicBezTo>
                  <a:cubicBezTo>
                    <a:pt x="26629" y="6426"/>
                    <a:pt x="26574" y="6286"/>
                    <a:pt x="26489" y="6195"/>
                  </a:cubicBezTo>
                  <a:cubicBezTo>
                    <a:pt x="26418" y="6117"/>
                    <a:pt x="26316" y="6065"/>
                    <a:pt x="26214" y="6045"/>
                  </a:cubicBezTo>
                  <a:cubicBezTo>
                    <a:pt x="26180" y="6038"/>
                    <a:pt x="26149" y="6035"/>
                    <a:pt x="26119" y="6028"/>
                  </a:cubicBezTo>
                  <a:cubicBezTo>
                    <a:pt x="25996" y="6004"/>
                    <a:pt x="25877" y="5971"/>
                    <a:pt x="25755" y="5936"/>
                  </a:cubicBezTo>
                  <a:cubicBezTo>
                    <a:pt x="25629" y="5902"/>
                    <a:pt x="25503" y="5868"/>
                    <a:pt x="25378" y="5837"/>
                  </a:cubicBezTo>
                  <a:cubicBezTo>
                    <a:pt x="25244" y="5807"/>
                    <a:pt x="25108" y="5776"/>
                    <a:pt x="24976" y="5746"/>
                  </a:cubicBezTo>
                  <a:cubicBezTo>
                    <a:pt x="24894" y="5729"/>
                    <a:pt x="24816" y="5708"/>
                    <a:pt x="24737" y="5688"/>
                  </a:cubicBezTo>
                  <a:cubicBezTo>
                    <a:pt x="24690" y="5674"/>
                    <a:pt x="24643" y="5660"/>
                    <a:pt x="24598" y="5651"/>
                  </a:cubicBezTo>
                  <a:cubicBezTo>
                    <a:pt x="24337" y="5586"/>
                    <a:pt x="24081" y="5514"/>
                    <a:pt x="23822" y="5440"/>
                  </a:cubicBezTo>
                  <a:cubicBezTo>
                    <a:pt x="23537" y="5358"/>
                    <a:pt x="23248" y="5280"/>
                    <a:pt x="22962" y="5201"/>
                  </a:cubicBezTo>
                  <a:cubicBezTo>
                    <a:pt x="22918" y="5188"/>
                    <a:pt x="22870" y="5178"/>
                    <a:pt x="22826" y="5164"/>
                  </a:cubicBezTo>
                  <a:cubicBezTo>
                    <a:pt x="22608" y="5109"/>
                    <a:pt x="22387" y="5059"/>
                    <a:pt x="22169" y="5007"/>
                  </a:cubicBezTo>
                  <a:cubicBezTo>
                    <a:pt x="21894" y="4943"/>
                    <a:pt x="21615" y="4878"/>
                    <a:pt x="21340" y="4814"/>
                  </a:cubicBezTo>
                  <a:cubicBezTo>
                    <a:pt x="21051" y="4746"/>
                    <a:pt x="20765" y="4674"/>
                    <a:pt x="20475" y="4606"/>
                  </a:cubicBezTo>
                  <a:cubicBezTo>
                    <a:pt x="19891" y="4470"/>
                    <a:pt x="19302" y="4330"/>
                    <a:pt x="18713" y="4198"/>
                  </a:cubicBezTo>
                  <a:cubicBezTo>
                    <a:pt x="18162" y="4076"/>
                    <a:pt x="17611" y="3946"/>
                    <a:pt x="17063" y="3803"/>
                  </a:cubicBezTo>
                  <a:cubicBezTo>
                    <a:pt x="16465" y="3654"/>
                    <a:pt x="15870" y="3507"/>
                    <a:pt x="15270" y="3361"/>
                  </a:cubicBezTo>
                  <a:cubicBezTo>
                    <a:pt x="15030" y="3300"/>
                    <a:pt x="14781" y="3245"/>
                    <a:pt x="14536" y="3187"/>
                  </a:cubicBezTo>
                  <a:cubicBezTo>
                    <a:pt x="14529" y="3187"/>
                    <a:pt x="14523" y="3184"/>
                    <a:pt x="14515" y="3184"/>
                  </a:cubicBezTo>
                  <a:cubicBezTo>
                    <a:pt x="14264" y="3120"/>
                    <a:pt x="14009" y="3048"/>
                    <a:pt x="13757" y="2980"/>
                  </a:cubicBezTo>
                  <a:cubicBezTo>
                    <a:pt x="13196" y="2834"/>
                    <a:pt x="12638" y="2691"/>
                    <a:pt x="12077" y="2548"/>
                  </a:cubicBezTo>
                  <a:cubicBezTo>
                    <a:pt x="11495" y="2399"/>
                    <a:pt x="10910" y="2256"/>
                    <a:pt x="10328" y="2102"/>
                  </a:cubicBezTo>
                  <a:cubicBezTo>
                    <a:pt x="9770" y="1953"/>
                    <a:pt x="9213" y="1813"/>
                    <a:pt x="8654" y="1664"/>
                  </a:cubicBezTo>
                  <a:cubicBezTo>
                    <a:pt x="8376" y="1592"/>
                    <a:pt x="8090" y="1528"/>
                    <a:pt x="7811" y="1466"/>
                  </a:cubicBezTo>
                  <a:cubicBezTo>
                    <a:pt x="7505" y="1399"/>
                    <a:pt x="7202" y="1330"/>
                    <a:pt x="6896" y="1262"/>
                  </a:cubicBezTo>
                  <a:cubicBezTo>
                    <a:pt x="6621" y="1201"/>
                    <a:pt x="6348" y="1137"/>
                    <a:pt x="6073" y="1075"/>
                  </a:cubicBezTo>
                  <a:cubicBezTo>
                    <a:pt x="5794" y="1011"/>
                    <a:pt x="5511" y="953"/>
                    <a:pt x="5236" y="884"/>
                  </a:cubicBezTo>
                  <a:cubicBezTo>
                    <a:pt x="5093" y="851"/>
                    <a:pt x="4950" y="813"/>
                    <a:pt x="4807" y="776"/>
                  </a:cubicBezTo>
                  <a:cubicBezTo>
                    <a:pt x="4674" y="741"/>
                    <a:pt x="4539" y="708"/>
                    <a:pt x="4403" y="674"/>
                  </a:cubicBezTo>
                  <a:cubicBezTo>
                    <a:pt x="4131" y="609"/>
                    <a:pt x="3858" y="537"/>
                    <a:pt x="3586" y="473"/>
                  </a:cubicBezTo>
                  <a:cubicBezTo>
                    <a:pt x="3314" y="412"/>
                    <a:pt x="3035" y="358"/>
                    <a:pt x="2763" y="297"/>
                  </a:cubicBezTo>
                  <a:cubicBezTo>
                    <a:pt x="2467" y="228"/>
                    <a:pt x="2167" y="174"/>
                    <a:pt x="1865" y="137"/>
                  </a:cubicBezTo>
                  <a:cubicBezTo>
                    <a:pt x="1800" y="126"/>
                    <a:pt x="1732" y="116"/>
                    <a:pt x="1664" y="109"/>
                  </a:cubicBezTo>
                  <a:cubicBezTo>
                    <a:pt x="1600" y="96"/>
                    <a:pt x="1535" y="82"/>
                    <a:pt x="1470" y="68"/>
                  </a:cubicBezTo>
                  <a:cubicBezTo>
                    <a:pt x="1423" y="58"/>
                    <a:pt x="1375" y="48"/>
                    <a:pt x="1324" y="38"/>
                  </a:cubicBezTo>
                  <a:cubicBezTo>
                    <a:pt x="1266" y="24"/>
                    <a:pt x="1201" y="17"/>
                    <a:pt x="1140" y="7"/>
                  </a:cubicBezTo>
                  <a:cubicBezTo>
                    <a:pt x="1113" y="3"/>
                    <a:pt x="1090" y="0"/>
                    <a:pt x="106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836;p56"/>
            <p:cNvSpPr/>
            <p:nvPr/>
          </p:nvSpPr>
          <p:spPr>
            <a:xfrm>
              <a:off x="2472525" y="4511500"/>
              <a:ext cx="1075625" cy="360600"/>
            </a:xfrm>
            <a:custGeom>
              <a:avLst/>
              <a:gdLst/>
              <a:ahLst/>
              <a:cxnLst/>
              <a:rect l="l" t="t" r="r" b="b"/>
              <a:pathLst>
                <a:path w="43025" h="14424" extrusionOk="0">
                  <a:moveTo>
                    <a:pt x="38163" y="8768"/>
                  </a:moveTo>
                  <a:lnTo>
                    <a:pt x="38167" y="8774"/>
                  </a:lnTo>
                  <a:cubicBezTo>
                    <a:pt x="38177" y="8781"/>
                    <a:pt x="38183" y="8784"/>
                    <a:pt x="38191" y="8791"/>
                  </a:cubicBezTo>
                  <a:cubicBezTo>
                    <a:pt x="38340" y="8917"/>
                    <a:pt x="38503" y="9040"/>
                    <a:pt x="38687" y="9165"/>
                  </a:cubicBezTo>
                  <a:cubicBezTo>
                    <a:pt x="39054" y="9421"/>
                    <a:pt x="39436" y="9672"/>
                    <a:pt x="39759" y="9883"/>
                  </a:cubicBezTo>
                  <a:lnTo>
                    <a:pt x="39864" y="9952"/>
                  </a:lnTo>
                  <a:cubicBezTo>
                    <a:pt x="40000" y="10040"/>
                    <a:pt x="40139" y="10131"/>
                    <a:pt x="40276" y="10227"/>
                  </a:cubicBezTo>
                  <a:cubicBezTo>
                    <a:pt x="40371" y="10294"/>
                    <a:pt x="40463" y="10366"/>
                    <a:pt x="40555" y="10434"/>
                  </a:cubicBezTo>
                  <a:cubicBezTo>
                    <a:pt x="40629" y="10489"/>
                    <a:pt x="40701" y="10543"/>
                    <a:pt x="40775" y="10597"/>
                  </a:cubicBezTo>
                  <a:cubicBezTo>
                    <a:pt x="40861" y="10659"/>
                    <a:pt x="40946" y="10720"/>
                    <a:pt x="41031" y="10778"/>
                  </a:cubicBezTo>
                  <a:cubicBezTo>
                    <a:pt x="40990" y="10880"/>
                    <a:pt x="40946" y="10982"/>
                    <a:pt x="40902" y="11084"/>
                  </a:cubicBezTo>
                  <a:cubicBezTo>
                    <a:pt x="40850" y="11200"/>
                    <a:pt x="40800" y="11322"/>
                    <a:pt x="40752" y="11441"/>
                  </a:cubicBezTo>
                  <a:cubicBezTo>
                    <a:pt x="40704" y="11557"/>
                    <a:pt x="40664" y="11673"/>
                    <a:pt x="40623" y="11792"/>
                  </a:cubicBezTo>
                  <a:cubicBezTo>
                    <a:pt x="40606" y="11846"/>
                    <a:pt x="40585" y="11911"/>
                    <a:pt x="40571" y="11975"/>
                  </a:cubicBezTo>
                  <a:cubicBezTo>
                    <a:pt x="40558" y="12026"/>
                    <a:pt x="40551" y="12077"/>
                    <a:pt x="40541" y="12128"/>
                  </a:cubicBezTo>
                  <a:lnTo>
                    <a:pt x="40541" y="12166"/>
                  </a:lnTo>
                  <a:cubicBezTo>
                    <a:pt x="40544" y="12169"/>
                    <a:pt x="40544" y="12176"/>
                    <a:pt x="40544" y="12180"/>
                  </a:cubicBezTo>
                  <a:cubicBezTo>
                    <a:pt x="40544" y="12217"/>
                    <a:pt x="40551" y="12247"/>
                    <a:pt x="40561" y="12282"/>
                  </a:cubicBezTo>
                  <a:cubicBezTo>
                    <a:pt x="40568" y="12305"/>
                    <a:pt x="40575" y="12326"/>
                    <a:pt x="40588" y="12346"/>
                  </a:cubicBezTo>
                  <a:cubicBezTo>
                    <a:pt x="40548" y="12360"/>
                    <a:pt x="40504" y="12376"/>
                    <a:pt x="40463" y="12390"/>
                  </a:cubicBezTo>
                  <a:cubicBezTo>
                    <a:pt x="40378" y="12424"/>
                    <a:pt x="40293" y="12458"/>
                    <a:pt x="40208" y="12492"/>
                  </a:cubicBezTo>
                  <a:cubicBezTo>
                    <a:pt x="40130" y="12523"/>
                    <a:pt x="40051" y="12553"/>
                    <a:pt x="39973" y="12584"/>
                  </a:cubicBezTo>
                  <a:cubicBezTo>
                    <a:pt x="39888" y="12615"/>
                    <a:pt x="39803" y="12649"/>
                    <a:pt x="39721" y="12682"/>
                  </a:cubicBezTo>
                  <a:cubicBezTo>
                    <a:pt x="39653" y="12710"/>
                    <a:pt x="39585" y="12740"/>
                    <a:pt x="39517" y="12768"/>
                  </a:cubicBezTo>
                  <a:cubicBezTo>
                    <a:pt x="39306" y="12842"/>
                    <a:pt x="39089" y="12914"/>
                    <a:pt x="38877" y="12982"/>
                  </a:cubicBezTo>
                  <a:cubicBezTo>
                    <a:pt x="38772" y="13013"/>
                    <a:pt x="38667" y="13047"/>
                    <a:pt x="38565" y="13084"/>
                  </a:cubicBezTo>
                  <a:cubicBezTo>
                    <a:pt x="38428" y="13128"/>
                    <a:pt x="38252" y="13183"/>
                    <a:pt x="38068" y="13227"/>
                  </a:cubicBezTo>
                  <a:cubicBezTo>
                    <a:pt x="37891" y="13268"/>
                    <a:pt x="37738" y="13305"/>
                    <a:pt x="37595" y="13343"/>
                  </a:cubicBezTo>
                  <a:cubicBezTo>
                    <a:pt x="37530" y="13360"/>
                    <a:pt x="37462" y="13380"/>
                    <a:pt x="37395" y="13401"/>
                  </a:cubicBezTo>
                  <a:cubicBezTo>
                    <a:pt x="37337" y="13417"/>
                    <a:pt x="37272" y="13438"/>
                    <a:pt x="37211" y="13455"/>
                  </a:cubicBezTo>
                  <a:cubicBezTo>
                    <a:pt x="37191" y="13458"/>
                    <a:pt x="37170" y="13465"/>
                    <a:pt x="37150" y="13472"/>
                  </a:cubicBezTo>
                  <a:cubicBezTo>
                    <a:pt x="37115" y="13482"/>
                    <a:pt x="37081" y="13492"/>
                    <a:pt x="37048" y="13499"/>
                  </a:cubicBezTo>
                  <a:cubicBezTo>
                    <a:pt x="37017" y="13506"/>
                    <a:pt x="36983" y="13513"/>
                    <a:pt x="36952" y="13523"/>
                  </a:cubicBezTo>
                  <a:cubicBezTo>
                    <a:pt x="36935" y="13527"/>
                    <a:pt x="36918" y="13530"/>
                    <a:pt x="36902" y="13536"/>
                  </a:cubicBezTo>
                  <a:cubicBezTo>
                    <a:pt x="36922" y="13492"/>
                    <a:pt x="36938" y="13451"/>
                    <a:pt x="36959" y="13407"/>
                  </a:cubicBezTo>
                  <a:lnTo>
                    <a:pt x="36990" y="13343"/>
                  </a:lnTo>
                  <a:cubicBezTo>
                    <a:pt x="37065" y="13193"/>
                    <a:pt x="37136" y="13040"/>
                    <a:pt x="37180" y="12880"/>
                  </a:cubicBezTo>
                  <a:cubicBezTo>
                    <a:pt x="37211" y="12771"/>
                    <a:pt x="37238" y="12666"/>
                    <a:pt x="37265" y="12560"/>
                  </a:cubicBezTo>
                  <a:cubicBezTo>
                    <a:pt x="37285" y="12478"/>
                    <a:pt x="37306" y="12401"/>
                    <a:pt x="37326" y="12319"/>
                  </a:cubicBezTo>
                  <a:cubicBezTo>
                    <a:pt x="37371" y="12159"/>
                    <a:pt x="37418" y="11993"/>
                    <a:pt x="37462" y="11836"/>
                  </a:cubicBezTo>
                  <a:lnTo>
                    <a:pt x="37500" y="11693"/>
                  </a:lnTo>
                  <a:cubicBezTo>
                    <a:pt x="37520" y="11621"/>
                    <a:pt x="37538" y="11550"/>
                    <a:pt x="37551" y="11478"/>
                  </a:cubicBezTo>
                  <a:cubicBezTo>
                    <a:pt x="37555" y="11455"/>
                    <a:pt x="37558" y="11434"/>
                    <a:pt x="37564" y="11410"/>
                  </a:cubicBezTo>
                  <a:cubicBezTo>
                    <a:pt x="37582" y="11322"/>
                    <a:pt x="37605" y="11230"/>
                    <a:pt x="37626" y="11142"/>
                  </a:cubicBezTo>
                  <a:lnTo>
                    <a:pt x="37643" y="11074"/>
                  </a:lnTo>
                  <a:cubicBezTo>
                    <a:pt x="37673" y="10948"/>
                    <a:pt x="37701" y="10815"/>
                    <a:pt x="37728" y="10690"/>
                  </a:cubicBezTo>
                  <a:cubicBezTo>
                    <a:pt x="37742" y="10621"/>
                    <a:pt x="37755" y="10550"/>
                    <a:pt x="37769" y="10478"/>
                  </a:cubicBezTo>
                  <a:cubicBezTo>
                    <a:pt x="37809" y="10291"/>
                    <a:pt x="37857" y="10098"/>
                    <a:pt x="37908" y="9903"/>
                  </a:cubicBezTo>
                  <a:cubicBezTo>
                    <a:pt x="37918" y="9863"/>
                    <a:pt x="37929" y="9822"/>
                    <a:pt x="37938" y="9784"/>
                  </a:cubicBezTo>
                  <a:cubicBezTo>
                    <a:pt x="37952" y="9740"/>
                    <a:pt x="37963" y="9696"/>
                    <a:pt x="37976" y="9652"/>
                  </a:cubicBezTo>
                  <a:cubicBezTo>
                    <a:pt x="37996" y="9574"/>
                    <a:pt x="38010" y="9495"/>
                    <a:pt x="38020" y="9417"/>
                  </a:cubicBezTo>
                  <a:lnTo>
                    <a:pt x="38027" y="9390"/>
                  </a:lnTo>
                  <a:cubicBezTo>
                    <a:pt x="38061" y="9203"/>
                    <a:pt x="38089" y="9046"/>
                    <a:pt x="38133" y="8886"/>
                  </a:cubicBezTo>
                  <a:lnTo>
                    <a:pt x="38147" y="8836"/>
                  </a:lnTo>
                  <a:cubicBezTo>
                    <a:pt x="38153" y="8815"/>
                    <a:pt x="38156" y="8791"/>
                    <a:pt x="38163" y="8768"/>
                  </a:cubicBezTo>
                  <a:close/>
                  <a:moveTo>
                    <a:pt x="4433" y="717"/>
                  </a:moveTo>
                  <a:cubicBezTo>
                    <a:pt x="4540" y="717"/>
                    <a:pt x="4646" y="720"/>
                    <a:pt x="4752" y="722"/>
                  </a:cubicBezTo>
                  <a:cubicBezTo>
                    <a:pt x="4905" y="726"/>
                    <a:pt x="5058" y="733"/>
                    <a:pt x="5205" y="739"/>
                  </a:cubicBezTo>
                  <a:cubicBezTo>
                    <a:pt x="5779" y="774"/>
                    <a:pt x="6358" y="865"/>
                    <a:pt x="6915" y="951"/>
                  </a:cubicBezTo>
                  <a:cubicBezTo>
                    <a:pt x="6993" y="964"/>
                    <a:pt x="7075" y="978"/>
                    <a:pt x="7154" y="987"/>
                  </a:cubicBezTo>
                  <a:lnTo>
                    <a:pt x="7419" y="1032"/>
                  </a:lnTo>
                  <a:cubicBezTo>
                    <a:pt x="7572" y="1056"/>
                    <a:pt x="7725" y="1083"/>
                    <a:pt x="7878" y="1107"/>
                  </a:cubicBezTo>
                  <a:lnTo>
                    <a:pt x="8092" y="1141"/>
                  </a:lnTo>
                  <a:cubicBezTo>
                    <a:pt x="8198" y="1158"/>
                    <a:pt x="8300" y="1171"/>
                    <a:pt x="8402" y="1188"/>
                  </a:cubicBezTo>
                  <a:lnTo>
                    <a:pt x="8616" y="1219"/>
                  </a:lnTo>
                  <a:cubicBezTo>
                    <a:pt x="8851" y="1260"/>
                    <a:pt x="9086" y="1301"/>
                    <a:pt x="9317" y="1345"/>
                  </a:cubicBezTo>
                  <a:cubicBezTo>
                    <a:pt x="9657" y="1406"/>
                    <a:pt x="10008" y="1467"/>
                    <a:pt x="10358" y="1525"/>
                  </a:cubicBezTo>
                  <a:cubicBezTo>
                    <a:pt x="10681" y="1576"/>
                    <a:pt x="11018" y="1627"/>
                    <a:pt x="11290" y="1672"/>
                  </a:cubicBezTo>
                  <a:cubicBezTo>
                    <a:pt x="11716" y="1743"/>
                    <a:pt x="12154" y="1824"/>
                    <a:pt x="12589" y="1913"/>
                  </a:cubicBezTo>
                  <a:cubicBezTo>
                    <a:pt x="12801" y="1957"/>
                    <a:pt x="13014" y="1998"/>
                    <a:pt x="13222" y="2036"/>
                  </a:cubicBezTo>
                  <a:cubicBezTo>
                    <a:pt x="13430" y="2076"/>
                    <a:pt x="13647" y="2117"/>
                    <a:pt x="13859" y="2161"/>
                  </a:cubicBezTo>
                  <a:cubicBezTo>
                    <a:pt x="14691" y="2331"/>
                    <a:pt x="15583" y="2518"/>
                    <a:pt x="16467" y="2709"/>
                  </a:cubicBezTo>
                  <a:lnTo>
                    <a:pt x="16518" y="2722"/>
                  </a:lnTo>
                  <a:cubicBezTo>
                    <a:pt x="16723" y="2767"/>
                    <a:pt x="16930" y="2811"/>
                    <a:pt x="17134" y="2859"/>
                  </a:cubicBezTo>
                  <a:cubicBezTo>
                    <a:pt x="17243" y="2882"/>
                    <a:pt x="17352" y="2906"/>
                    <a:pt x="17461" y="2926"/>
                  </a:cubicBezTo>
                  <a:cubicBezTo>
                    <a:pt x="17556" y="2947"/>
                    <a:pt x="17651" y="2967"/>
                    <a:pt x="17746" y="2988"/>
                  </a:cubicBezTo>
                  <a:cubicBezTo>
                    <a:pt x="17866" y="3015"/>
                    <a:pt x="17985" y="3042"/>
                    <a:pt x="18104" y="3069"/>
                  </a:cubicBezTo>
                  <a:cubicBezTo>
                    <a:pt x="18410" y="3138"/>
                    <a:pt x="18729" y="3209"/>
                    <a:pt x="19043" y="3273"/>
                  </a:cubicBezTo>
                  <a:cubicBezTo>
                    <a:pt x="19247" y="3318"/>
                    <a:pt x="19454" y="3366"/>
                    <a:pt x="19658" y="3410"/>
                  </a:cubicBezTo>
                  <a:cubicBezTo>
                    <a:pt x="19889" y="3461"/>
                    <a:pt x="20131" y="3515"/>
                    <a:pt x="20369" y="3566"/>
                  </a:cubicBezTo>
                  <a:cubicBezTo>
                    <a:pt x="20464" y="3587"/>
                    <a:pt x="20563" y="3607"/>
                    <a:pt x="20658" y="3628"/>
                  </a:cubicBezTo>
                  <a:cubicBezTo>
                    <a:pt x="20784" y="3651"/>
                    <a:pt x="20910" y="3678"/>
                    <a:pt x="21036" y="3706"/>
                  </a:cubicBezTo>
                  <a:cubicBezTo>
                    <a:pt x="21186" y="3736"/>
                    <a:pt x="21338" y="3774"/>
                    <a:pt x="21485" y="3804"/>
                  </a:cubicBezTo>
                  <a:cubicBezTo>
                    <a:pt x="21549" y="3821"/>
                    <a:pt x="21610" y="3835"/>
                    <a:pt x="21676" y="3849"/>
                  </a:cubicBezTo>
                  <a:cubicBezTo>
                    <a:pt x="21753" y="3869"/>
                    <a:pt x="21835" y="3886"/>
                    <a:pt x="21913" y="3903"/>
                  </a:cubicBezTo>
                  <a:cubicBezTo>
                    <a:pt x="22043" y="3931"/>
                    <a:pt x="22175" y="3957"/>
                    <a:pt x="22304" y="3988"/>
                  </a:cubicBezTo>
                  <a:cubicBezTo>
                    <a:pt x="22451" y="4025"/>
                    <a:pt x="22590" y="4060"/>
                    <a:pt x="22726" y="4094"/>
                  </a:cubicBezTo>
                  <a:cubicBezTo>
                    <a:pt x="22808" y="4114"/>
                    <a:pt x="22890" y="4138"/>
                    <a:pt x="22971" y="4158"/>
                  </a:cubicBezTo>
                  <a:lnTo>
                    <a:pt x="23084" y="4189"/>
                  </a:lnTo>
                  <a:cubicBezTo>
                    <a:pt x="23196" y="4220"/>
                    <a:pt x="23312" y="4250"/>
                    <a:pt x="23424" y="4278"/>
                  </a:cubicBezTo>
                  <a:cubicBezTo>
                    <a:pt x="23485" y="4294"/>
                    <a:pt x="23543" y="4308"/>
                    <a:pt x="23601" y="4322"/>
                  </a:cubicBezTo>
                  <a:lnTo>
                    <a:pt x="23631" y="4328"/>
                  </a:lnTo>
                  <a:cubicBezTo>
                    <a:pt x="23855" y="4383"/>
                    <a:pt x="24091" y="4437"/>
                    <a:pt x="24318" y="4498"/>
                  </a:cubicBezTo>
                  <a:lnTo>
                    <a:pt x="24342" y="4505"/>
                  </a:lnTo>
                  <a:cubicBezTo>
                    <a:pt x="24526" y="4549"/>
                    <a:pt x="24709" y="4597"/>
                    <a:pt x="24893" y="4641"/>
                  </a:cubicBezTo>
                  <a:lnTo>
                    <a:pt x="24937" y="4651"/>
                  </a:lnTo>
                  <a:lnTo>
                    <a:pt x="24978" y="4661"/>
                  </a:lnTo>
                  <a:cubicBezTo>
                    <a:pt x="25169" y="4709"/>
                    <a:pt x="25359" y="4757"/>
                    <a:pt x="25549" y="4804"/>
                  </a:cubicBezTo>
                  <a:lnTo>
                    <a:pt x="25594" y="4815"/>
                  </a:lnTo>
                  <a:lnTo>
                    <a:pt x="25635" y="4825"/>
                  </a:lnTo>
                  <a:cubicBezTo>
                    <a:pt x="25843" y="4879"/>
                    <a:pt x="26043" y="4927"/>
                    <a:pt x="26268" y="4981"/>
                  </a:cubicBezTo>
                  <a:lnTo>
                    <a:pt x="26332" y="4998"/>
                  </a:lnTo>
                  <a:cubicBezTo>
                    <a:pt x="26519" y="5046"/>
                    <a:pt x="26717" y="5094"/>
                    <a:pt x="26907" y="5141"/>
                  </a:cubicBezTo>
                  <a:lnTo>
                    <a:pt x="26962" y="5155"/>
                  </a:lnTo>
                  <a:cubicBezTo>
                    <a:pt x="27030" y="5171"/>
                    <a:pt x="27101" y="5192"/>
                    <a:pt x="27169" y="5209"/>
                  </a:cubicBezTo>
                  <a:cubicBezTo>
                    <a:pt x="27271" y="5233"/>
                    <a:pt x="27370" y="5260"/>
                    <a:pt x="27472" y="5284"/>
                  </a:cubicBezTo>
                  <a:lnTo>
                    <a:pt x="27618" y="5322"/>
                  </a:lnTo>
                  <a:lnTo>
                    <a:pt x="27622" y="5325"/>
                  </a:lnTo>
                  <a:cubicBezTo>
                    <a:pt x="27761" y="5359"/>
                    <a:pt x="27901" y="5400"/>
                    <a:pt x="28036" y="5441"/>
                  </a:cubicBezTo>
                  <a:cubicBezTo>
                    <a:pt x="28097" y="5457"/>
                    <a:pt x="28155" y="5478"/>
                    <a:pt x="28217" y="5495"/>
                  </a:cubicBezTo>
                  <a:cubicBezTo>
                    <a:pt x="28680" y="5628"/>
                    <a:pt x="29040" y="5727"/>
                    <a:pt x="29380" y="5815"/>
                  </a:cubicBezTo>
                  <a:cubicBezTo>
                    <a:pt x="29427" y="5825"/>
                    <a:pt x="29472" y="5838"/>
                    <a:pt x="29520" y="5849"/>
                  </a:cubicBezTo>
                  <a:cubicBezTo>
                    <a:pt x="29598" y="5870"/>
                    <a:pt x="29680" y="5890"/>
                    <a:pt x="29758" y="5910"/>
                  </a:cubicBezTo>
                  <a:cubicBezTo>
                    <a:pt x="29934" y="5954"/>
                    <a:pt x="30081" y="5995"/>
                    <a:pt x="30214" y="6033"/>
                  </a:cubicBezTo>
                  <a:cubicBezTo>
                    <a:pt x="30343" y="6070"/>
                    <a:pt x="30476" y="6107"/>
                    <a:pt x="30605" y="6148"/>
                  </a:cubicBezTo>
                  <a:cubicBezTo>
                    <a:pt x="30686" y="6172"/>
                    <a:pt x="30768" y="6196"/>
                    <a:pt x="30853" y="6223"/>
                  </a:cubicBezTo>
                  <a:lnTo>
                    <a:pt x="31346" y="6366"/>
                  </a:lnTo>
                  <a:cubicBezTo>
                    <a:pt x="31625" y="6451"/>
                    <a:pt x="31904" y="6532"/>
                    <a:pt x="32183" y="6614"/>
                  </a:cubicBezTo>
                  <a:cubicBezTo>
                    <a:pt x="32374" y="6669"/>
                    <a:pt x="32564" y="6727"/>
                    <a:pt x="32754" y="6781"/>
                  </a:cubicBezTo>
                  <a:cubicBezTo>
                    <a:pt x="33401" y="6972"/>
                    <a:pt x="34071" y="7168"/>
                    <a:pt x="34724" y="7376"/>
                  </a:cubicBezTo>
                  <a:cubicBezTo>
                    <a:pt x="34897" y="7430"/>
                    <a:pt x="35122" y="7502"/>
                    <a:pt x="35343" y="7584"/>
                  </a:cubicBezTo>
                  <a:cubicBezTo>
                    <a:pt x="35398" y="7600"/>
                    <a:pt x="35456" y="7621"/>
                    <a:pt x="35514" y="7645"/>
                  </a:cubicBezTo>
                  <a:cubicBezTo>
                    <a:pt x="35657" y="7693"/>
                    <a:pt x="35803" y="7747"/>
                    <a:pt x="35946" y="7795"/>
                  </a:cubicBezTo>
                  <a:cubicBezTo>
                    <a:pt x="36027" y="7825"/>
                    <a:pt x="36112" y="7853"/>
                    <a:pt x="36194" y="7879"/>
                  </a:cubicBezTo>
                  <a:cubicBezTo>
                    <a:pt x="36313" y="7920"/>
                    <a:pt x="36439" y="7961"/>
                    <a:pt x="36558" y="8002"/>
                  </a:cubicBezTo>
                  <a:lnTo>
                    <a:pt x="36666" y="8040"/>
                  </a:lnTo>
                  <a:cubicBezTo>
                    <a:pt x="36724" y="8060"/>
                    <a:pt x="36786" y="8080"/>
                    <a:pt x="36844" y="8101"/>
                  </a:cubicBezTo>
                  <a:cubicBezTo>
                    <a:pt x="36922" y="8131"/>
                    <a:pt x="37007" y="8151"/>
                    <a:pt x="37085" y="8172"/>
                  </a:cubicBezTo>
                  <a:lnTo>
                    <a:pt x="37139" y="8189"/>
                  </a:lnTo>
                  <a:cubicBezTo>
                    <a:pt x="37258" y="8220"/>
                    <a:pt x="37378" y="8250"/>
                    <a:pt x="37497" y="8281"/>
                  </a:cubicBezTo>
                  <a:lnTo>
                    <a:pt x="37640" y="8319"/>
                  </a:lnTo>
                  <a:cubicBezTo>
                    <a:pt x="37661" y="8325"/>
                    <a:pt x="37683" y="8329"/>
                    <a:pt x="37705" y="8329"/>
                  </a:cubicBezTo>
                  <a:cubicBezTo>
                    <a:pt x="37717" y="8329"/>
                    <a:pt x="37729" y="8328"/>
                    <a:pt x="37742" y="8325"/>
                  </a:cubicBezTo>
                  <a:lnTo>
                    <a:pt x="37742" y="8325"/>
                  </a:lnTo>
                  <a:cubicBezTo>
                    <a:pt x="37738" y="8339"/>
                    <a:pt x="37738" y="8349"/>
                    <a:pt x="37734" y="8363"/>
                  </a:cubicBezTo>
                  <a:lnTo>
                    <a:pt x="37731" y="8383"/>
                  </a:lnTo>
                  <a:cubicBezTo>
                    <a:pt x="37728" y="8413"/>
                    <a:pt x="37724" y="8444"/>
                    <a:pt x="37721" y="8475"/>
                  </a:cubicBezTo>
                  <a:lnTo>
                    <a:pt x="37718" y="8489"/>
                  </a:lnTo>
                  <a:cubicBezTo>
                    <a:pt x="37707" y="8539"/>
                    <a:pt x="37690" y="8591"/>
                    <a:pt x="37677" y="8641"/>
                  </a:cubicBezTo>
                  <a:lnTo>
                    <a:pt x="37663" y="8686"/>
                  </a:lnTo>
                  <a:cubicBezTo>
                    <a:pt x="37643" y="8751"/>
                    <a:pt x="37622" y="8822"/>
                    <a:pt x="37602" y="8897"/>
                  </a:cubicBezTo>
                  <a:cubicBezTo>
                    <a:pt x="37585" y="8975"/>
                    <a:pt x="37568" y="9053"/>
                    <a:pt x="37551" y="9128"/>
                  </a:cubicBezTo>
                  <a:cubicBezTo>
                    <a:pt x="37527" y="9227"/>
                    <a:pt x="37506" y="9332"/>
                    <a:pt x="37480" y="9434"/>
                  </a:cubicBezTo>
                  <a:cubicBezTo>
                    <a:pt x="37453" y="9526"/>
                    <a:pt x="37422" y="9621"/>
                    <a:pt x="37395" y="9710"/>
                  </a:cubicBezTo>
                  <a:cubicBezTo>
                    <a:pt x="37367" y="9801"/>
                    <a:pt x="37340" y="9897"/>
                    <a:pt x="37313" y="9988"/>
                  </a:cubicBezTo>
                  <a:cubicBezTo>
                    <a:pt x="37258" y="10183"/>
                    <a:pt x="37214" y="10380"/>
                    <a:pt x="37173" y="10567"/>
                  </a:cubicBezTo>
                  <a:cubicBezTo>
                    <a:pt x="37150" y="10682"/>
                    <a:pt x="37119" y="10805"/>
                    <a:pt x="37092" y="10921"/>
                  </a:cubicBezTo>
                  <a:cubicBezTo>
                    <a:pt x="37071" y="10999"/>
                    <a:pt x="37054" y="11081"/>
                    <a:pt x="37034" y="11162"/>
                  </a:cubicBezTo>
                  <a:cubicBezTo>
                    <a:pt x="37024" y="11200"/>
                    <a:pt x="37017" y="11237"/>
                    <a:pt x="37007" y="11278"/>
                  </a:cubicBezTo>
                  <a:cubicBezTo>
                    <a:pt x="36993" y="11335"/>
                    <a:pt x="36979" y="11393"/>
                    <a:pt x="36966" y="11451"/>
                  </a:cubicBezTo>
                  <a:cubicBezTo>
                    <a:pt x="36949" y="11533"/>
                    <a:pt x="36922" y="11615"/>
                    <a:pt x="36897" y="11693"/>
                  </a:cubicBezTo>
                  <a:cubicBezTo>
                    <a:pt x="36888" y="11720"/>
                    <a:pt x="36881" y="11748"/>
                    <a:pt x="36874" y="11771"/>
                  </a:cubicBezTo>
                  <a:cubicBezTo>
                    <a:pt x="36809" y="11979"/>
                    <a:pt x="36748" y="12180"/>
                    <a:pt x="36693" y="12384"/>
                  </a:cubicBezTo>
                  <a:cubicBezTo>
                    <a:pt x="36684" y="12421"/>
                    <a:pt x="36673" y="12455"/>
                    <a:pt x="36663" y="12492"/>
                  </a:cubicBezTo>
                  <a:cubicBezTo>
                    <a:pt x="36629" y="12625"/>
                    <a:pt x="36595" y="12764"/>
                    <a:pt x="36541" y="12894"/>
                  </a:cubicBezTo>
                  <a:lnTo>
                    <a:pt x="36537" y="12897"/>
                  </a:lnTo>
                  <a:cubicBezTo>
                    <a:pt x="36510" y="12955"/>
                    <a:pt x="36483" y="13013"/>
                    <a:pt x="36453" y="13070"/>
                  </a:cubicBezTo>
                  <a:cubicBezTo>
                    <a:pt x="36421" y="13131"/>
                    <a:pt x="36395" y="13193"/>
                    <a:pt x="36367" y="13254"/>
                  </a:cubicBezTo>
                  <a:lnTo>
                    <a:pt x="36346" y="13305"/>
                  </a:lnTo>
                  <a:cubicBezTo>
                    <a:pt x="36316" y="13367"/>
                    <a:pt x="36285" y="13431"/>
                    <a:pt x="36258" y="13496"/>
                  </a:cubicBezTo>
                  <a:cubicBezTo>
                    <a:pt x="36244" y="13527"/>
                    <a:pt x="36231" y="13560"/>
                    <a:pt x="36217" y="13594"/>
                  </a:cubicBezTo>
                  <a:cubicBezTo>
                    <a:pt x="36208" y="13618"/>
                    <a:pt x="36197" y="13646"/>
                    <a:pt x="36187" y="13669"/>
                  </a:cubicBezTo>
                  <a:cubicBezTo>
                    <a:pt x="36159" y="13723"/>
                    <a:pt x="36136" y="13771"/>
                    <a:pt x="36109" y="13812"/>
                  </a:cubicBezTo>
                  <a:lnTo>
                    <a:pt x="36101" y="13812"/>
                  </a:lnTo>
                  <a:cubicBezTo>
                    <a:pt x="36091" y="13813"/>
                    <a:pt x="36080" y="13813"/>
                    <a:pt x="36069" y="13813"/>
                  </a:cubicBezTo>
                  <a:cubicBezTo>
                    <a:pt x="35947" y="13813"/>
                    <a:pt x="35825" y="13797"/>
                    <a:pt x="35707" y="13778"/>
                  </a:cubicBezTo>
                  <a:cubicBezTo>
                    <a:pt x="35666" y="13771"/>
                    <a:pt x="35626" y="13768"/>
                    <a:pt x="35585" y="13761"/>
                  </a:cubicBezTo>
                  <a:cubicBezTo>
                    <a:pt x="35483" y="13748"/>
                    <a:pt x="35377" y="13737"/>
                    <a:pt x="35275" y="13723"/>
                  </a:cubicBezTo>
                  <a:cubicBezTo>
                    <a:pt x="35190" y="13714"/>
                    <a:pt x="35109" y="13703"/>
                    <a:pt x="35027" y="13693"/>
                  </a:cubicBezTo>
                  <a:cubicBezTo>
                    <a:pt x="34942" y="13683"/>
                    <a:pt x="34856" y="13673"/>
                    <a:pt x="34772" y="13659"/>
                  </a:cubicBezTo>
                  <a:cubicBezTo>
                    <a:pt x="34666" y="13646"/>
                    <a:pt x="34561" y="13632"/>
                    <a:pt x="34456" y="13618"/>
                  </a:cubicBezTo>
                  <a:cubicBezTo>
                    <a:pt x="34244" y="13594"/>
                    <a:pt x="34054" y="13571"/>
                    <a:pt x="33877" y="13547"/>
                  </a:cubicBezTo>
                  <a:cubicBezTo>
                    <a:pt x="33649" y="13516"/>
                    <a:pt x="33418" y="13478"/>
                    <a:pt x="33197" y="13445"/>
                  </a:cubicBezTo>
                  <a:cubicBezTo>
                    <a:pt x="33033" y="13417"/>
                    <a:pt x="32864" y="13390"/>
                    <a:pt x="32697" y="13367"/>
                  </a:cubicBezTo>
                  <a:lnTo>
                    <a:pt x="32500" y="13340"/>
                  </a:lnTo>
                  <a:cubicBezTo>
                    <a:pt x="32170" y="13291"/>
                    <a:pt x="31829" y="13244"/>
                    <a:pt x="31496" y="13193"/>
                  </a:cubicBezTo>
                  <a:cubicBezTo>
                    <a:pt x="30887" y="13091"/>
                    <a:pt x="30391" y="13009"/>
                    <a:pt x="29928" y="12935"/>
                  </a:cubicBezTo>
                  <a:cubicBezTo>
                    <a:pt x="29608" y="12880"/>
                    <a:pt x="29278" y="12833"/>
                    <a:pt x="28962" y="12781"/>
                  </a:cubicBezTo>
                  <a:cubicBezTo>
                    <a:pt x="28771" y="12754"/>
                    <a:pt x="28584" y="12723"/>
                    <a:pt x="28394" y="12693"/>
                  </a:cubicBezTo>
                  <a:lnTo>
                    <a:pt x="28366" y="12690"/>
                  </a:lnTo>
                  <a:cubicBezTo>
                    <a:pt x="28159" y="12652"/>
                    <a:pt x="27948" y="12611"/>
                    <a:pt x="27741" y="12571"/>
                  </a:cubicBezTo>
                  <a:cubicBezTo>
                    <a:pt x="27523" y="12526"/>
                    <a:pt x="27298" y="12478"/>
                    <a:pt x="27077" y="12442"/>
                  </a:cubicBezTo>
                  <a:cubicBezTo>
                    <a:pt x="26656" y="12363"/>
                    <a:pt x="26234" y="12285"/>
                    <a:pt x="25812" y="12206"/>
                  </a:cubicBezTo>
                  <a:lnTo>
                    <a:pt x="25778" y="12203"/>
                  </a:lnTo>
                  <a:cubicBezTo>
                    <a:pt x="25557" y="12162"/>
                    <a:pt x="25325" y="12118"/>
                    <a:pt x="25100" y="12070"/>
                  </a:cubicBezTo>
                  <a:cubicBezTo>
                    <a:pt x="24869" y="12019"/>
                    <a:pt x="24628" y="11965"/>
                    <a:pt x="24362" y="11907"/>
                  </a:cubicBezTo>
                  <a:cubicBezTo>
                    <a:pt x="23921" y="11805"/>
                    <a:pt x="23468" y="11717"/>
                    <a:pt x="23029" y="11635"/>
                  </a:cubicBezTo>
                  <a:lnTo>
                    <a:pt x="22957" y="11618"/>
                  </a:lnTo>
                  <a:cubicBezTo>
                    <a:pt x="22533" y="11536"/>
                    <a:pt x="22100" y="11465"/>
                    <a:pt x="21682" y="11393"/>
                  </a:cubicBezTo>
                  <a:lnTo>
                    <a:pt x="21574" y="11373"/>
                  </a:lnTo>
                  <a:cubicBezTo>
                    <a:pt x="21165" y="11305"/>
                    <a:pt x="20737" y="11223"/>
                    <a:pt x="20222" y="11118"/>
                  </a:cubicBezTo>
                  <a:cubicBezTo>
                    <a:pt x="20009" y="11077"/>
                    <a:pt x="19791" y="11033"/>
                    <a:pt x="19577" y="10992"/>
                  </a:cubicBezTo>
                  <a:cubicBezTo>
                    <a:pt x="19478" y="10972"/>
                    <a:pt x="19382" y="10955"/>
                    <a:pt x="19288" y="10941"/>
                  </a:cubicBezTo>
                  <a:cubicBezTo>
                    <a:pt x="19178" y="10921"/>
                    <a:pt x="19063" y="10900"/>
                    <a:pt x="18951" y="10880"/>
                  </a:cubicBezTo>
                  <a:cubicBezTo>
                    <a:pt x="18692" y="10825"/>
                    <a:pt x="18423" y="10774"/>
                    <a:pt x="18168" y="10727"/>
                  </a:cubicBezTo>
                  <a:cubicBezTo>
                    <a:pt x="17974" y="10693"/>
                    <a:pt x="17784" y="10655"/>
                    <a:pt x="17594" y="10618"/>
                  </a:cubicBezTo>
                  <a:cubicBezTo>
                    <a:pt x="16709" y="10445"/>
                    <a:pt x="15811" y="10237"/>
                    <a:pt x="15015" y="10057"/>
                  </a:cubicBezTo>
                  <a:cubicBezTo>
                    <a:pt x="14868" y="10023"/>
                    <a:pt x="14726" y="9988"/>
                    <a:pt x="14579" y="9958"/>
                  </a:cubicBezTo>
                  <a:cubicBezTo>
                    <a:pt x="14300" y="9897"/>
                    <a:pt x="14008" y="9832"/>
                    <a:pt x="13726" y="9760"/>
                  </a:cubicBezTo>
                  <a:lnTo>
                    <a:pt x="13722" y="9757"/>
                  </a:lnTo>
                  <a:cubicBezTo>
                    <a:pt x="13474" y="9696"/>
                    <a:pt x="13267" y="9645"/>
                    <a:pt x="13072" y="9600"/>
                  </a:cubicBezTo>
                  <a:cubicBezTo>
                    <a:pt x="12950" y="9574"/>
                    <a:pt x="12827" y="9547"/>
                    <a:pt x="12705" y="9516"/>
                  </a:cubicBezTo>
                  <a:cubicBezTo>
                    <a:pt x="12614" y="9492"/>
                    <a:pt x="12518" y="9471"/>
                    <a:pt x="12423" y="9448"/>
                  </a:cubicBezTo>
                  <a:cubicBezTo>
                    <a:pt x="12249" y="9410"/>
                    <a:pt x="12069" y="9373"/>
                    <a:pt x="11895" y="9335"/>
                  </a:cubicBezTo>
                  <a:lnTo>
                    <a:pt x="11793" y="9315"/>
                  </a:lnTo>
                  <a:cubicBezTo>
                    <a:pt x="11691" y="9294"/>
                    <a:pt x="11589" y="9271"/>
                    <a:pt x="11484" y="9250"/>
                  </a:cubicBezTo>
                  <a:cubicBezTo>
                    <a:pt x="11361" y="9223"/>
                    <a:pt x="11236" y="9196"/>
                    <a:pt x="11113" y="9169"/>
                  </a:cubicBezTo>
                  <a:lnTo>
                    <a:pt x="10915" y="9131"/>
                  </a:lnTo>
                  <a:cubicBezTo>
                    <a:pt x="10548" y="9053"/>
                    <a:pt x="10168" y="8975"/>
                    <a:pt x="9800" y="8883"/>
                  </a:cubicBezTo>
                  <a:cubicBezTo>
                    <a:pt x="9494" y="8804"/>
                    <a:pt x="9177" y="8737"/>
                    <a:pt x="8874" y="8669"/>
                  </a:cubicBezTo>
                  <a:cubicBezTo>
                    <a:pt x="8756" y="8641"/>
                    <a:pt x="8637" y="8614"/>
                    <a:pt x="8518" y="8587"/>
                  </a:cubicBezTo>
                  <a:cubicBezTo>
                    <a:pt x="8358" y="8553"/>
                    <a:pt x="8198" y="8515"/>
                    <a:pt x="8042" y="8482"/>
                  </a:cubicBezTo>
                  <a:cubicBezTo>
                    <a:pt x="7772" y="8421"/>
                    <a:pt x="7497" y="8360"/>
                    <a:pt x="7225" y="8294"/>
                  </a:cubicBezTo>
                  <a:cubicBezTo>
                    <a:pt x="7089" y="8264"/>
                    <a:pt x="6953" y="8230"/>
                    <a:pt x="6820" y="8196"/>
                  </a:cubicBezTo>
                  <a:cubicBezTo>
                    <a:pt x="6739" y="8179"/>
                    <a:pt x="6660" y="8159"/>
                    <a:pt x="6582" y="8138"/>
                  </a:cubicBezTo>
                  <a:cubicBezTo>
                    <a:pt x="6565" y="8135"/>
                    <a:pt x="6548" y="8131"/>
                    <a:pt x="6531" y="8124"/>
                  </a:cubicBezTo>
                  <a:cubicBezTo>
                    <a:pt x="6384" y="8087"/>
                    <a:pt x="6238" y="8043"/>
                    <a:pt x="6095" y="7999"/>
                  </a:cubicBezTo>
                  <a:cubicBezTo>
                    <a:pt x="6048" y="7985"/>
                    <a:pt x="6001" y="7972"/>
                    <a:pt x="5953" y="7958"/>
                  </a:cubicBezTo>
                  <a:lnTo>
                    <a:pt x="5742" y="7893"/>
                  </a:lnTo>
                  <a:cubicBezTo>
                    <a:pt x="5398" y="7791"/>
                    <a:pt x="5051" y="7686"/>
                    <a:pt x="4708" y="7584"/>
                  </a:cubicBezTo>
                  <a:lnTo>
                    <a:pt x="4592" y="7546"/>
                  </a:lnTo>
                  <a:cubicBezTo>
                    <a:pt x="4228" y="7437"/>
                    <a:pt x="3858" y="7325"/>
                    <a:pt x="3490" y="7206"/>
                  </a:cubicBezTo>
                  <a:cubicBezTo>
                    <a:pt x="3160" y="7104"/>
                    <a:pt x="2772" y="6975"/>
                    <a:pt x="2398" y="6812"/>
                  </a:cubicBezTo>
                  <a:cubicBezTo>
                    <a:pt x="2316" y="6774"/>
                    <a:pt x="2235" y="6740"/>
                    <a:pt x="2153" y="6702"/>
                  </a:cubicBezTo>
                  <a:cubicBezTo>
                    <a:pt x="2102" y="6679"/>
                    <a:pt x="2051" y="6655"/>
                    <a:pt x="2000" y="6631"/>
                  </a:cubicBezTo>
                  <a:cubicBezTo>
                    <a:pt x="1935" y="6600"/>
                    <a:pt x="1871" y="6570"/>
                    <a:pt x="1806" y="6539"/>
                  </a:cubicBezTo>
                  <a:cubicBezTo>
                    <a:pt x="1779" y="6526"/>
                    <a:pt x="1755" y="6515"/>
                    <a:pt x="1731" y="6502"/>
                  </a:cubicBezTo>
                  <a:cubicBezTo>
                    <a:pt x="1663" y="6471"/>
                    <a:pt x="1592" y="6437"/>
                    <a:pt x="1524" y="6400"/>
                  </a:cubicBezTo>
                  <a:lnTo>
                    <a:pt x="1493" y="6383"/>
                  </a:lnTo>
                  <a:cubicBezTo>
                    <a:pt x="1412" y="6335"/>
                    <a:pt x="1323" y="6288"/>
                    <a:pt x="1241" y="6230"/>
                  </a:cubicBezTo>
                  <a:cubicBezTo>
                    <a:pt x="1184" y="6189"/>
                    <a:pt x="1126" y="6148"/>
                    <a:pt x="1068" y="6101"/>
                  </a:cubicBezTo>
                  <a:cubicBezTo>
                    <a:pt x="1007" y="6046"/>
                    <a:pt x="935" y="5981"/>
                    <a:pt x="874" y="5903"/>
                  </a:cubicBezTo>
                  <a:cubicBezTo>
                    <a:pt x="847" y="5856"/>
                    <a:pt x="823" y="5804"/>
                    <a:pt x="796" y="5740"/>
                  </a:cubicBezTo>
                  <a:cubicBezTo>
                    <a:pt x="759" y="5638"/>
                    <a:pt x="735" y="5529"/>
                    <a:pt x="718" y="5407"/>
                  </a:cubicBezTo>
                  <a:cubicBezTo>
                    <a:pt x="697" y="5138"/>
                    <a:pt x="735" y="4869"/>
                    <a:pt x="776" y="4617"/>
                  </a:cubicBezTo>
                  <a:cubicBezTo>
                    <a:pt x="803" y="4461"/>
                    <a:pt x="833" y="4318"/>
                    <a:pt x="864" y="4185"/>
                  </a:cubicBezTo>
                  <a:cubicBezTo>
                    <a:pt x="898" y="4033"/>
                    <a:pt x="949" y="3873"/>
                    <a:pt x="1027" y="3665"/>
                  </a:cubicBezTo>
                  <a:cubicBezTo>
                    <a:pt x="1062" y="3579"/>
                    <a:pt x="1095" y="3491"/>
                    <a:pt x="1129" y="3406"/>
                  </a:cubicBezTo>
                  <a:cubicBezTo>
                    <a:pt x="1153" y="3342"/>
                    <a:pt x="1180" y="3277"/>
                    <a:pt x="1204" y="3209"/>
                  </a:cubicBezTo>
                  <a:cubicBezTo>
                    <a:pt x="1225" y="3161"/>
                    <a:pt x="1241" y="3110"/>
                    <a:pt x="1262" y="3059"/>
                  </a:cubicBezTo>
                  <a:cubicBezTo>
                    <a:pt x="1306" y="2944"/>
                    <a:pt x="1351" y="2828"/>
                    <a:pt x="1395" y="2712"/>
                  </a:cubicBezTo>
                  <a:cubicBezTo>
                    <a:pt x="1493" y="2512"/>
                    <a:pt x="1599" y="2314"/>
                    <a:pt x="1701" y="2124"/>
                  </a:cubicBezTo>
                  <a:cubicBezTo>
                    <a:pt x="1820" y="1903"/>
                    <a:pt x="1942" y="1712"/>
                    <a:pt x="2068" y="1546"/>
                  </a:cubicBezTo>
                  <a:cubicBezTo>
                    <a:pt x="2139" y="1464"/>
                    <a:pt x="2208" y="1392"/>
                    <a:pt x="2276" y="1328"/>
                  </a:cubicBezTo>
                  <a:lnTo>
                    <a:pt x="2286" y="1318"/>
                  </a:lnTo>
                  <a:cubicBezTo>
                    <a:pt x="2330" y="1277"/>
                    <a:pt x="2378" y="1232"/>
                    <a:pt x="2425" y="1196"/>
                  </a:cubicBezTo>
                  <a:cubicBezTo>
                    <a:pt x="2462" y="1165"/>
                    <a:pt x="2500" y="1134"/>
                    <a:pt x="2538" y="1107"/>
                  </a:cubicBezTo>
                  <a:cubicBezTo>
                    <a:pt x="2616" y="1056"/>
                    <a:pt x="2707" y="995"/>
                    <a:pt x="2806" y="943"/>
                  </a:cubicBezTo>
                  <a:cubicBezTo>
                    <a:pt x="2864" y="913"/>
                    <a:pt x="2932" y="882"/>
                    <a:pt x="3017" y="849"/>
                  </a:cubicBezTo>
                  <a:cubicBezTo>
                    <a:pt x="3180" y="794"/>
                    <a:pt x="3354" y="770"/>
                    <a:pt x="3534" y="750"/>
                  </a:cubicBezTo>
                  <a:cubicBezTo>
                    <a:pt x="3721" y="733"/>
                    <a:pt x="3912" y="729"/>
                    <a:pt x="4099" y="722"/>
                  </a:cubicBezTo>
                  <a:cubicBezTo>
                    <a:pt x="4167" y="722"/>
                    <a:pt x="4235" y="722"/>
                    <a:pt x="4299" y="719"/>
                  </a:cubicBezTo>
                  <a:cubicBezTo>
                    <a:pt x="4344" y="718"/>
                    <a:pt x="4389" y="717"/>
                    <a:pt x="4433" y="717"/>
                  </a:cubicBezTo>
                  <a:close/>
                  <a:moveTo>
                    <a:pt x="4528" y="0"/>
                  </a:moveTo>
                  <a:cubicBezTo>
                    <a:pt x="4491" y="0"/>
                    <a:pt x="4455" y="1"/>
                    <a:pt x="4419" y="1"/>
                  </a:cubicBezTo>
                  <a:cubicBezTo>
                    <a:pt x="4255" y="4"/>
                    <a:pt x="4089" y="12"/>
                    <a:pt x="3929" y="18"/>
                  </a:cubicBezTo>
                  <a:lnTo>
                    <a:pt x="3902" y="22"/>
                  </a:lnTo>
                  <a:lnTo>
                    <a:pt x="3861" y="22"/>
                  </a:lnTo>
                  <a:cubicBezTo>
                    <a:pt x="3792" y="25"/>
                    <a:pt x="3728" y="28"/>
                    <a:pt x="3660" y="32"/>
                  </a:cubicBezTo>
                  <a:cubicBezTo>
                    <a:pt x="3511" y="42"/>
                    <a:pt x="3364" y="62"/>
                    <a:pt x="3252" y="80"/>
                  </a:cubicBezTo>
                  <a:cubicBezTo>
                    <a:pt x="3153" y="93"/>
                    <a:pt x="3071" y="110"/>
                    <a:pt x="2996" y="127"/>
                  </a:cubicBezTo>
                  <a:cubicBezTo>
                    <a:pt x="2905" y="147"/>
                    <a:pt x="2817" y="185"/>
                    <a:pt x="2728" y="219"/>
                  </a:cubicBezTo>
                  <a:lnTo>
                    <a:pt x="2684" y="240"/>
                  </a:lnTo>
                  <a:cubicBezTo>
                    <a:pt x="2503" y="311"/>
                    <a:pt x="2320" y="416"/>
                    <a:pt x="2123" y="556"/>
                  </a:cubicBezTo>
                  <a:cubicBezTo>
                    <a:pt x="2034" y="617"/>
                    <a:pt x="1963" y="671"/>
                    <a:pt x="1898" y="733"/>
                  </a:cubicBezTo>
                  <a:cubicBezTo>
                    <a:pt x="1830" y="794"/>
                    <a:pt x="1745" y="876"/>
                    <a:pt x="1663" y="967"/>
                  </a:cubicBezTo>
                  <a:cubicBezTo>
                    <a:pt x="1582" y="1059"/>
                    <a:pt x="1517" y="1138"/>
                    <a:pt x="1459" y="1212"/>
                  </a:cubicBezTo>
                  <a:cubicBezTo>
                    <a:pt x="1401" y="1290"/>
                    <a:pt x="1347" y="1369"/>
                    <a:pt x="1289" y="1454"/>
                  </a:cubicBezTo>
                  <a:cubicBezTo>
                    <a:pt x="1177" y="1620"/>
                    <a:pt x="1078" y="1801"/>
                    <a:pt x="993" y="1961"/>
                  </a:cubicBezTo>
                  <a:lnTo>
                    <a:pt x="952" y="2028"/>
                  </a:lnTo>
                  <a:cubicBezTo>
                    <a:pt x="919" y="2094"/>
                    <a:pt x="881" y="2158"/>
                    <a:pt x="847" y="2226"/>
                  </a:cubicBezTo>
                  <a:cubicBezTo>
                    <a:pt x="782" y="2355"/>
                    <a:pt x="724" y="2488"/>
                    <a:pt x="674" y="2604"/>
                  </a:cubicBezTo>
                  <a:cubicBezTo>
                    <a:pt x="622" y="2722"/>
                    <a:pt x="578" y="2845"/>
                    <a:pt x="531" y="2967"/>
                  </a:cubicBezTo>
                  <a:cubicBezTo>
                    <a:pt x="500" y="3053"/>
                    <a:pt x="466" y="3144"/>
                    <a:pt x="429" y="3229"/>
                  </a:cubicBezTo>
                  <a:cubicBezTo>
                    <a:pt x="391" y="3328"/>
                    <a:pt x="354" y="3424"/>
                    <a:pt x="316" y="3518"/>
                  </a:cubicBezTo>
                  <a:cubicBezTo>
                    <a:pt x="269" y="3641"/>
                    <a:pt x="231" y="3767"/>
                    <a:pt x="204" y="3862"/>
                  </a:cubicBezTo>
                  <a:cubicBezTo>
                    <a:pt x="146" y="4056"/>
                    <a:pt x="102" y="4267"/>
                    <a:pt x="61" y="4526"/>
                  </a:cubicBezTo>
                  <a:cubicBezTo>
                    <a:pt x="27" y="4736"/>
                    <a:pt x="0" y="4931"/>
                    <a:pt x="3" y="5124"/>
                  </a:cubicBezTo>
                  <a:cubicBezTo>
                    <a:pt x="3" y="5376"/>
                    <a:pt x="27" y="5580"/>
                    <a:pt x="78" y="5757"/>
                  </a:cubicBezTo>
                  <a:cubicBezTo>
                    <a:pt x="109" y="5873"/>
                    <a:pt x="156" y="5981"/>
                    <a:pt x="194" y="6063"/>
                  </a:cubicBezTo>
                  <a:cubicBezTo>
                    <a:pt x="234" y="6159"/>
                    <a:pt x="292" y="6250"/>
                    <a:pt x="374" y="6355"/>
                  </a:cubicBezTo>
                  <a:cubicBezTo>
                    <a:pt x="439" y="6437"/>
                    <a:pt x="524" y="6505"/>
                    <a:pt x="605" y="6570"/>
                  </a:cubicBezTo>
                  <a:lnTo>
                    <a:pt x="646" y="6604"/>
                  </a:lnTo>
                  <a:cubicBezTo>
                    <a:pt x="710" y="6658"/>
                    <a:pt x="782" y="6710"/>
                    <a:pt x="870" y="6768"/>
                  </a:cubicBezTo>
                  <a:cubicBezTo>
                    <a:pt x="1048" y="6883"/>
                    <a:pt x="1238" y="6978"/>
                    <a:pt x="1418" y="7063"/>
                  </a:cubicBezTo>
                  <a:cubicBezTo>
                    <a:pt x="1779" y="7237"/>
                    <a:pt x="2170" y="7417"/>
                    <a:pt x="2572" y="7567"/>
                  </a:cubicBezTo>
                  <a:cubicBezTo>
                    <a:pt x="2911" y="7696"/>
                    <a:pt x="3266" y="7808"/>
                    <a:pt x="3609" y="7914"/>
                  </a:cubicBezTo>
                  <a:lnTo>
                    <a:pt x="3711" y="7944"/>
                  </a:lnTo>
                  <a:cubicBezTo>
                    <a:pt x="4021" y="8043"/>
                    <a:pt x="4330" y="8135"/>
                    <a:pt x="4640" y="8230"/>
                  </a:cubicBezTo>
                  <a:lnTo>
                    <a:pt x="4935" y="8322"/>
                  </a:lnTo>
                  <a:cubicBezTo>
                    <a:pt x="5099" y="8369"/>
                    <a:pt x="5266" y="8421"/>
                    <a:pt x="5429" y="8475"/>
                  </a:cubicBezTo>
                  <a:cubicBezTo>
                    <a:pt x="5681" y="8550"/>
                    <a:pt x="5929" y="8628"/>
                    <a:pt x="6177" y="8702"/>
                  </a:cubicBezTo>
                  <a:cubicBezTo>
                    <a:pt x="6255" y="8727"/>
                    <a:pt x="6340" y="8747"/>
                    <a:pt x="6442" y="8774"/>
                  </a:cubicBezTo>
                  <a:cubicBezTo>
                    <a:pt x="6500" y="8791"/>
                    <a:pt x="6558" y="8804"/>
                    <a:pt x="6616" y="8818"/>
                  </a:cubicBezTo>
                  <a:cubicBezTo>
                    <a:pt x="6674" y="8832"/>
                    <a:pt x="6731" y="8849"/>
                    <a:pt x="6789" y="8862"/>
                  </a:cubicBezTo>
                  <a:lnTo>
                    <a:pt x="6800" y="8866"/>
                  </a:lnTo>
                  <a:cubicBezTo>
                    <a:pt x="7028" y="8924"/>
                    <a:pt x="7259" y="8975"/>
                    <a:pt x="7466" y="9022"/>
                  </a:cubicBezTo>
                  <a:cubicBezTo>
                    <a:pt x="7555" y="9043"/>
                    <a:pt x="7643" y="9063"/>
                    <a:pt x="7728" y="9084"/>
                  </a:cubicBezTo>
                  <a:cubicBezTo>
                    <a:pt x="7851" y="9115"/>
                    <a:pt x="7973" y="9142"/>
                    <a:pt x="8096" y="9169"/>
                  </a:cubicBezTo>
                  <a:cubicBezTo>
                    <a:pt x="8215" y="9196"/>
                    <a:pt x="8337" y="9223"/>
                    <a:pt x="8456" y="9254"/>
                  </a:cubicBezTo>
                  <a:cubicBezTo>
                    <a:pt x="8552" y="9274"/>
                    <a:pt x="8647" y="9298"/>
                    <a:pt x="8739" y="9319"/>
                  </a:cubicBezTo>
                  <a:cubicBezTo>
                    <a:pt x="8800" y="9332"/>
                    <a:pt x="8858" y="9346"/>
                    <a:pt x="8915" y="9360"/>
                  </a:cubicBezTo>
                  <a:cubicBezTo>
                    <a:pt x="9066" y="9393"/>
                    <a:pt x="9218" y="9427"/>
                    <a:pt x="9368" y="9465"/>
                  </a:cubicBezTo>
                  <a:cubicBezTo>
                    <a:pt x="9603" y="9523"/>
                    <a:pt x="9804" y="9574"/>
                    <a:pt x="10008" y="9618"/>
                  </a:cubicBezTo>
                  <a:cubicBezTo>
                    <a:pt x="10303" y="9686"/>
                    <a:pt x="10603" y="9751"/>
                    <a:pt x="10895" y="9812"/>
                  </a:cubicBezTo>
                  <a:cubicBezTo>
                    <a:pt x="11058" y="9845"/>
                    <a:pt x="11218" y="9880"/>
                    <a:pt x="11382" y="9914"/>
                  </a:cubicBezTo>
                  <a:cubicBezTo>
                    <a:pt x="11471" y="9934"/>
                    <a:pt x="11556" y="9952"/>
                    <a:pt x="11644" y="9968"/>
                  </a:cubicBezTo>
                  <a:cubicBezTo>
                    <a:pt x="11760" y="9992"/>
                    <a:pt x="11875" y="10019"/>
                    <a:pt x="11991" y="10043"/>
                  </a:cubicBezTo>
                  <a:cubicBezTo>
                    <a:pt x="12181" y="10084"/>
                    <a:pt x="12389" y="10135"/>
                    <a:pt x="12641" y="10196"/>
                  </a:cubicBezTo>
                  <a:cubicBezTo>
                    <a:pt x="12743" y="10220"/>
                    <a:pt x="12845" y="10244"/>
                    <a:pt x="12943" y="10267"/>
                  </a:cubicBezTo>
                  <a:cubicBezTo>
                    <a:pt x="13055" y="10291"/>
                    <a:pt x="13174" y="10319"/>
                    <a:pt x="13287" y="10349"/>
                  </a:cubicBezTo>
                  <a:lnTo>
                    <a:pt x="13294" y="10349"/>
                  </a:lnTo>
                  <a:cubicBezTo>
                    <a:pt x="13501" y="10404"/>
                    <a:pt x="13722" y="10458"/>
                    <a:pt x="13947" y="10512"/>
                  </a:cubicBezTo>
                  <a:cubicBezTo>
                    <a:pt x="14137" y="10556"/>
                    <a:pt x="14331" y="10597"/>
                    <a:pt x="14522" y="10641"/>
                  </a:cubicBezTo>
                  <a:lnTo>
                    <a:pt x="14579" y="10655"/>
                  </a:lnTo>
                  <a:cubicBezTo>
                    <a:pt x="14691" y="10679"/>
                    <a:pt x="14807" y="10707"/>
                    <a:pt x="14920" y="10734"/>
                  </a:cubicBezTo>
                  <a:cubicBezTo>
                    <a:pt x="15022" y="10754"/>
                    <a:pt x="15124" y="10778"/>
                    <a:pt x="15226" y="10801"/>
                  </a:cubicBezTo>
                  <a:cubicBezTo>
                    <a:pt x="15365" y="10832"/>
                    <a:pt x="15504" y="10866"/>
                    <a:pt x="15641" y="10897"/>
                  </a:cubicBezTo>
                  <a:cubicBezTo>
                    <a:pt x="15927" y="10961"/>
                    <a:pt x="16222" y="11029"/>
                    <a:pt x="16515" y="11090"/>
                  </a:cubicBezTo>
                  <a:lnTo>
                    <a:pt x="16583" y="11104"/>
                  </a:lnTo>
                  <a:cubicBezTo>
                    <a:pt x="16994" y="11189"/>
                    <a:pt x="17420" y="11278"/>
                    <a:pt x="17839" y="11356"/>
                  </a:cubicBezTo>
                  <a:cubicBezTo>
                    <a:pt x="18015" y="11390"/>
                    <a:pt x="18195" y="11424"/>
                    <a:pt x="18372" y="11458"/>
                  </a:cubicBezTo>
                  <a:cubicBezTo>
                    <a:pt x="18621" y="11509"/>
                    <a:pt x="18875" y="11560"/>
                    <a:pt x="19128" y="11605"/>
                  </a:cubicBezTo>
                  <a:cubicBezTo>
                    <a:pt x="19512" y="11673"/>
                    <a:pt x="19900" y="11751"/>
                    <a:pt x="20274" y="11825"/>
                  </a:cubicBezTo>
                  <a:lnTo>
                    <a:pt x="20502" y="11873"/>
                  </a:lnTo>
                  <a:cubicBezTo>
                    <a:pt x="20665" y="11907"/>
                    <a:pt x="20831" y="11935"/>
                    <a:pt x="20992" y="11965"/>
                  </a:cubicBezTo>
                  <a:cubicBezTo>
                    <a:pt x="21073" y="11979"/>
                    <a:pt x="21158" y="11993"/>
                    <a:pt x="21240" y="12009"/>
                  </a:cubicBezTo>
                  <a:cubicBezTo>
                    <a:pt x="21400" y="12037"/>
                    <a:pt x="21560" y="12064"/>
                    <a:pt x="21716" y="12091"/>
                  </a:cubicBezTo>
                  <a:cubicBezTo>
                    <a:pt x="21791" y="12104"/>
                    <a:pt x="21869" y="12118"/>
                    <a:pt x="21944" y="12131"/>
                  </a:cubicBezTo>
                  <a:cubicBezTo>
                    <a:pt x="22352" y="12200"/>
                    <a:pt x="22764" y="12282"/>
                    <a:pt x="23162" y="12356"/>
                  </a:cubicBezTo>
                  <a:lnTo>
                    <a:pt x="23318" y="12387"/>
                  </a:lnTo>
                  <a:cubicBezTo>
                    <a:pt x="23464" y="12417"/>
                    <a:pt x="23615" y="12448"/>
                    <a:pt x="23757" y="12478"/>
                  </a:cubicBezTo>
                  <a:cubicBezTo>
                    <a:pt x="23829" y="12492"/>
                    <a:pt x="23900" y="12509"/>
                    <a:pt x="23971" y="12523"/>
                  </a:cubicBezTo>
                  <a:cubicBezTo>
                    <a:pt x="24084" y="12547"/>
                    <a:pt x="24196" y="12574"/>
                    <a:pt x="24304" y="12598"/>
                  </a:cubicBezTo>
                  <a:cubicBezTo>
                    <a:pt x="24397" y="12621"/>
                    <a:pt x="24492" y="12642"/>
                    <a:pt x="24587" y="12662"/>
                  </a:cubicBezTo>
                  <a:lnTo>
                    <a:pt x="24733" y="12693"/>
                  </a:lnTo>
                  <a:cubicBezTo>
                    <a:pt x="24910" y="12734"/>
                    <a:pt x="25091" y="12771"/>
                    <a:pt x="25271" y="12805"/>
                  </a:cubicBezTo>
                  <a:cubicBezTo>
                    <a:pt x="25519" y="12853"/>
                    <a:pt x="25767" y="12897"/>
                    <a:pt x="26012" y="12941"/>
                  </a:cubicBezTo>
                  <a:cubicBezTo>
                    <a:pt x="26475" y="13023"/>
                    <a:pt x="26901" y="13104"/>
                    <a:pt x="27319" y="13186"/>
                  </a:cubicBezTo>
                  <a:cubicBezTo>
                    <a:pt x="27390" y="13200"/>
                    <a:pt x="27465" y="13213"/>
                    <a:pt x="27537" y="13230"/>
                  </a:cubicBezTo>
                  <a:cubicBezTo>
                    <a:pt x="27676" y="13258"/>
                    <a:pt x="27819" y="13285"/>
                    <a:pt x="27962" y="13312"/>
                  </a:cubicBezTo>
                  <a:cubicBezTo>
                    <a:pt x="28213" y="13360"/>
                    <a:pt x="28455" y="13397"/>
                    <a:pt x="28747" y="13442"/>
                  </a:cubicBezTo>
                  <a:cubicBezTo>
                    <a:pt x="28914" y="13469"/>
                    <a:pt x="29084" y="13496"/>
                    <a:pt x="29254" y="13523"/>
                  </a:cubicBezTo>
                  <a:cubicBezTo>
                    <a:pt x="29540" y="13567"/>
                    <a:pt x="29832" y="13611"/>
                    <a:pt x="30121" y="13659"/>
                  </a:cubicBezTo>
                  <a:cubicBezTo>
                    <a:pt x="30275" y="13683"/>
                    <a:pt x="30427" y="13710"/>
                    <a:pt x="30581" y="13734"/>
                  </a:cubicBezTo>
                  <a:cubicBezTo>
                    <a:pt x="30884" y="13785"/>
                    <a:pt x="31197" y="13839"/>
                    <a:pt x="31503" y="13887"/>
                  </a:cubicBezTo>
                  <a:cubicBezTo>
                    <a:pt x="31741" y="13921"/>
                    <a:pt x="31986" y="13958"/>
                    <a:pt x="32224" y="13989"/>
                  </a:cubicBezTo>
                  <a:cubicBezTo>
                    <a:pt x="32435" y="14020"/>
                    <a:pt x="32656" y="14050"/>
                    <a:pt x="32870" y="14084"/>
                  </a:cubicBezTo>
                  <a:cubicBezTo>
                    <a:pt x="33095" y="14118"/>
                    <a:pt x="33316" y="14149"/>
                    <a:pt x="33520" y="14176"/>
                  </a:cubicBezTo>
                  <a:cubicBezTo>
                    <a:pt x="33734" y="14207"/>
                    <a:pt x="33928" y="14230"/>
                    <a:pt x="34122" y="14247"/>
                  </a:cubicBezTo>
                  <a:cubicBezTo>
                    <a:pt x="34305" y="14265"/>
                    <a:pt x="34493" y="14285"/>
                    <a:pt x="34673" y="14305"/>
                  </a:cubicBezTo>
                  <a:cubicBezTo>
                    <a:pt x="34908" y="14332"/>
                    <a:pt x="35150" y="14360"/>
                    <a:pt x="35387" y="14381"/>
                  </a:cubicBezTo>
                  <a:cubicBezTo>
                    <a:pt x="35428" y="14384"/>
                    <a:pt x="35473" y="14384"/>
                    <a:pt x="35514" y="14387"/>
                  </a:cubicBezTo>
                  <a:cubicBezTo>
                    <a:pt x="35588" y="14394"/>
                    <a:pt x="35663" y="14401"/>
                    <a:pt x="35734" y="14407"/>
                  </a:cubicBezTo>
                  <a:cubicBezTo>
                    <a:pt x="35820" y="14415"/>
                    <a:pt x="35916" y="14423"/>
                    <a:pt x="36011" y="14423"/>
                  </a:cubicBezTo>
                  <a:cubicBezTo>
                    <a:pt x="36037" y="14423"/>
                    <a:pt x="36063" y="14423"/>
                    <a:pt x="36088" y="14421"/>
                  </a:cubicBezTo>
                  <a:cubicBezTo>
                    <a:pt x="36214" y="14414"/>
                    <a:pt x="36316" y="14387"/>
                    <a:pt x="36412" y="14340"/>
                  </a:cubicBezTo>
                  <a:cubicBezTo>
                    <a:pt x="36466" y="14312"/>
                    <a:pt x="36520" y="14261"/>
                    <a:pt x="36575" y="14189"/>
                  </a:cubicBezTo>
                  <a:cubicBezTo>
                    <a:pt x="36612" y="14186"/>
                    <a:pt x="36649" y="14183"/>
                    <a:pt x="36684" y="14176"/>
                  </a:cubicBezTo>
                  <a:lnTo>
                    <a:pt x="36697" y="14176"/>
                  </a:lnTo>
                  <a:cubicBezTo>
                    <a:pt x="36830" y="14169"/>
                    <a:pt x="36969" y="14149"/>
                    <a:pt x="37109" y="14115"/>
                  </a:cubicBezTo>
                  <a:cubicBezTo>
                    <a:pt x="37139" y="14108"/>
                    <a:pt x="37167" y="14105"/>
                    <a:pt x="37194" y="14098"/>
                  </a:cubicBezTo>
                  <a:cubicBezTo>
                    <a:pt x="37231" y="14091"/>
                    <a:pt x="37269" y="14084"/>
                    <a:pt x="37306" y="14074"/>
                  </a:cubicBezTo>
                  <a:cubicBezTo>
                    <a:pt x="37351" y="14064"/>
                    <a:pt x="37395" y="14054"/>
                    <a:pt x="37439" y="14043"/>
                  </a:cubicBezTo>
                  <a:cubicBezTo>
                    <a:pt x="37462" y="14037"/>
                    <a:pt x="37489" y="14029"/>
                    <a:pt x="37514" y="14026"/>
                  </a:cubicBezTo>
                  <a:cubicBezTo>
                    <a:pt x="37571" y="14013"/>
                    <a:pt x="37629" y="13996"/>
                    <a:pt x="37687" y="13982"/>
                  </a:cubicBezTo>
                  <a:cubicBezTo>
                    <a:pt x="37792" y="13955"/>
                    <a:pt x="37902" y="13927"/>
                    <a:pt x="38010" y="13907"/>
                  </a:cubicBezTo>
                  <a:cubicBezTo>
                    <a:pt x="38040" y="13900"/>
                    <a:pt x="38071" y="13894"/>
                    <a:pt x="38106" y="13887"/>
                  </a:cubicBezTo>
                  <a:cubicBezTo>
                    <a:pt x="38167" y="13877"/>
                    <a:pt x="38228" y="13863"/>
                    <a:pt x="38293" y="13850"/>
                  </a:cubicBezTo>
                  <a:cubicBezTo>
                    <a:pt x="38384" y="13829"/>
                    <a:pt x="38480" y="13805"/>
                    <a:pt x="38596" y="13771"/>
                  </a:cubicBezTo>
                  <a:cubicBezTo>
                    <a:pt x="38694" y="13740"/>
                    <a:pt x="38796" y="13710"/>
                    <a:pt x="38891" y="13679"/>
                  </a:cubicBezTo>
                  <a:cubicBezTo>
                    <a:pt x="38993" y="13646"/>
                    <a:pt x="39098" y="13611"/>
                    <a:pt x="39204" y="13580"/>
                  </a:cubicBezTo>
                  <a:cubicBezTo>
                    <a:pt x="39392" y="13527"/>
                    <a:pt x="39558" y="13472"/>
                    <a:pt x="39714" y="13414"/>
                  </a:cubicBezTo>
                  <a:cubicBezTo>
                    <a:pt x="39830" y="13370"/>
                    <a:pt x="39946" y="13326"/>
                    <a:pt x="40054" y="13282"/>
                  </a:cubicBezTo>
                  <a:cubicBezTo>
                    <a:pt x="40143" y="13244"/>
                    <a:pt x="40228" y="13210"/>
                    <a:pt x="40317" y="13176"/>
                  </a:cubicBezTo>
                  <a:cubicBezTo>
                    <a:pt x="40436" y="13131"/>
                    <a:pt x="40558" y="13081"/>
                    <a:pt x="40677" y="13033"/>
                  </a:cubicBezTo>
                  <a:lnTo>
                    <a:pt x="40803" y="12982"/>
                  </a:lnTo>
                  <a:cubicBezTo>
                    <a:pt x="40898" y="12952"/>
                    <a:pt x="40993" y="12918"/>
                    <a:pt x="41086" y="12887"/>
                  </a:cubicBezTo>
                  <a:cubicBezTo>
                    <a:pt x="41143" y="12866"/>
                    <a:pt x="41201" y="12850"/>
                    <a:pt x="41259" y="12829"/>
                  </a:cubicBezTo>
                  <a:cubicBezTo>
                    <a:pt x="41436" y="12768"/>
                    <a:pt x="41643" y="12693"/>
                    <a:pt x="41841" y="12608"/>
                  </a:cubicBezTo>
                  <a:cubicBezTo>
                    <a:pt x="42028" y="12526"/>
                    <a:pt x="42218" y="12431"/>
                    <a:pt x="42405" y="12326"/>
                  </a:cubicBezTo>
                  <a:cubicBezTo>
                    <a:pt x="42487" y="12278"/>
                    <a:pt x="42558" y="12241"/>
                    <a:pt x="42629" y="12203"/>
                  </a:cubicBezTo>
                  <a:cubicBezTo>
                    <a:pt x="42728" y="12152"/>
                    <a:pt x="42800" y="12101"/>
                    <a:pt x="42854" y="12040"/>
                  </a:cubicBezTo>
                  <a:cubicBezTo>
                    <a:pt x="42912" y="11968"/>
                    <a:pt x="42973" y="11894"/>
                    <a:pt x="42994" y="11798"/>
                  </a:cubicBezTo>
                  <a:cubicBezTo>
                    <a:pt x="43004" y="11764"/>
                    <a:pt x="43011" y="11723"/>
                    <a:pt x="43014" y="11676"/>
                  </a:cubicBezTo>
                  <a:cubicBezTo>
                    <a:pt x="43025" y="11601"/>
                    <a:pt x="43000" y="11536"/>
                    <a:pt x="42973" y="11465"/>
                  </a:cubicBezTo>
                  <a:cubicBezTo>
                    <a:pt x="42939" y="11376"/>
                    <a:pt x="42847" y="11302"/>
                    <a:pt x="42769" y="11261"/>
                  </a:cubicBezTo>
                  <a:cubicBezTo>
                    <a:pt x="42725" y="11237"/>
                    <a:pt x="42681" y="11206"/>
                    <a:pt x="42637" y="11176"/>
                  </a:cubicBezTo>
                  <a:lnTo>
                    <a:pt x="42602" y="11152"/>
                  </a:lnTo>
                  <a:cubicBezTo>
                    <a:pt x="42524" y="11098"/>
                    <a:pt x="42442" y="11043"/>
                    <a:pt x="42361" y="10985"/>
                  </a:cubicBezTo>
                  <a:cubicBezTo>
                    <a:pt x="42286" y="10934"/>
                    <a:pt x="42211" y="10883"/>
                    <a:pt x="42136" y="10832"/>
                  </a:cubicBezTo>
                  <a:cubicBezTo>
                    <a:pt x="42086" y="10798"/>
                    <a:pt x="42034" y="10761"/>
                    <a:pt x="41980" y="10723"/>
                  </a:cubicBezTo>
                  <a:cubicBezTo>
                    <a:pt x="41861" y="10638"/>
                    <a:pt x="41739" y="10553"/>
                    <a:pt x="41612" y="10472"/>
                  </a:cubicBezTo>
                  <a:cubicBezTo>
                    <a:pt x="41381" y="10319"/>
                    <a:pt x="41143" y="10148"/>
                    <a:pt x="40898" y="9965"/>
                  </a:cubicBezTo>
                  <a:cubicBezTo>
                    <a:pt x="40769" y="9870"/>
                    <a:pt x="40629" y="9764"/>
                    <a:pt x="40486" y="9669"/>
                  </a:cubicBezTo>
                  <a:cubicBezTo>
                    <a:pt x="40354" y="9580"/>
                    <a:pt x="40218" y="9492"/>
                    <a:pt x="40089" y="9407"/>
                  </a:cubicBezTo>
                  <a:lnTo>
                    <a:pt x="40068" y="9396"/>
                  </a:lnTo>
                  <a:cubicBezTo>
                    <a:pt x="39864" y="9264"/>
                    <a:pt x="39660" y="9128"/>
                    <a:pt x="39463" y="8996"/>
                  </a:cubicBezTo>
                  <a:cubicBezTo>
                    <a:pt x="39381" y="8941"/>
                    <a:pt x="39296" y="8883"/>
                    <a:pt x="39211" y="8825"/>
                  </a:cubicBezTo>
                  <a:cubicBezTo>
                    <a:pt x="38987" y="8679"/>
                    <a:pt x="38725" y="8502"/>
                    <a:pt x="38480" y="8302"/>
                  </a:cubicBezTo>
                  <a:lnTo>
                    <a:pt x="38456" y="8278"/>
                  </a:lnTo>
                  <a:cubicBezTo>
                    <a:pt x="38378" y="8213"/>
                    <a:pt x="38299" y="8142"/>
                    <a:pt x="38218" y="8084"/>
                  </a:cubicBezTo>
                  <a:cubicBezTo>
                    <a:pt x="38173" y="8053"/>
                    <a:pt x="38129" y="8029"/>
                    <a:pt x="38085" y="8019"/>
                  </a:cubicBezTo>
                  <a:cubicBezTo>
                    <a:pt x="38060" y="8012"/>
                    <a:pt x="38034" y="8008"/>
                    <a:pt x="38009" y="8008"/>
                  </a:cubicBezTo>
                  <a:cubicBezTo>
                    <a:pt x="37988" y="8008"/>
                    <a:pt x="37966" y="8011"/>
                    <a:pt x="37946" y="8016"/>
                  </a:cubicBezTo>
                  <a:lnTo>
                    <a:pt x="37942" y="8019"/>
                  </a:lnTo>
                  <a:cubicBezTo>
                    <a:pt x="37918" y="7934"/>
                    <a:pt x="37857" y="7876"/>
                    <a:pt x="37782" y="7856"/>
                  </a:cubicBezTo>
                  <a:cubicBezTo>
                    <a:pt x="37575" y="7801"/>
                    <a:pt x="37343" y="7740"/>
                    <a:pt x="37115" y="7675"/>
                  </a:cubicBezTo>
                  <a:cubicBezTo>
                    <a:pt x="36976" y="7635"/>
                    <a:pt x="36836" y="7584"/>
                    <a:pt x="36704" y="7533"/>
                  </a:cubicBezTo>
                  <a:cubicBezTo>
                    <a:pt x="36646" y="7509"/>
                    <a:pt x="36588" y="7488"/>
                    <a:pt x="36534" y="7468"/>
                  </a:cubicBezTo>
                  <a:cubicBezTo>
                    <a:pt x="36456" y="7441"/>
                    <a:pt x="36381" y="7413"/>
                    <a:pt x="36302" y="7386"/>
                  </a:cubicBezTo>
                  <a:cubicBezTo>
                    <a:pt x="36187" y="7346"/>
                    <a:pt x="36065" y="7305"/>
                    <a:pt x="35946" y="7257"/>
                  </a:cubicBezTo>
                  <a:cubicBezTo>
                    <a:pt x="35881" y="7233"/>
                    <a:pt x="35816" y="7209"/>
                    <a:pt x="35751" y="7186"/>
                  </a:cubicBezTo>
                  <a:cubicBezTo>
                    <a:pt x="35612" y="7131"/>
                    <a:pt x="35473" y="7077"/>
                    <a:pt x="35330" y="7022"/>
                  </a:cubicBezTo>
                  <a:cubicBezTo>
                    <a:pt x="35173" y="6964"/>
                    <a:pt x="35010" y="6910"/>
                    <a:pt x="34850" y="6859"/>
                  </a:cubicBezTo>
                  <a:cubicBezTo>
                    <a:pt x="34806" y="6842"/>
                    <a:pt x="34758" y="6829"/>
                    <a:pt x="34714" y="6812"/>
                  </a:cubicBezTo>
                  <a:cubicBezTo>
                    <a:pt x="34517" y="6747"/>
                    <a:pt x="34316" y="6682"/>
                    <a:pt x="34122" y="6621"/>
                  </a:cubicBezTo>
                  <a:lnTo>
                    <a:pt x="34068" y="6604"/>
                  </a:lnTo>
                  <a:cubicBezTo>
                    <a:pt x="33771" y="6509"/>
                    <a:pt x="33473" y="6416"/>
                    <a:pt x="33176" y="6322"/>
                  </a:cubicBezTo>
                  <a:lnTo>
                    <a:pt x="32809" y="6209"/>
                  </a:lnTo>
                  <a:lnTo>
                    <a:pt x="32374" y="6070"/>
                  </a:lnTo>
                  <a:cubicBezTo>
                    <a:pt x="31656" y="5845"/>
                    <a:pt x="30914" y="5611"/>
                    <a:pt x="30183" y="5389"/>
                  </a:cubicBezTo>
                  <a:cubicBezTo>
                    <a:pt x="30129" y="5372"/>
                    <a:pt x="30074" y="5359"/>
                    <a:pt x="30027" y="5345"/>
                  </a:cubicBezTo>
                  <a:lnTo>
                    <a:pt x="29983" y="5335"/>
                  </a:lnTo>
                  <a:cubicBezTo>
                    <a:pt x="29955" y="5328"/>
                    <a:pt x="29931" y="5322"/>
                    <a:pt x="29904" y="5314"/>
                  </a:cubicBezTo>
                  <a:lnTo>
                    <a:pt x="29853" y="5301"/>
                  </a:lnTo>
                  <a:cubicBezTo>
                    <a:pt x="29751" y="5274"/>
                    <a:pt x="29649" y="5250"/>
                    <a:pt x="29547" y="5223"/>
                  </a:cubicBezTo>
                  <a:cubicBezTo>
                    <a:pt x="29329" y="5165"/>
                    <a:pt x="29108" y="5100"/>
                    <a:pt x="28887" y="5039"/>
                  </a:cubicBezTo>
                  <a:cubicBezTo>
                    <a:pt x="28676" y="4978"/>
                    <a:pt x="28462" y="4913"/>
                    <a:pt x="28254" y="4852"/>
                  </a:cubicBezTo>
                  <a:cubicBezTo>
                    <a:pt x="28142" y="4818"/>
                    <a:pt x="28030" y="4784"/>
                    <a:pt x="27917" y="4750"/>
                  </a:cubicBezTo>
                  <a:cubicBezTo>
                    <a:pt x="27832" y="4727"/>
                    <a:pt x="27744" y="4702"/>
                    <a:pt x="27659" y="4682"/>
                  </a:cubicBezTo>
                  <a:lnTo>
                    <a:pt x="27574" y="4658"/>
                  </a:lnTo>
                  <a:cubicBezTo>
                    <a:pt x="26928" y="4488"/>
                    <a:pt x="26240" y="4311"/>
                    <a:pt x="25540" y="4131"/>
                  </a:cubicBezTo>
                  <a:cubicBezTo>
                    <a:pt x="25339" y="4080"/>
                    <a:pt x="25138" y="4029"/>
                    <a:pt x="24937" y="3981"/>
                  </a:cubicBezTo>
                  <a:lnTo>
                    <a:pt x="24890" y="3967"/>
                  </a:lnTo>
                  <a:cubicBezTo>
                    <a:pt x="24717" y="3923"/>
                    <a:pt x="24546" y="3879"/>
                    <a:pt x="24373" y="3835"/>
                  </a:cubicBezTo>
                  <a:lnTo>
                    <a:pt x="24295" y="3811"/>
                  </a:lnTo>
                  <a:cubicBezTo>
                    <a:pt x="24271" y="3804"/>
                    <a:pt x="24243" y="3801"/>
                    <a:pt x="24220" y="3794"/>
                  </a:cubicBezTo>
                  <a:cubicBezTo>
                    <a:pt x="24138" y="3774"/>
                    <a:pt x="24056" y="3753"/>
                    <a:pt x="23978" y="3733"/>
                  </a:cubicBezTo>
                  <a:lnTo>
                    <a:pt x="23951" y="3726"/>
                  </a:lnTo>
                  <a:cubicBezTo>
                    <a:pt x="23863" y="3706"/>
                    <a:pt x="23778" y="3682"/>
                    <a:pt x="23689" y="3661"/>
                  </a:cubicBezTo>
                  <a:lnTo>
                    <a:pt x="23638" y="3648"/>
                  </a:lnTo>
                  <a:cubicBezTo>
                    <a:pt x="23444" y="3597"/>
                    <a:pt x="23247" y="3546"/>
                    <a:pt x="23056" y="3491"/>
                  </a:cubicBezTo>
                  <a:lnTo>
                    <a:pt x="22948" y="3464"/>
                  </a:lnTo>
                  <a:cubicBezTo>
                    <a:pt x="22896" y="3450"/>
                    <a:pt x="22846" y="3437"/>
                    <a:pt x="22794" y="3424"/>
                  </a:cubicBezTo>
                  <a:cubicBezTo>
                    <a:pt x="22676" y="3393"/>
                    <a:pt x="22553" y="3362"/>
                    <a:pt x="22434" y="3335"/>
                  </a:cubicBezTo>
                  <a:lnTo>
                    <a:pt x="22318" y="3308"/>
                  </a:lnTo>
                  <a:cubicBezTo>
                    <a:pt x="22192" y="3277"/>
                    <a:pt x="22059" y="3246"/>
                    <a:pt x="21934" y="3219"/>
                  </a:cubicBezTo>
                  <a:cubicBezTo>
                    <a:pt x="21849" y="3202"/>
                    <a:pt x="21761" y="3182"/>
                    <a:pt x="21672" y="3161"/>
                  </a:cubicBezTo>
                  <a:cubicBezTo>
                    <a:pt x="21406" y="3100"/>
                    <a:pt x="21202" y="3056"/>
                    <a:pt x="21009" y="3012"/>
                  </a:cubicBezTo>
                  <a:cubicBezTo>
                    <a:pt x="20883" y="2984"/>
                    <a:pt x="20757" y="2957"/>
                    <a:pt x="20631" y="2930"/>
                  </a:cubicBezTo>
                  <a:cubicBezTo>
                    <a:pt x="20332" y="2869"/>
                    <a:pt x="20018" y="2801"/>
                    <a:pt x="19716" y="2733"/>
                  </a:cubicBezTo>
                  <a:lnTo>
                    <a:pt x="19553" y="2699"/>
                  </a:lnTo>
                  <a:cubicBezTo>
                    <a:pt x="19393" y="2661"/>
                    <a:pt x="19230" y="2624"/>
                    <a:pt x="19066" y="2590"/>
                  </a:cubicBezTo>
                  <a:cubicBezTo>
                    <a:pt x="18951" y="2563"/>
                    <a:pt x="18831" y="2539"/>
                    <a:pt x="18716" y="2512"/>
                  </a:cubicBezTo>
                  <a:cubicBezTo>
                    <a:pt x="18617" y="2488"/>
                    <a:pt x="18519" y="2464"/>
                    <a:pt x="18420" y="2444"/>
                  </a:cubicBezTo>
                  <a:cubicBezTo>
                    <a:pt x="18263" y="2410"/>
                    <a:pt x="18107" y="2375"/>
                    <a:pt x="17954" y="2342"/>
                  </a:cubicBezTo>
                  <a:cubicBezTo>
                    <a:pt x="17675" y="2281"/>
                    <a:pt x="17390" y="2219"/>
                    <a:pt x="17107" y="2155"/>
                  </a:cubicBezTo>
                  <a:cubicBezTo>
                    <a:pt x="16889" y="2107"/>
                    <a:pt x="16665" y="2059"/>
                    <a:pt x="16447" y="2012"/>
                  </a:cubicBezTo>
                  <a:cubicBezTo>
                    <a:pt x="16247" y="1971"/>
                    <a:pt x="16042" y="1926"/>
                    <a:pt x="15838" y="1882"/>
                  </a:cubicBezTo>
                  <a:cubicBezTo>
                    <a:pt x="15573" y="1821"/>
                    <a:pt x="15308" y="1767"/>
                    <a:pt x="15046" y="1712"/>
                  </a:cubicBezTo>
                  <a:cubicBezTo>
                    <a:pt x="14865" y="1678"/>
                    <a:pt x="14685" y="1641"/>
                    <a:pt x="14504" y="1600"/>
                  </a:cubicBezTo>
                  <a:cubicBezTo>
                    <a:pt x="14063" y="1505"/>
                    <a:pt x="13627" y="1420"/>
                    <a:pt x="13205" y="1342"/>
                  </a:cubicBezTo>
                  <a:cubicBezTo>
                    <a:pt x="12991" y="1304"/>
                    <a:pt x="12773" y="1260"/>
                    <a:pt x="12562" y="1216"/>
                  </a:cubicBezTo>
                  <a:lnTo>
                    <a:pt x="12542" y="1212"/>
                  </a:lnTo>
                  <a:cubicBezTo>
                    <a:pt x="12378" y="1178"/>
                    <a:pt x="12212" y="1147"/>
                    <a:pt x="12049" y="1117"/>
                  </a:cubicBezTo>
                  <a:cubicBezTo>
                    <a:pt x="11994" y="1107"/>
                    <a:pt x="11940" y="1097"/>
                    <a:pt x="11882" y="1086"/>
                  </a:cubicBezTo>
                  <a:cubicBezTo>
                    <a:pt x="11603" y="1032"/>
                    <a:pt x="11317" y="987"/>
                    <a:pt x="11045" y="943"/>
                  </a:cubicBezTo>
                  <a:lnTo>
                    <a:pt x="11001" y="937"/>
                  </a:lnTo>
                  <a:lnTo>
                    <a:pt x="11089" y="954"/>
                  </a:lnTo>
                  <a:cubicBezTo>
                    <a:pt x="10987" y="937"/>
                    <a:pt x="10882" y="920"/>
                    <a:pt x="10777" y="902"/>
                  </a:cubicBezTo>
                  <a:lnTo>
                    <a:pt x="10620" y="879"/>
                  </a:lnTo>
                  <a:cubicBezTo>
                    <a:pt x="10559" y="865"/>
                    <a:pt x="10497" y="858"/>
                    <a:pt x="10436" y="849"/>
                  </a:cubicBezTo>
                  <a:cubicBezTo>
                    <a:pt x="10311" y="824"/>
                    <a:pt x="10181" y="804"/>
                    <a:pt x="10055" y="780"/>
                  </a:cubicBezTo>
                  <a:cubicBezTo>
                    <a:pt x="9906" y="753"/>
                    <a:pt x="9749" y="722"/>
                    <a:pt x="9603" y="695"/>
                  </a:cubicBezTo>
                  <a:lnTo>
                    <a:pt x="9450" y="665"/>
                  </a:lnTo>
                  <a:cubicBezTo>
                    <a:pt x="9062" y="590"/>
                    <a:pt x="8661" y="522"/>
                    <a:pt x="8259" y="461"/>
                  </a:cubicBezTo>
                  <a:cubicBezTo>
                    <a:pt x="8062" y="427"/>
                    <a:pt x="7868" y="392"/>
                    <a:pt x="7670" y="362"/>
                  </a:cubicBezTo>
                  <a:cubicBezTo>
                    <a:pt x="7425" y="318"/>
                    <a:pt x="7174" y="277"/>
                    <a:pt x="6926" y="236"/>
                  </a:cubicBezTo>
                  <a:cubicBezTo>
                    <a:pt x="6511" y="168"/>
                    <a:pt x="6069" y="97"/>
                    <a:pt x="5626" y="56"/>
                  </a:cubicBezTo>
                  <a:cubicBezTo>
                    <a:pt x="5436" y="35"/>
                    <a:pt x="5241" y="22"/>
                    <a:pt x="5031" y="15"/>
                  </a:cubicBezTo>
                  <a:cubicBezTo>
                    <a:pt x="4868" y="6"/>
                    <a:pt x="4698" y="0"/>
                    <a:pt x="452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837;p56"/>
            <p:cNvSpPr/>
            <p:nvPr/>
          </p:nvSpPr>
          <p:spPr>
            <a:xfrm>
              <a:off x="2614775" y="4529925"/>
              <a:ext cx="54300" cy="183200"/>
            </a:xfrm>
            <a:custGeom>
              <a:avLst/>
              <a:gdLst/>
              <a:ahLst/>
              <a:cxnLst/>
              <a:rect l="l" t="t" r="r" b="b"/>
              <a:pathLst>
                <a:path w="2172" h="7328" extrusionOk="0">
                  <a:moveTo>
                    <a:pt x="837" y="6057"/>
                  </a:moveTo>
                  <a:lnTo>
                    <a:pt x="837" y="6057"/>
                  </a:lnTo>
                  <a:cubicBezTo>
                    <a:pt x="837" y="6060"/>
                    <a:pt x="837" y="6062"/>
                    <a:pt x="836" y="6064"/>
                  </a:cubicBezTo>
                  <a:lnTo>
                    <a:pt x="836" y="6064"/>
                  </a:lnTo>
                  <a:cubicBezTo>
                    <a:pt x="837" y="6062"/>
                    <a:pt x="837" y="6060"/>
                    <a:pt x="837" y="6057"/>
                  </a:cubicBezTo>
                  <a:close/>
                  <a:moveTo>
                    <a:pt x="1895" y="0"/>
                  </a:moveTo>
                  <a:cubicBezTo>
                    <a:pt x="1852" y="0"/>
                    <a:pt x="1809" y="11"/>
                    <a:pt x="1770" y="33"/>
                  </a:cubicBezTo>
                  <a:cubicBezTo>
                    <a:pt x="1712" y="63"/>
                    <a:pt x="1654" y="125"/>
                    <a:pt x="1641" y="189"/>
                  </a:cubicBezTo>
                  <a:cubicBezTo>
                    <a:pt x="1539" y="642"/>
                    <a:pt x="1423" y="1095"/>
                    <a:pt x="1290" y="1536"/>
                  </a:cubicBezTo>
                  <a:cubicBezTo>
                    <a:pt x="1161" y="1975"/>
                    <a:pt x="1021" y="2407"/>
                    <a:pt x="882" y="2839"/>
                  </a:cubicBezTo>
                  <a:cubicBezTo>
                    <a:pt x="817" y="3043"/>
                    <a:pt x="763" y="3247"/>
                    <a:pt x="708" y="3452"/>
                  </a:cubicBezTo>
                  <a:cubicBezTo>
                    <a:pt x="650" y="3656"/>
                    <a:pt x="592" y="3860"/>
                    <a:pt x="542" y="4067"/>
                  </a:cubicBezTo>
                  <a:cubicBezTo>
                    <a:pt x="494" y="4271"/>
                    <a:pt x="446" y="4475"/>
                    <a:pt x="402" y="4683"/>
                  </a:cubicBezTo>
                  <a:cubicBezTo>
                    <a:pt x="361" y="4880"/>
                    <a:pt x="324" y="5081"/>
                    <a:pt x="290" y="5282"/>
                  </a:cubicBezTo>
                  <a:cubicBezTo>
                    <a:pt x="242" y="5551"/>
                    <a:pt x="195" y="5819"/>
                    <a:pt x="154" y="6088"/>
                  </a:cubicBezTo>
                  <a:cubicBezTo>
                    <a:pt x="130" y="6248"/>
                    <a:pt x="103" y="6404"/>
                    <a:pt x="76" y="6564"/>
                  </a:cubicBezTo>
                  <a:cubicBezTo>
                    <a:pt x="58" y="6673"/>
                    <a:pt x="38" y="6782"/>
                    <a:pt x="18" y="6891"/>
                  </a:cubicBezTo>
                  <a:cubicBezTo>
                    <a:pt x="14" y="6921"/>
                    <a:pt x="8" y="6949"/>
                    <a:pt x="5" y="6979"/>
                  </a:cubicBezTo>
                  <a:cubicBezTo>
                    <a:pt x="1" y="7040"/>
                    <a:pt x="14" y="7095"/>
                    <a:pt x="45" y="7149"/>
                  </a:cubicBezTo>
                  <a:cubicBezTo>
                    <a:pt x="86" y="7227"/>
                    <a:pt x="157" y="7289"/>
                    <a:pt x="245" y="7312"/>
                  </a:cubicBezTo>
                  <a:cubicBezTo>
                    <a:pt x="278" y="7323"/>
                    <a:pt x="311" y="7328"/>
                    <a:pt x="344" y="7328"/>
                  </a:cubicBezTo>
                  <a:cubicBezTo>
                    <a:pt x="399" y="7328"/>
                    <a:pt x="453" y="7314"/>
                    <a:pt x="504" y="7289"/>
                  </a:cubicBezTo>
                  <a:cubicBezTo>
                    <a:pt x="579" y="7248"/>
                    <a:pt x="650" y="7174"/>
                    <a:pt x="668" y="7088"/>
                  </a:cubicBezTo>
                  <a:cubicBezTo>
                    <a:pt x="722" y="6850"/>
                    <a:pt x="749" y="6609"/>
                    <a:pt x="787" y="6367"/>
                  </a:cubicBezTo>
                  <a:cubicBezTo>
                    <a:pt x="803" y="6264"/>
                    <a:pt x="820" y="6164"/>
                    <a:pt x="836" y="6064"/>
                  </a:cubicBezTo>
                  <a:lnTo>
                    <a:pt x="836" y="6064"/>
                  </a:lnTo>
                  <a:cubicBezTo>
                    <a:pt x="836" y="6065"/>
                    <a:pt x="835" y="6066"/>
                    <a:pt x="834" y="6067"/>
                  </a:cubicBezTo>
                  <a:cubicBezTo>
                    <a:pt x="836" y="6064"/>
                    <a:pt x="836" y="6060"/>
                    <a:pt x="837" y="6056"/>
                  </a:cubicBezTo>
                  <a:lnTo>
                    <a:pt x="837" y="6056"/>
                  </a:lnTo>
                  <a:cubicBezTo>
                    <a:pt x="837" y="6057"/>
                    <a:pt x="837" y="6057"/>
                    <a:pt x="837" y="6057"/>
                  </a:cubicBezTo>
                  <a:cubicBezTo>
                    <a:pt x="837" y="6057"/>
                    <a:pt x="837" y="6057"/>
                    <a:pt x="837" y="6056"/>
                  </a:cubicBezTo>
                  <a:lnTo>
                    <a:pt x="837" y="6056"/>
                  </a:lnTo>
                  <a:cubicBezTo>
                    <a:pt x="838" y="6052"/>
                    <a:pt x="839" y="6047"/>
                    <a:pt x="841" y="6044"/>
                  </a:cubicBezTo>
                  <a:lnTo>
                    <a:pt x="841" y="6044"/>
                  </a:lnTo>
                  <a:cubicBezTo>
                    <a:pt x="840" y="6045"/>
                    <a:pt x="839" y="6046"/>
                    <a:pt x="838" y="6048"/>
                  </a:cubicBezTo>
                  <a:lnTo>
                    <a:pt x="838" y="6048"/>
                  </a:lnTo>
                  <a:cubicBezTo>
                    <a:pt x="839" y="6041"/>
                    <a:pt x="841" y="6034"/>
                    <a:pt x="841" y="6026"/>
                  </a:cubicBezTo>
                  <a:cubicBezTo>
                    <a:pt x="875" y="5833"/>
                    <a:pt x="909" y="5643"/>
                    <a:pt x="947" y="5448"/>
                  </a:cubicBezTo>
                  <a:cubicBezTo>
                    <a:pt x="984" y="5244"/>
                    <a:pt x="1021" y="5037"/>
                    <a:pt x="1059" y="4830"/>
                  </a:cubicBezTo>
                  <a:cubicBezTo>
                    <a:pt x="1099" y="4622"/>
                    <a:pt x="1140" y="4414"/>
                    <a:pt x="1181" y="4207"/>
                  </a:cubicBezTo>
                  <a:cubicBezTo>
                    <a:pt x="1225" y="3990"/>
                    <a:pt x="1273" y="3775"/>
                    <a:pt x="1324" y="3557"/>
                  </a:cubicBezTo>
                  <a:cubicBezTo>
                    <a:pt x="1368" y="3360"/>
                    <a:pt x="1413" y="3159"/>
                    <a:pt x="1467" y="2958"/>
                  </a:cubicBezTo>
                  <a:cubicBezTo>
                    <a:pt x="1531" y="2734"/>
                    <a:pt x="1592" y="2509"/>
                    <a:pt x="1658" y="2285"/>
                  </a:cubicBezTo>
                  <a:cubicBezTo>
                    <a:pt x="1776" y="1856"/>
                    <a:pt x="1892" y="1428"/>
                    <a:pt x="2001" y="996"/>
                  </a:cubicBezTo>
                  <a:cubicBezTo>
                    <a:pt x="2055" y="781"/>
                    <a:pt x="2107" y="564"/>
                    <a:pt x="2154" y="346"/>
                  </a:cubicBezTo>
                  <a:cubicBezTo>
                    <a:pt x="2171" y="275"/>
                    <a:pt x="2171" y="210"/>
                    <a:pt x="2134" y="142"/>
                  </a:cubicBezTo>
                  <a:cubicBezTo>
                    <a:pt x="2099" y="81"/>
                    <a:pt x="2042" y="33"/>
                    <a:pt x="1974" y="13"/>
                  </a:cubicBezTo>
                  <a:cubicBezTo>
                    <a:pt x="1970" y="10"/>
                    <a:pt x="1967" y="10"/>
                    <a:pt x="1964" y="10"/>
                  </a:cubicBezTo>
                  <a:cubicBezTo>
                    <a:pt x="1941" y="4"/>
                    <a:pt x="1918" y="0"/>
                    <a:pt x="18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838;p56"/>
            <p:cNvSpPr/>
            <p:nvPr/>
          </p:nvSpPr>
          <p:spPr>
            <a:xfrm>
              <a:off x="2711900" y="4545100"/>
              <a:ext cx="55150" cy="198900"/>
            </a:xfrm>
            <a:custGeom>
              <a:avLst/>
              <a:gdLst/>
              <a:ahLst/>
              <a:cxnLst/>
              <a:rect l="l" t="t" r="r" b="b"/>
              <a:pathLst>
                <a:path w="2206" h="7956" extrusionOk="0">
                  <a:moveTo>
                    <a:pt x="1957" y="1"/>
                  </a:moveTo>
                  <a:cubicBezTo>
                    <a:pt x="1896" y="1"/>
                    <a:pt x="1834" y="25"/>
                    <a:pt x="1786" y="65"/>
                  </a:cubicBezTo>
                  <a:cubicBezTo>
                    <a:pt x="1736" y="113"/>
                    <a:pt x="1715" y="171"/>
                    <a:pt x="1708" y="239"/>
                  </a:cubicBezTo>
                  <a:cubicBezTo>
                    <a:pt x="1698" y="382"/>
                    <a:pt x="1681" y="525"/>
                    <a:pt x="1667" y="668"/>
                  </a:cubicBezTo>
                  <a:cubicBezTo>
                    <a:pt x="1657" y="753"/>
                    <a:pt x="1643" y="838"/>
                    <a:pt x="1626" y="919"/>
                  </a:cubicBezTo>
                  <a:cubicBezTo>
                    <a:pt x="1626" y="919"/>
                    <a:pt x="1629" y="919"/>
                    <a:pt x="1630" y="917"/>
                  </a:cubicBezTo>
                  <a:lnTo>
                    <a:pt x="1630" y="917"/>
                  </a:lnTo>
                  <a:cubicBezTo>
                    <a:pt x="1544" y="1338"/>
                    <a:pt x="1453" y="1760"/>
                    <a:pt x="1340" y="2174"/>
                  </a:cubicBezTo>
                  <a:cubicBezTo>
                    <a:pt x="1314" y="2284"/>
                    <a:pt x="1283" y="2389"/>
                    <a:pt x="1256" y="2494"/>
                  </a:cubicBezTo>
                  <a:cubicBezTo>
                    <a:pt x="1232" y="2593"/>
                    <a:pt x="1211" y="2689"/>
                    <a:pt x="1185" y="2783"/>
                  </a:cubicBezTo>
                  <a:cubicBezTo>
                    <a:pt x="1130" y="3005"/>
                    <a:pt x="1069" y="3226"/>
                    <a:pt x="1007" y="3447"/>
                  </a:cubicBezTo>
                  <a:cubicBezTo>
                    <a:pt x="946" y="3654"/>
                    <a:pt x="882" y="3862"/>
                    <a:pt x="820" y="4069"/>
                  </a:cubicBezTo>
                  <a:cubicBezTo>
                    <a:pt x="762" y="4263"/>
                    <a:pt x="718" y="4464"/>
                    <a:pt x="664" y="4661"/>
                  </a:cubicBezTo>
                  <a:cubicBezTo>
                    <a:pt x="610" y="4876"/>
                    <a:pt x="552" y="5090"/>
                    <a:pt x="491" y="5301"/>
                  </a:cubicBezTo>
                  <a:cubicBezTo>
                    <a:pt x="433" y="5505"/>
                    <a:pt x="375" y="5713"/>
                    <a:pt x="327" y="5920"/>
                  </a:cubicBezTo>
                  <a:cubicBezTo>
                    <a:pt x="279" y="6131"/>
                    <a:pt x="249" y="6349"/>
                    <a:pt x="205" y="6559"/>
                  </a:cubicBezTo>
                  <a:cubicBezTo>
                    <a:pt x="188" y="6661"/>
                    <a:pt x="164" y="6760"/>
                    <a:pt x="147" y="6859"/>
                  </a:cubicBezTo>
                  <a:cubicBezTo>
                    <a:pt x="123" y="6975"/>
                    <a:pt x="106" y="7087"/>
                    <a:pt x="89" y="7203"/>
                  </a:cubicBezTo>
                  <a:cubicBezTo>
                    <a:pt x="79" y="7260"/>
                    <a:pt x="69" y="7318"/>
                    <a:pt x="59" y="7379"/>
                  </a:cubicBezTo>
                  <a:cubicBezTo>
                    <a:pt x="42" y="7474"/>
                    <a:pt x="14" y="7573"/>
                    <a:pt x="7" y="7672"/>
                  </a:cubicBezTo>
                  <a:cubicBezTo>
                    <a:pt x="1" y="7794"/>
                    <a:pt x="89" y="7910"/>
                    <a:pt x="205" y="7944"/>
                  </a:cubicBezTo>
                  <a:cubicBezTo>
                    <a:pt x="232" y="7951"/>
                    <a:pt x="259" y="7955"/>
                    <a:pt x="286" y="7955"/>
                  </a:cubicBezTo>
                  <a:cubicBezTo>
                    <a:pt x="331" y="7955"/>
                    <a:pt x="375" y="7945"/>
                    <a:pt x="415" y="7923"/>
                  </a:cubicBezTo>
                  <a:cubicBezTo>
                    <a:pt x="473" y="7893"/>
                    <a:pt x="538" y="7828"/>
                    <a:pt x="552" y="7760"/>
                  </a:cubicBezTo>
                  <a:cubicBezTo>
                    <a:pt x="558" y="7709"/>
                    <a:pt x="579" y="7658"/>
                    <a:pt x="589" y="7611"/>
                  </a:cubicBezTo>
                  <a:cubicBezTo>
                    <a:pt x="599" y="7563"/>
                    <a:pt x="610" y="7515"/>
                    <a:pt x="620" y="7468"/>
                  </a:cubicBezTo>
                  <a:cubicBezTo>
                    <a:pt x="640" y="7369"/>
                    <a:pt x="657" y="7267"/>
                    <a:pt x="674" y="7168"/>
                  </a:cubicBezTo>
                  <a:cubicBezTo>
                    <a:pt x="712" y="6961"/>
                    <a:pt x="762" y="6757"/>
                    <a:pt x="803" y="6553"/>
                  </a:cubicBezTo>
                  <a:cubicBezTo>
                    <a:pt x="824" y="6451"/>
                    <a:pt x="841" y="6345"/>
                    <a:pt x="865" y="6243"/>
                  </a:cubicBezTo>
                  <a:cubicBezTo>
                    <a:pt x="885" y="6138"/>
                    <a:pt x="916" y="6036"/>
                    <a:pt x="940" y="5930"/>
                  </a:cubicBezTo>
                  <a:cubicBezTo>
                    <a:pt x="990" y="5736"/>
                    <a:pt x="1051" y="5542"/>
                    <a:pt x="1103" y="5345"/>
                  </a:cubicBezTo>
                  <a:cubicBezTo>
                    <a:pt x="1218" y="4920"/>
                    <a:pt x="1314" y="4485"/>
                    <a:pt x="1429" y="4056"/>
                  </a:cubicBezTo>
                  <a:cubicBezTo>
                    <a:pt x="1541" y="3651"/>
                    <a:pt x="1651" y="3243"/>
                    <a:pt x="1736" y="2831"/>
                  </a:cubicBezTo>
                  <a:cubicBezTo>
                    <a:pt x="1824" y="2416"/>
                    <a:pt x="1916" y="2004"/>
                    <a:pt x="1998" y="1586"/>
                  </a:cubicBezTo>
                  <a:cubicBezTo>
                    <a:pt x="2034" y="1386"/>
                    <a:pt x="2079" y="1185"/>
                    <a:pt x="2110" y="981"/>
                  </a:cubicBezTo>
                  <a:cubicBezTo>
                    <a:pt x="2123" y="879"/>
                    <a:pt x="2144" y="773"/>
                    <a:pt x="2154" y="671"/>
                  </a:cubicBezTo>
                  <a:cubicBezTo>
                    <a:pt x="2167" y="532"/>
                    <a:pt x="2185" y="392"/>
                    <a:pt x="2194" y="249"/>
                  </a:cubicBezTo>
                  <a:cubicBezTo>
                    <a:pt x="2205" y="137"/>
                    <a:pt x="2116" y="35"/>
                    <a:pt x="2007" y="8"/>
                  </a:cubicBezTo>
                  <a:cubicBezTo>
                    <a:pt x="1990" y="4"/>
                    <a:pt x="1973" y="1"/>
                    <a:pt x="195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5816" y="3042735"/>
            <a:ext cx="34241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300" dirty="0"/>
              <a:t>(Pertemuan II)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2B6FB5-81A7-8CA2-CCE2-F19BAEC1BFA2}"/>
              </a:ext>
            </a:extLst>
          </p:cNvPr>
          <p:cNvSpPr txBox="1">
            <a:spLocks/>
          </p:cNvSpPr>
          <p:nvPr/>
        </p:nvSpPr>
        <p:spPr>
          <a:xfrm>
            <a:off x="1324087" y="670066"/>
            <a:ext cx="2680059" cy="6585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err="1">
                <a:solidFill>
                  <a:srgbClr val="0070C0"/>
                </a:solidFill>
                <a:latin typeface="Abadi" panose="020B0604020202020204" pitchFamily="34" charset="0"/>
              </a:rPr>
              <a:t>Pengembangan</a:t>
            </a:r>
            <a:r>
              <a:rPr lang="en-US" sz="1600" dirty="0">
                <a:solidFill>
                  <a:srgbClr val="0070C0"/>
                </a:solidFill>
                <a:latin typeface="Abadi" panose="020B0604020202020204" pitchFamily="34" charset="0"/>
              </a:rPr>
              <a:t> dan </a:t>
            </a:r>
            <a:r>
              <a:rPr lang="en-US" sz="1600" dirty="0" err="1">
                <a:solidFill>
                  <a:srgbClr val="0070C0"/>
                </a:solidFill>
                <a:latin typeface="Abadi" panose="020B0604020202020204" pitchFamily="34" charset="0"/>
              </a:rPr>
              <a:t>Penyelenggaraan</a:t>
            </a:r>
            <a:r>
              <a:rPr lang="en-US" sz="1600" dirty="0">
                <a:solidFill>
                  <a:srgbClr val="0070C0"/>
                </a:solidFill>
                <a:latin typeface="Abadi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badi" panose="020B0604020202020204" pitchFamily="34" charset="0"/>
              </a:rPr>
              <a:t>Pembelajaran</a:t>
            </a:r>
            <a:r>
              <a:rPr lang="en-US" sz="1600" dirty="0">
                <a:solidFill>
                  <a:srgbClr val="0070C0"/>
                </a:solidFill>
                <a:latin typeface="Abadi" panose="020B0604020202020204" pitchFamily="34" charset="0"/>
              </a:rPr>
              <a:t> Digital (P3D)</a:t>
            </a:r>
          </a:p>
        </p:txBody>
      </p:sp>
      <p:pic>
        <p:nvPicPr>
          <p:cNvPr id="4" name="Picture 2" descr="Universitas Madura">
            <a:extLst>
              <a:ext uri="{FF2B5EF4-FFF2-40B4-BE49-F238E27FC236}">
                <a16:creationId xmlns:a16="http://schemas.microsoft.com/office/drawing/2014/main" id="{40D25403-E2BE-0145-A35D-209B7E01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47" y="468557"/>
            <a:ext cx="939959" cy="9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675AB985-9686-F0E9-81B4-B6074E76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80" y="529976"/>
            <a:ext cx="1190301" cy="8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Kampus Merdeka Indonesia Jaya">
            <a:extLst>
              <a:ext uri="{FF2B5EF4-FFF2-40B4-BE49-F238E27FC236}">
                <a16:creationId xmlns:a16="http://schemas.microsoft.com/office/drawing/2014/main" id="{90F33356-981A-8A88-7863-FAE74F4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35" y="670038"/>
            <a:ext cx="1364221" cy="6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43"/>
          <p:cNvCxnSpPr/>
          <p:nvPr/>
        </p:nvCxnSpPr>
        <p:spPr>
          <a:xfrm>
            <a:off x="1659775" y="11471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3"/>
          <p:cNvCxnSpPr/>
          <p:nvPr/>
        </p:nvCxnSpPr>
        <p:spPr>
          <a:xfrm>
            <a:off x="897090" y="4696365"/>
            <a:ext cx="744313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983;p40"/>
          <p:cNvSpPr/>
          <p:nvPr/>
        </p:nvSpPr>
        <p:spPr>
          <a:xfrm rot="-5400000" flipH="1">
            <a:off x="1919509" y="37079"/>
            <a:ext cx="3599753" cy="5449644"/>
          </a:xfrm>
          <a:prstGeom prst="wedgeRectCallout">
            <a:avLst>
              <a:gd name="adj1" fmla="val 22778"/>
              <a:gd name="adj2" fmla="val 6146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985;p40"/>
          <p:cNvGrpSpPr/>
          <p:nvPr/>
        </p:nvGrpSpPr>
        <p:grpSpPr>
          <a:xfrm rot="488086">
            <a:off x="7108652" y="2698741"/>
            <a:ext cx="1369810" cy="1363848"/>
            <a:chOff x="5289326" y="1199984"/>
            <a:chExt cx="2637386" cy="2748163"/>
          </a:xfrm>
        </p:grpSpPr>
        <p:sp>
          <p:nvSpPr>
            <p:cNvPr id="14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999;p40"/>
          <p:cNvSpPr/>
          <p:nvPr/>
        </p:nvSpPr>
        <p:spPr>
          <a:xfrm flipH="1">
            <a:off x="1435578" y="4346280"/>
            <a:ext cx="4576581" cy="4571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grpSp>
        <p:nvGrpSpPr>
          <p:cNvPr id="28" name="Google Shape;2000;p40"/>
          <p:cNvGrpSpPr/>
          <p:nvPr/>
        </p:nvGrpSpPr>
        <p:grpSpPr>
          <a:xfrm rot="236343">
            <a:off x="703821" y="3963115"/>
            <a:ext cx="764399" cy="450661"/>
            <a:chOff x="1963425" y="418250"/>
            <a:chExt cx="2160932" cy="1380257"/>
          </a:xfrm>
        </p:grpSpPr>
        <p:sp>
          <p:nvSpPr>
            <p:cNvPr id="29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010;p40"/>
          <p:cNvGrpSpPr/>
          <p:nvPr/>
        </p:nvGrpSpPr>
        <p:grpSpPr>
          <a:xfrm rot="281879" flipH="1">
            <a:off x="7821240" y="1908334"/>
            <a:ext cx="524304" cy="720571"/>
            <a:chOff x="1322550" y="2267825"/>
            <a:chExt cx="524325" cy="720600"/>
          </a:xfrm>
        </p:grpSpPr>
        <p:sp>
          <p:nvSpPr>
            <p:cNvPr id="39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526919" y="369186"/>
            <a:ext cx="783874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+mn-lt"/>
              </a:rPr>
              <a:t>C. </a:t>
            </a:r>
            <a:r>
              <a:rPr lang="en-US" sz="2000" b="1" dirty="0">
                <a:latin typeface="+mn-lt"/>
              </a:rPr>
              <a:t>ANGKA SIGNIFIKAN</a:t>
            </a:r>
            <a:r>
              <a:rPr lang="id-ID" sz="2000" b="1" dirty="0">
                <a:latin typeface="+mn-lt"/>
              </a:rPr>
              <a:t> / ANGKA </a:t>
            </a:r>
            <a:r>
              <a:rPr lang="en-US" sz="2000" b="1" dirty="0">
                <a:latin typeface="+mn-lt"/>
              </a:rPr>
              <a:t>PENTING / ANGKA BENA</a:t>
            </a:r>
            <a:endParaRPr lang="id-ID" sz="2000" b="1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366" y="1082503"/>
            <a:ext cx="5261833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/>
              <a:t>Angka</a:t>
            </a:r>
            <a:r>
              <a:rPr lang="en-US" sz="1900" dirty="0"/>
              <a:t> </a:t>
            </a:r>
            <a:r>
              <a:rPr lang="en-US" sz="1900" dirty="0" err="1"/>
              <a:t>signifikan</a:t>
            </a:r>
            <a:r>
              <a:rPr lang="en-US" sz="1900" dirty="0"/>
              <a:t> a</a:t>
            </a:r>
            <a:r>
              <a:rPr lang="id-ID" sz="1900" dirty="0"/>
              <a:t>dalah angka yang menyatakan suatu bilangan, biasanya digunakan untuk menentukan tingkat ketelitian dari bilangan itu. </a:t>
            </a:r>
          </a:p>
          <a:p>
            <a:pPr algn="just">
              <a:lnSpc>
                <a:spcPct val="150000"/>
              </a:lnSpc>
            </a:pPr>
            <a:r>
              <a:rPr lang="id-ID" sz="1900" dirty="0"/>
              <a:t>(lebih banyak angka signifikan yang digunakan maka solusinya semakin mendekati solusi sejatinya dan besar galatnya semakin kecil).</a:t>
            </a:r>
            <a:r>
              <a:rPr lang="en-US" sz="1900" dirty="0"/>
              <a:t> </a:t>
            </a:r>
            <a:endParaRPr lang="id-ID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5439" y="422919"/>
            <a:ext cx="8892480" cy="475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700" u="sng" dirty="0"/>
              <a:t>Aturan-Aturan Angka Signifikan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1700" dirty="0"/>
              <a:t> Semua angka bukan angka nol adalah angka signifikan.</a:t>
            </a:r>
          </a:p>
          <a:p>
            <a:pPr lvl="0">
              <a:lnSpc>
                <a:spcPct val="150000"/>
              </a:lnSpc>
            </a:pPr>
            <a:r>
              <a:rPr lang="id-ID" sz="1700" dirty="0"/>
              <a:t>       Contoh: 9.536 memiliki 4 AS (yaitu 9, 5, 3, 6)</a:t>
            </a:r>
          </a:p>
          <a:p>
            <a:pPr>
              <a:lnSpc>
                <a:spcPct val="150000"/>
              </a:lnSpc>
            </a:pPr>
            <a:r>
              <a:rPr lang="id-ID" sz="1700" dirty="0"/>
              <a:t>                     345,6789 memiliki 7 AS (yaitu 3, 4, 5, 6, 7, 8, 9)</a:t>
            </a:r>
          </a:p>
          <a:p>
            <a:pPr lvl="0">
              <a:lnSpc>
                <a:spcPct val="150000"/>
              </a:lnSpc>
            </a:pPr>
            <a:r>
              <a:rPr lang="id-ID" sz="1700" dirty="0"/>
              <a:t>2.    Angka nol yang terletak diantara angka bukan nol adalah angka signifikan.</a:t>
            </a:r>
          </a:p>
          <a:p>
            <a:pPr lvl="0">
              <a:lnSpc>
                <a:spcPct val="150000"/>
              </a:lnSpc>
            </a:pPr>
            <a:r>
              <a:rPr lang="id-ID" sz="1700" dirty="0"/>
              <a:t>       Contoh: 203 memiliki 3 AS (yaitu 2, 0, 3)</a:t>
            </a:r>
          </a:p>
          <a:p>
            <a:pPr lvl="0">
              <a:lnSpc>
                <a:spcPct val="150000"/>
              </a:lnSpc>
            </a:pPr>
            <a:r>
              <a:rPr lang="id-ID" sz="1700" dirty="0"/>
              <a:t>                    102,00809 memiliki 8 AS (yaitu 1, 0, 2, 0, 0, 8, 0, 9)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id-ID" sz="1700" dirty="0"/>
              <a:t>Angka nol yang hanya terletak di sebelah kiri angka bukan nol, baik yang terletak </a:t>
            </a:r>
          </a:p>
          <a:p>
            <a:pPr>
              <a:lnSpc>
                <a:spcPct val="150000"/>
              </a:lnSpc>
            </a:pPr>
            <a:r>
              <a:rPr lang="id-ID" sz="1700" dirty="0"/>
              <a:t>      di sebelah kiri maupun sebelah kanan koma desimal, bukan angka signifikan.</a:t>
            </a:r>
          </a:p>
          <a:p>
            <a:pPr lvl="0">
              <a:lnSpc>
                <a:spcPct val="150000"/>
              </a:lnSpc>
            </a:pPr>
            <a:r>
              <a:rPr lang="id-ID" sz="1700" dirty="0"/>
              <a:t>      Contoh: 0,35 memiliki 2 AS (yaitu 3, 5)</a:t>
            </a:r>
          </a:p>
          <a:p>
            <a:pPr>
              <a:lnSpc>
                <a:spcPct val="150000"/>
              </a:lnSpc>
            </a:pPr>
            <a:r>
              <a:rPr lang="id-ID" sz="1700" dirty="0"/>
              <a:t>                    0,00987 memiliki 3 AS (yaitu 9, 8, 7)</a:t>
            </a:r>
          </a:p>
          <a:p>
            <a:pPr>
              <a:lnSpc>
                <a:spcPct val="150000"/>
              </a:lnSpc>
            </a:pPr>
            <a:r>
              <a:rPr lang="id-ID" sz="17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08388" y="531229"/>
            <a:ext cx="835292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AutoNum type="arabicPeriod" startAt="4"/>
            </a:pPr>
            <a:r>
              <a:rPr lang="id-ID" sz="1800" dirty="0"/>
              <a:t>Pada bilangan desimal, semua angka nol disebelah kanan angka tak nol terakhir merupakan angka signifikan.</a:t>
            </a:r>
          </a:p>
          <a:p>
            <a:pPr lvl="0">
              <a:lnSpc>
                <a:spcPct val="150000"/>
              </a:lnSpc>
            </a:pPr>
            <a:r>
              <a:rPr lang="id-ID" sz="1800" dirty="0"/>
              <a:t>      Contoh: </a:t>
            </a:r>
            <a:r>
              <a:rPr lang="en-US" sz="1800" dirty="0"/>
              <a:t>1</a:t>
            </a:r>
            <a:r>
              <a:rPr lang="id-ID" sz="1800" dirty="0"/>
              <a:t>2,</a:t>
            </a:r>
            <a:r>
              <a:rPr lang="en-US" sz="1800" dirty="0"/>
              <a:t>70</a:t>
            </a:r>
            <a:r>
              <a:rPr lang="id-ID" sz="1800" dirty="0"/>
              <a:t>0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lima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signifikan</a:t>
            </a:r>
            <a:r>
              <a:rPr lang="id-ID" sz="1800" dirty="0"/>
              <a:t> (yaitu 1, 2, 7, 0, 0)</a:t>
            </a:r>
          </a:p>
        </p:txBody>
      </p:sp>
      <p:grpSp>
        <p:nvGrpSpPr>
          <p:cNvPr id="6" name="Google Shape;1012;p28"/>
          <p:cNvGrpSpPr/>
          <p:nvPr/>
        </p:nvGrpSpPr>
        <p:grpSpPr>
          <a:xfrm>
            <a:off x="7919160" y="1251243"/>
            <a:ext cx="8275654" cy="3892257"/>
            <a:chOff x="432791" y="787894"/>
            <a:chExt cx="8275654" cy="3892257"/>
          </a:xfrm>
        </p:grpSpPr>
        <p:grpSp>
          <p:nvGrpSpPr>
            <p:cNvPr id="7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32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9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oogle Shape;783;p26"/>
          <p:cNvGrpSpPr/>
          <p:nvPr/>
        </p:nvGrpSpPr>
        <p:grpSpPr>
          <a:xfrm rot="-236343" flipH="1">
            <a:off x="8221292" y="1126582"/>
            <a:ext cx="764399" cy="450661"/>
            <a:chOff x="1963425" y="418250"/>
            <a:chExt cx="2160932" cy="1380257"/>
          </a:xfrm>
        </p:grpSpPr>
        <p:sp>
          <p:nvSpPr>
            <p:cNvPr id="42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B2D50-5505-B812-E870-06286A469B1A}"/>
                  </a:ext>
                </a:extLst>
              </p:cNvPr>
              <p:cNvSpPr txBox="1"/>
              <p:nvPr/>
            </p:nvSpPr>
            <p:spPr>
              <a:xfrm>
                <a:off x="601692" y="2163744"/>
                <a:ext cx="8352928" cy="299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 startAt="5"/>
                </a:pPr>
                <a:r>
                  <a:rPr lang="id-ID" sz="1800" dirty="0"/>
                  <a:t>Untuk bilangan bulat yang tidak mengandung koma desimal, angka nol yang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800" dirty="0"/>
                  <a:t>     terletak disebelah kanan angka bukan nol terakhir adalah bukan angka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800" dirty="0"/>
                  <a:t>     signifikan, kecuali diberi tanda khusus (misal garis bawah atau garis atas)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800" dirty="0"/>
                  <a:t>     pada angka terakhir yang dianggap signifikan 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id-ID" sz="1800" dirty="0"/>
                  <a:t>     Contoh: </a:t>
                </a:r>
                <a:r>
                  <a:rPr lang="en-US" sz="1800" dirty="0"/>
                  <a:t>4</a:t>
                </a:r>
                <a:r>
                  <a:rPr lang="id-ID" sz="1800" dirty="0"/>
                  <a:t>5.000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memiliki</a:t>
                </a:r>
                <a:r>
                  <a:rPr lang="en-US" sz="1800" dirty="0"/>
                  <a:t> </a:t>
                </a:r>
                <a:r>
                  <a:rPr lang="id-ID" sz="1800" dirty="0"/>
                  <a:t>2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angka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signifikan</a:t>
                </a:r>
                <a:r>
                  <a:rPr lang="id-ID" sz="1800" dirty="0"/>
                  <a:t> (yaitu 4 dan 5)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id-ID" sz="1800" b="0" dirty="0"/>
                  <a:t>                   </a:t>
                </a:r>
                <a14:m>
                  <m:oMath xmlns:m="http://schemas.openxmlformats.org/officeDocument/2006/math">
                    <m:r>
                      <a:rPr lang="id-ID" sz="2000" b="0" i="0" dirty="0" smtClean="0">
                        <a:latin typeface="Cambria Math"/>
                      </a:rPr>
                      <m:t>72.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0</m:t>
                    </m:r>
                    <m:acc>
                      <m:accPr>
                        <m:chr m:val="̅"/>
                        <m:ctrlPr>
                          <a:rPr lang="id-ID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sz="2000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id-ID" sz="20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id-ID" sz="2000" dirty="0"/>
                  <a:t> </a:t>
                </a:r>
                <a:r>
                  <a:rPr lang="id-ID" sz="1800" dirty="0"/>
                  <a:t>memiliki 4 angka signifikan (yaitu 7, 2, 0 dan 0)</a:t>
                </a:r>
              </a:p>
              <a:p>
                <a:pPr>
                  <a:lnSpc>
                    <a:spcPct val="150000"/>
                  </a:lnSpc>
                </a:pPr>
                <a:endParaRPr lang="id-ID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B2D50-5505-B812-E870-06286A469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2" y="2163744"/>
                <a:ext cx="8352928" cy="2996782"/>
              </a:xfrm>
              <a:prstGeom prst="rect">
                <a:avLst/>
              </a:prstGeom>
              <a:blipFill>
                <a:blip r:embed="rId3"/>
                <a:stretch>
                  <a:fillRect l="-511" r="-21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6600" y="487788"/>
                <a:ext cx="2920590" cy="189385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+mn-lt"/>
                  </a:rPr>
                  <a:t>3,14 </a:t>
                </a:r>
                <a:r>
                  <a:rPr lang="en-US" sz="1600" dirty="0" err="1">
                    <a:latin typeface="+mn-lt"/>
                  </a:rPr>
                  <a:t>mempunyai</a:t>
                </a:r>
                <a:r>
                  <a:rPr lang="en-US" sz="1600" dirty="0">
                    <a:latin typeface="+mn-lt"/>
                  </a:rPr>
                  <a:t> </a:t>
                </a:r>
                <a:endParaRPr lang="id-ID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+mn-lt"/>
                  </a:rPr>
                  <a:t>0,031 </a:t>
                </a:r>
                <a:r>
                  <a:rPr lang="en-US" sz="1600" dirty="0" err="1">
                    <a:latin typeface="+mn-lt"/>
                  </a:rPr>
                  <a:t>mempunyai</a:t>
                </a:r>
                <a:endParaRPr lang="id-ID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+mn-lt"/>
                  </a:rPr>
                  <a:t>0,3150 </a:t>
                </a:r>
                <a:r>
                  <a:rPr lang="en-US" sz="1600" dirty="0" err="1">
                    <a:latin typeface="+mn-lt"/>
                  </a:rPr>
                  <a:t>mempunyai</a:t>
                </a:r>
                <a:endParaRPr lang="id-ID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+mn-lt"/>
                  </a:rPr>
                  <a:t>0,0202020 </a:t>
                </a:r>
                <a:r>
                  <a:rPr lang="en-US" sz="1600" dirty="0" err="1">
                    <a:latin typeface="+mn-lt"/>
                  </a:rPr>
                  <a:t>mempunyai</a:t>
                </a:r>
                <a:endParaRPr lang="id-ID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0" i="0" dirty="0" smtClean="0">
                        <a:latin typeface="Cambria Math"/>
                      </a:rPr>
                      <m:t>450.</m:t>
                    </m:r>
                    <m:acc>
                      <m:accPr>
                        <m:chr m:val="̅"/>
                        <m:ctrlPr>
                          <a:rPr lang="id-ID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sz="1600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id-ID" sz="1600" i="1" dirty="0" smtClean="0">
                        <a:latin typeface="Cambria Math"/>
                      </a:rPr>
                      <m:t>0</m:t>
                    </m:r>
                    <m:r>
                      <a:rPr lang="id-ID" sz="16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id-ID" sz="1600" dirty="0">
                    <a:latin typeface="+mn-lt"/>
                    <a:cs typeface="Times New Roman" pitchFamily="18" charset="0"/>
                  </a:rPr>
                  <a:t> mempunyai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00" y="487788"/>
                <a:ext cx="2920590" cy="1893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63804" y="2982663"/>
                <a:ext cx="3206038" cy="115884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+mn-lt"/>
                  </a:rPr>
                  <a:t>6,02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d-ID" sz="1600" i="1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id-ID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mempunyai</a:t>
                </a:r>
                <a:r>
                  <a:rPr lang="id-ID" sz="1600" dirty="0">
                    <a:latin typeface="+mn-lt"/>
                  </a:rPr>
                  <a:t> 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+mn-lt"/>
                  </a:rPr>
                  <a:t>1,360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d-ID" sz="16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id-ID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mempunyai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id-ID" sz="1600" dirty="0">
                    <a:latin typeface="+mn-lt"/>
                  </a:rPr>
                  <a:t>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600" dirty="0">
                    <a:latin typeface="+mn-lt"/>
                  </a:rPr>
                  <a:t>60,240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d-ID" sz="1600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id-ID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mempunyai</a:t>
                </a:r>
                <a:r>
                  <a:rPr lang="id-ID" sz="1600" dirty="0">
                    <a:latin typeface="+mn-lt"/>
                  </a:rPr>
                  <a:t> .........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04" y="2982663"/>
                <a:ext cx="3206038" cy="1158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6608" y="5462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latin typeface="+mn-lt"/>
              </a:rPr>
              <a:t>LATIHAN: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2202" y="574740"/>
            <a:ext cx="93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+mn-lt"/>
              </a:rPr>
              <a:t>3 AS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205" y="93487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+mn-lt"/>
              </a:rPr>
              <a:t>2 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8468" y="13089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+mn-lt"/>
              </a:rPr>
              <a:t>4 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5102" y="1676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+mn-lt"/>
              </a:rPr>
              <a:t>6 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9912" y="204308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+mn-lt"/>
              </a:rPr>
              <a:t>4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61" y="339502"/>
            <a:ext cx="8424936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70012" y="261148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d-ID" b="1" dirty="0"/>
              <a:t>D. </a:t>
            </a:r>
            <a:r>
              <a:rPr lang="en-US" b="1" dirty="0"/>
              <a:t>PEMBULATAN</a:t>
            </a:r>
            <a:endParaRPr lang="id-ID" dirty="0"/>
          </a:p>
          <a:p>
            <a:pPr algn="ctr">
              <a:lnSpc>
                <a:spcPct val="150000"/>
              </a:lnSpc>
            </a:pPr>
            <a:r>
              <a:rPr lang="fr-FR" dirty="0" err="1"/>
              <a:t>Aturan</a:t>
            </a:r>
            <a:r>
              <a:rPr lang="fr-FR" dirty="0"/>
              <a:t> </a:t>
            </a:r>
            <a:r>
              <a:rPr lang="fr-FR" dirty="0" err="1"/>
              <a:t>Pembulatan</a:t>
            </a:r>
            <a:r>
              <a:rPr lang="fr-FR" dirty="0"/>
              <a:t> ada </a:t>
            </a:r>
            <a:r>
              <a:rPr lang="fr-FR" dirty="0" err="1"/>
              <a:t>tiga</a:t>
            </a:r>
            <a:r>
              <a:rPr lang="fr-FR" dirty="0"/>
              <a:t>, </a:t>
            </a:r>
            <a:r>
              <a:rPr lang="fr-FR" dirty="0" err="1"/>
              <a:t>yaitu</a:t>
            </a:r>
            <a:r>
              <a:rPr lang="fr-FR" dirty="0"/>
              <a:t>:</a:t>
            </a:r>
            <a:endParaRPr lang="id-ID" dirty="0"/>
          </a:p>
          <a:p>
            <a:pPr lvl="0" algn="just">
              <a:lnSpc>
                <a:spcPct val="150000"/>
              </a:lnSpc>
            </a:pPr>
            <a:r>
              <a:rPr lang="id-ID" dirty="0"/>
              <a:t>1.   </a:t>
            </a:r>
            <a:r>
              <a:rPr lang="fr-FR" dirty="0" err="1"/>
              <a:t>Jika</a:t>
            </a:r>
            <a:r>
              <a:rPr lang="fr-FR" dirty="0"/>
              <a:t> </a:t>
            </a:r>
            <a:r>
              <a:rPr lang="id-ID" dirty="0"/>
              <a:t>dibelakang angka yang akan dibulatkan </a:t>
            </a:r>
            <a:r>
              <a:rPr lang="fr-FR" dirty="0"/>
              <a:t>4 </a:t>
            </a:r>
            <a:r>
              <a:rPr lang="fr-FR" dirty="0" err="1"/>
              <a:t>atau</a:t>
            </a:r>
            <a:r>
              <a:rPr lang="fr-FR" dirty="0"/>
              <a:t> </a:t>
            </a:r>
            <a:r>
              <a:rPr lang="fr-FR" dirty="0" err="1"/>
              <a:t>kurang</a:t>
            </a:r>
            <a:r>
              <a:rPr lang="fr-FR" dirty="0"/>
              <a:t>, </a:t>
            </a:r>
            <a:r>
              <a:rPr lang="fr-FR" dirty="0" err="1"/>
              <a:t>maka</a:t>
            </a:r>
            <a:r>
              <a:rPr lang="fr-FR" dirty="0"/>
              <a:t> </a:t>
            </a:r>
            <a:r>
              <a:rPr lang="fr-FR" dirty="0" err="1"/>
              <a:t>angka</a:t>
            </a:r>
            <a:r>
              <a:rPr lang="fr-FR" dirty="0"/>
              <a:t> </a:t>
            </a:r>
            <a:r>
              <a:rPr lang="id-ID" dirty="0"/>
              <a:t>yang akan </a:t>
            </a:r>
          </a:p>
          <a:p>
            <a:pPr lvl="0" algn="just">
              <a:lnSpc>
                <a:spcPct val="150000"/>
              </a:lnSpc>
            </a:pPr>
            <a:r>
              <a:rPr lang="id-ID" dirty="0"/>
              <a:t>      dibulatkan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berubah</a:t>
            </a:r>
            <a:r>
              <a:rPr lang="fr-FR" dirty="0"/>
              <a:t>.</a:t>
            </a:r>
            <a:endParaRPr lang="id-ID" dirty="0"/>
          </a:p>
          <a:p>
            <a:pPr algn="just">
              <a:lnSpc>
                <a:spcPct val="150000"/>
              </a:lnSpc>
            </a:pPr>
            <a:r>
              <a:rPr lang="id-ID" dirty="0"/>
              <a:t>      Contoh: 8</a:t>
            </a:r>
            <a:r>
              <a:rPr lang="en-US" dirty="0"/>
              <a:t>.</a:t>
            </a:r>
            <a:r>
              <a:rPr lang="id-ID" dirty="0"/>
              <a:t>7</a:t>
            </a:r>
            <a:r>
              <a:rPr lang="en-US" dirty="0"/>
              <a:t>48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id-ID" dirty="0"/>
              <a:t>ratusan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/>
              <a:t>8.700</a:t>
            </a:r>
          </a:p>
          <a:p>
            <a:pPr lvl="0" algn="just">
              <a:lnSpc>
                <a:spcPct val="150000"/>
              </a:lnSpc>
            </a:pPr>
            <a:r>
              <a:rPr lang="id-ID" dirty="0"/>
              <a:t>2.   </a:t>
            </a:r>
            <a:r>
              <a:rPr lang="fr-FR" dirty="0" err="1"/>
              <a:t>Jika</a:t>
            </a:r>
            <a:r>
              <a:rPr lang="fr-FR" dirty="0"/>
              <a:t> </a:t>
            </a:r>
            <a:r>
              <a:rPr lang="id-ID" dirty="0"/>
              <a:t>dibelakang angka yang akan dibulatkan</a:t>
            </a:r>
            <a:r>
              <a:rPr lang="fr-FR" dirty="0"/>
              <a:t> </a:t>
            </a:r>
            <a:r>
              <a:rPr lang="fr-FR" dirty="0" err="1"/>
              <a:t>lebih</a:t>
            </a:r>
            <a:r>
              <a:rPr lang="fr-FR" dirty="0"/>
              <a:t> dari 5 </a:t>
            </a:r>
            <a:r>
              <a:rPr lang="fr-FR" dirty="0" err="1"/>
              <a:t>atau</a:t>
            </a:r>
            <a:r>
              <a:rPr lang="fr-FR" dirty="0"/>
              <a:t> </a:t>
            </a:r>
            <a:r>
              <a:rPr lang="id-ID" dirty="0"/>
              <a:t> </a:t>
            </a:r>
            <a:r>
              <a:rPr lang="fr-FR" dirty="0"/>
              <a:t>5 </a:t>
            </a:r>
            <a:r>
              <a:rPr lang="fr-FR" dirty="0" err="1"/>
              <a:t>diikuti</a:t>
            </a:r>
            <a:r>
              <a:rPr lang="fr-FR" dirty="0"/>
              <a:t> </a:t>
            </a:r>
            <a:r>
              <a:rPr lang="fr-FR" dirty="0" err="1"/>
              <a:t>oleh</a:t>
            </a:r>
            <a:r>
              <a:rPr lang="fr-FR" dirty="0"/>
              <a:t> </a:t>
            </a:r>
            <a:r>
              <a:rPr lang="fr-FR" dirty="0" err="1"/>
              <a:t>angka</a:t>
            </a:r>
            <a:r>
              <a:rPr lang="fr-FR" dirty="0"/>
              <a:t> </a:t>
            </a:r>
            <a:endParaRPr lang="id-ID" dirty="0"/>
          </a:p>
          <a:p>
            <a:pPr lvl="0" algn="just">
              <a:lnSpc>
                <a:spcPct val="150000"/>
              </a:lnSpc>
            </a:pPr>
            <a:r>
              <a:rPr lang="id-ID" dirty="0"/>
              <a:t>      </a:t>
            </a:r>
            <a:r>
              <a:rPr lang="fr-FR" dirty="0" err="1"/>
              <a:t>bukan</a:t>
            </a:r>
            <a:r>
              <a:rPr lang="fr-FR" dirty="0"/>
              <a:t> </a:t>
            </a:r>
            <a:r>
              <a:rPr lang="fr-FR" dirty="0" err="1"/>
              <a:t>nol</a:t>
            </a:r>
            <a:r>
              <a:rPr lang="fr-FR" dirty="0"/>
              <a:t>, </a:t>
            </a:r>
            <a:r>
              <a:rPr lang="fr-FR" dirty="0" err="1"/>
              <a:t>maka</a:t>
            </a:r>
            <a:r>
              <a:rPr lang="fr-FR" dirty="0"/>
              <a:t> </a:t>
            </a:r>
            <a:r>
              <a:rPr lang="id-ID" dirty="0"/>
              <a:t>angka yang akan dibulatkan</a:t>
            </a:r>
            <a:r>
              <a:rPr lang="fr-FR" dirty="0"/>
              <a:t> </a:t>
            </a:r>
            <a:r>
              <a:rPr lang="id-ID" dirty="0"/>
              <a:t>di</a:t>
            </a:r>
            <a:r>
              <a:rPr lang="fr-FR" dirty="0" err="1"/>
              <a:t>tambah</a:t>
            </a:r>
            <a:r>
              <a:rPr lang="fr-FR" dirty="0"/>
              <a:t> </a:t>
            </a:r>
            <a:r>
              <a:rPr lang="fr-FR" dirty="0" err="1"/>
              <a:t>satu</a:t>
            </a:r>
            <a:r>
              <a:rPr lang="fr-FR" dirty="0"/>
              <a:t>.</a:t>
            </a:r>
            <a:endParaRPr lang="id-ID" dirty="0"/>
          </a:p>
          <a:p>
            <a:pPr algn="just">
              <a:lnSpc>
                <a:spcPct val="150000"/>
              </a:lnSpc>
            </a:pPr>
            <a:r>
              <a:rPr lang="id-ID" dirty="0"/>
              <a:t>      Contoh: 74</a:t>
            </a:r>
            <a:r>
              <a:rPr lang="en-US" dirty="0"/>
              <a:t>.948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ribuan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/>
              <a:t>75.000</a:t>
            </a:r>
          </a:p>
          <a:p>
            <a:pPr algn="just">
              <a:lnSpc>
                <a:spcPct val="150000"/>
              </a:lnSpc>
            </a:pPr>
            <a:r>
              <a:rPr lang="id-ID" dirty="0"/>
              <a:t>                    693, 8532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id-ID" dirty="0"/>
              <a:t>1D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/>
              <a:t>693,9</a:t>
            </a:r>
          </a:p>
          <a:p>
            <a:pPr marL="342900" lvl="0" indent="-342900" algn="just">
              <a:lnSpc>
                <a:spcPct val="150000"/>
              </a:lnSpc>
              <a:buAutoNum type="arabicPeriod" startAt="3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id-ID" dirty="0"/>
              <a:t>dibelakang angka yang akan dibulatkan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5 </a:t>
            </a:r>
            <a:r>
              <a:rPr lang="en-US" dirty="0" err="1"/>
              <a:t>atau</a:t>
            </a:r>
            <a:r>
              <a:rPr lang="en-US" dirty="0"/>
              <a:t> 5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id-ID" dirty="0"/>
              <a:t>-angka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id-ID" dirty="0"/>
              <a:t> </a:t>
            </a:r>
          </a:p>
          <a:p>
            <a:pPr lvl="0" algn="just">
              <a:lnSpc>
                <a:spcPct val="150000"/>
              </a:lnSpc>
            </a:pPr>
            <a:r>
              <a:rPr lang="id-ID" dirty="0"/>
              <a:t>       saja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id-ID" dirty="0"/>
              <a:t>angka yang akan dibulatkan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US" dirty="0" err="1"/>
              <a:t>ganjil</a:t>
            </a:r>
            <a:r>
              <a:rPr lang="en-US" dirty="0"/>
              <a:t>.</a:t>
            </a:r>
            <a:endParaRPr lang="id-ID" dirty="0"/>
          </a:p>
          <a:p>
            <a:pPr algn="just">
              <a:lnSpc>
                <a:spcPct val="150000"/>
              </a:lnSpc>
            </a:pPr>
            <a:r>
              <a:rPr lang="id-ID" dirty="0"/>
              <a:t>       Contoh: 83</a:t>
            </a:r>
            <a:r>
              <a:rPr lang="en-US" dirty="0"/>
              <a:t>,</a:t>
            </a:r>
            <a:r>
              <a:rPr lang="id-ID" dirty="0"/>
              <a:t>27</a:t>
            </a:r>
            <a:r>
              <a:rPr lang="en-US" dirty="0"/>
              <a:t>5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id-ID" dirty="0"/>
              <a:t>perratusan </a:t>
            </a:r>
            <a:r>
              <a:rPr lang="en-US" dirty="0" err="1"/>
              <a:t>menjadi</a:t>
            </a:r>
            <a:r>
              <a:rPr lang="id-ID" dirty="0"/>
              <a:t> 83,28</a:t>
            </a:r>
          </a:p>
          <a:p>
            <a:pPr algn="just">
              <a:lnSpc>
                <a:spcPct val="150000"/>
              </a:lnSpc>
            </a:pPr>
            <a:r>
              <a:rPr lang="id-ID" dirty="0"/>
              <a:t>                     83</a:t>
            </a:r>
            <a:r>
              <a:rPr lang="en-US" dirty="0"/>
              <a:t>,</a:t>
            </a:r>
            <a:r>
              <a:rPr lang="id-ID" dirty="0"/>
              <a:t>28</a:t>
            </a:r>
            <a:r>
              <a:rPr lang="en-US" dirty="0"/>
              <a:t>5</a:t>
            </a:r>
            <a:r>
              <a:rPr lang="id-ID" dirty="0"/>
              <a:t> jika dibulatkan hingga perratusan menjadi 83,28</a:t>
            </a:r>
          </a:p>
          <a:p>
            <a:pPr algn="just">
              <a:lnSpc>
                <a:spcPct val="150000"/>
              </a:lnSpc>
            </a:pPr>
            <a:r>
              <a:rPr lang="id-ID" dirty="0"/>
              <a:t>                     47,3150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id-ID" dirty="0"/>
              <a:t>4 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/>
              <a:t>47,32</a:t>
            </a:r>
          </a:p>
        </p:txBody>
      </p:sp>
    </p:spTree>
    <p:extLst>
      <p:ext uri="{BB962C8B-B14F-4D97-AF65-F5344CB8AC3E}">
        <p14:creationId xmlns:p14="http://schemas.microsoft.com/office/powerpoint/2010/main" val="1810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2D9227-622E-BD6C-3D45-C2EA3BD9FC04}"/>
              </a:ext>
            </a:extLst>
          </p:cNvPr>
          <p:cNvSpPr/>
          <p:nvPr/>
        </p:nvSpPr>
        <p:spPr>
          <a:xfrm>
            <a:off x="611560" y="923871"/>
            <a:ext cx="7488832" cy="1807592"/>
          </a:xfrm>
          <a:prstGeom prst="rect">
            <a:avLst/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05061" y="339502"/>
            <a:ext cx="8424936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F566C-EEDB-3600-BA1D-EF6775B7068C}"/>
              </a:ext>
            </a:extLst>
          </p:cNvPr>
          <p:cNvSpPr/>
          <p:nvPr/>
        </p:nvSpPr>
        <p:spPr>
          <a:xfrm>
            <a:off x="611560" y="3455681"/>
            <a:ext cx="828092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/>
              <a:t>408</a:t>
            </a:r>
            <a:r>
              <a:rPr lang="en-US" sz="2000" dirty="0"/>
              <a:t>,</a:t>
            </a:r>
            <a:r>
              <a:rPr lang="id-ID" sz="2000" dirty="0"/>
              <a:t>19</a:t>
            </a:r>
            <a:r>
              <a:rPr lang="en-US" sz="2000" dirty="0"/>
              <a:t>5 </a:t>
            </a:r>
            <a:r>
              <a:rPr lang="en-US" sz="2000" dirty="0" err="1"/>
              <a:t>atau</a:t>
            </a:r>
            <a:r>
              <a:rPr lang="en-US" sz="2000" dirty="0"/>
              <a:t>  </a:t>
            </a:r>
            <a:r>
              <a:rPr lang="id-ID" sz="2000" dirty="0"/>
              <a:t>408</a:t>
            </a:r>
            <a:r>
              <a:rPr lang="en-US" sz="2000" dirty="0"/>
              <a:t>,</a:t>
            </a:r>
            <a:r>
              <a:rPr lang="id-ID" sz="2000" dirty="0"/>
              <a:t>19</a:t>
            </a:r>
            <a:r>
              <a:rPr lang="en-US" sz="2000" dirty="0"/>
              <a:t>50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id-ID" sz="2000" dirty="0"/>
              <a:t>2 D</a:t>
            </a:r>
            <a:r>
              <a:rPr lang="en-US" sz="2000" dirty="0"/>
              <a:t>  </a:t>
            </a:r>
            <a:r>
              <a:rPr lang="en-US" sz="2000" dirty="0" err="1"/>
              <a:t>menjadi</a:t>
            </a:r>
            <a:r>
              <a:rPr lang="id-ID" sz="2000" dirty="0"/>
              <a:t> ..........</a:t>
            </a:r>
            <a:r>
              <a:rPr lang="en-US" sz="2000" dirty="0"/>
              <a:t> </a:t>
            </a:r>
            <a:endParaRPr lang="id-ID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/>
              <a:t>121,995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id-ID" sz="2000" dirty="0"/>
              <a:t>perratusan</a:t>
            </a:r>
            <a:r>
              <a:rPr lang="en-US" sz="2000" dirty="0"/>
              <a:t>  </a:t>
            </a:r>
            <a:r>
              <a:rPr lang="en-US" sz="2000" dirty="0" err="1"/>
              <a:t>menjadi</a:t>
            </a:r>
            <a:r>
              <a:rPr lang="id-ID" sz="2000" dirty="0"/>
              <a:t> ..........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/>
              <a:t>0,000908070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id-ID" sz="2000" dirty="0"/>
              <a:t>4 AS</a:t>
            </a:r>
            <a:r>
              <a:rPr lang="en-US" sz="2000" dirty="0"/>
              <a:t>  </a:t>
            </a:r>
            <a:r>
              <a:rPr lang="en-US" sz="2000" dirty="0" err="1"/>
              <a:t>menjadi</a:t>
            </a:r>
            <a:r>
              <a:rPr lang="id-ID" sz="2000" dirty="0"/>
              <a:t> ...........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7C8AA9-C86F-3C29-25F5-0B643386C3C8}"/>
              </a:ext>
            </a:extLst>
          </p:cNvPr>
          <p:cNvSpPr/>
          <p:nvPr/>
        </p:nvSpPr>
        <p:spPr>
          <a:xfrm>
            <a:off x="611560" y="833776"/>
            <a:ext cx="828092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59.376.402,96 </a:t>
            </a:r>
            <a:r>
              <a:rPr lang="fr-FR" sz="2000" dirty="0" err="1"/>
              <a:t>jika</a:t>
            </a:r>
            <a:r>
              <a:rPr lang="fr-FR" sz="2000" dirty="0"/>
              <a:t> </a:t>
            </a:r>
            <a:r>
              <a:rPr lang="fr-FR" sz="2000" dirty="0" err="1"/>
              <a:t>dibulatkan</a:t>
            </a:r>
            <a:r>
              <a:rPr lang="fr-FR" sz="2000" dirty="0"/>
              <a:t> </a:t>
            </a:r>
            <a:r>
              <a:rPr lang="fr-FR" sz="2000" dirty="0" err="1"/>
              <a:t>hingga</a:t>
            </a:r>
            <a:r>
              <a:rPr lang="fr-FR" sz="2000" dirty="0"/>
              <a:t> </a:t>
            </a:r>
            <a:r>
              <a:rPr lang="fr-FR" sz="2000" dirty="0" err="1"/>
              <a:t>jutaan</a:t>
            </a:r>
            <a:r>
              <a:rPr lang="fr-FR" sz="2000" dirty="0"/>
              <a:t> </a:t>
            </a:r>
            <a:r>
              <a:rPr lang="fr-FR" sz="2000" dirty="0" err="1"/>
              <a:t>menjadi</a:t>
            </a:r>
            <a:r>
              <a:rPr lang="fr-FR" sz="2000" dirty="0"/>
              <a:t> </a:t>
            </a:r>
            <a:endParaRPr lang="id-ID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6.948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ribuan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endParaRPr lang="id-ID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176,51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endParaRPr lang="id-ID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/>
              <a:t>23</a:t>
            </a:r>
            <a:r>
              <a:rPr lang="en-US" sz="2000" dirty="0"/>
              <a:t>,</a:t>
            </a:r>
            <a:r>
              <a:rPr lang="id-ID" sz="2000" dirty="0"/>
              <a:t>8</a:t>
            </a:r>
            <a:r>
              <a:rPr lang="en-US" sz="2000" dirty="0"/>
              <a:t>5 </a:t>
            </a:r>
            <a:r>
              <a:rPr lang="en-US" sz="2000" dirty="0" err="1"/>
              <a:t>atau</a:t>
            </a:r>
            <a:r>
              <a:rPr lang="en-US" sz="2000" dirty="0"/>
              <a:t>  </a:t>
            </a:r>
            <a:r>
              <a:rPr lang="id-ID" sz="2000" dirty="0"/>
              <a:t>23</a:t>
            </a:r>
            <a:r>
              <a:rPr lang="en-US" sz="2000" dirty="0"/>
              <a:t>,</a:t>
            </a:r>
            <a:r>
              <a:rPr lang="id-ID" sz="2000" dirty="0"/>
              <a:t>8</a:t>
            </a:r>
            <a:r>
              <a:rPr lang="en-US" sz="2000" dirty="0"/>
              <a:t>500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dibulatkan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id-ID" sz="2000" dirty="0"/>
              <a:t>1 D</a:t>
            </a:r>
            <a:r>
              <a:rPr lang="en-US" sz="2000" dirty="0"/>
              <a:t>  </a:t>
            </a:r>
            <a:r>
              <a:rPr lang="en-US" sz="2000" dirty="0" err="1"/>
              <a:t>menjadi</a:t>
            </a:r>
            <a:endParaRPr lang="id-ID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A1354-E452-FF33-9656-14121FF568C7}"/>
              </a:ext>
            </a:extLst>
          </p:cNvPr>
          <p:cNvSpPr/>
          <p:nvPr/>
        </p:nvSpPr>
        <p:spPr>
          <a:xfrm>
            <a:off x="575556" y="2793653"/>
            <a:ext cx="3775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Diskusikan yuk !!!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2FCE0-1C58-A933-C40D-825F37A6C8A6}"/>
              </a:ext>
            </a:extLst>
          </p:cNvPr>
          <p:cNvSpPr/>
          <p:nvPr/>
        </p:nvSpPr>
        <p:spPr>
          <a:xfrm>
            <a:off x="575556" y="267494"/>
            <a:ext cx="1800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3C8FA-53A9-5DE0-0FCB-A7EEED2CC0FD}"/>
              </a:ext>
            </a:extLst>
          </p:cNvPr>
          <p:cNvSpPr txBox="1"/>
          <p:nvPr/>
        </p:nvSpPr>
        <p:spPr>
          <a:xfrm>
            <a:off x="6948264" y="92387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59 juta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34DE9-40AC-DCDB-9AF2-76AF14DB959E}"/>
              </a:ext>
            </a:extLst>
          </p:cNvPr>
          <p:cNvSpPr txBox="1"/>
          <p:nvPr/>
        </p:nvSpPr>
        <p:spPr>
          <a:xfrm>
            <a:off x="5940152" y="138148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7.000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5B627-56AC-9F35-C051-DA71C20186D4}"/>
              </a:ext>
            </a:extLst>
          </p:cNvPr>
          <p:cNvSpPr txBox="1"/>
          <p:nvPr/>
        </p:nvSpPr>
        <p:spPr>
          <a:xfrm>
            <a:off x="6106533" y="18427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177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00311-DEE2-FF12-8646-38641E339501}"/>
              </a:ext>
            </a:extLst>
          </p:cNvPr>
          <p:cNvSpPr txBox="1"/>
          <p:nvPr/>
        </p:nvSpPr>
        <p:spPr>
          <a:xfrm>
            <a:off x="7308304" y="22899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23,8</a:t>
            </a:r>
          </a:p>
        </p:txBody>
      </p:sp>
    </p:spTree>
    <p:extLst>
      <p:ext uri="{BB962C8B-B14F-4D97-AF65-F5344CB8AC3E}">
        <p14:creationId xmlns:p14="http://schemas.microsoft.com/office/powerpoint/2010/main" val="29868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5DD-A1F1-7657-1D27-8779F85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88" y="1668083"/>
            <a:ext cx="7416823" cy="1807334"/>
          </a:xfrm>
        </p:spPr>
        <p:txBody>
          <a:bodyPr/>
          <a:lstStyle/>
          <a:p>
            <a:r>
              <a:rPr lang="id-ID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70606276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HS Weekly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6CBC2"/>
      </a:accent1>
      <a:accent2>
        <a:srgbClr val="F8C2B2"/>
      </a:accent2>
      <a:accent3>
        <a:srgbClr val="D9D9D9"/>
      </a:accent3>
      <a:accent4>
        <a:srgbClr val="C1CFE1"/>
      </a:accent4>
      <a:accent5>
        <a:srgbClr val="C1E1D6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623</Words>
  <Application>Microsoft Office PowerPoint</Application>
  <PresentationFormat>On-screen Show (16:9)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Barlow Condensed ExtraLight</vt:lpstr>
      <vt:lpstr>Barlow Condensed</vt:lpstr>
      <vt:lpstr>Poppins</vt:lpstr>
      <vt:lpstr>Barlow</vt:lpstr>
      <vt:lpstr>Arial</vt:lpstr>
      <vt:lpstr>Abadi</vt:lpstr>
      <vt:lpstr>Cambria Math</vt:lpstr>
      <vt:lpstr>Barlow Condensed Medium</vt:lpstr>
      <vt:lpstr>Minimalist HS Weekly Planner by Slidesgo</vt:lpstr>
      <vt:lpstr>BAB I DASAR-DASAR METODE NUMERIK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 DASAR-DASAR METODE NUMERIK</dc:title>
  <dc:creator>BISMILLAH</dc:creator>
  <cp:lastModifiedBy>septi aini</cp:lastModifiedBy>
  <cp:revision>21</cp:revision>
  <dcterms:modified xsi:type="dcterms:W3CDTF">2023-10-09T03:10:20Z</dcterms:modified>
</cp:coreProperties>
</file>