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9"/>
  </p:notesMasterIdLst>
  <p:sldIdLst>
    <p:sldId id="256" r:id="rId2"/>
    <p:sldId id="309" r:id="rId3"/>
    <p:sldId id="310" r:id="rId4"/>
    <p:sldId id="311" r:id="rId5"/>
    <p:sldId id="312" r:id="rId6"/>
    <p:sldId id="314" r:id="rId7"/>
    <p:sldId id="315" r:id="rId8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10"/>
    </p:embeddedFont>
    <p:embeddedFont>
      <p:font typeface="Cambria Math" panose="02040503050406030204" pitchFamily="18" charset="0"/>
      <p:regular r:id="rId11"/>
    </p:embeddedFont>
    <p:embeddedFont>
      <p:font typeface="Nunito" pitchFamily="2" charset="0"/>
      <p:regular r:id="rId12"/>
      <p:bold r:id="rId13"/>
      <p:italic r:id="rId14"/>
      <p:boldItalic r:id="rId15"/>
    </p:embeddedFont>
    <p:embeddedFont>
      <p:font typeface="Pathway Gothic One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39E05A-4199-4DAF-82FC-26E168DBB904}">
  <a:tblStyle styleId="{CA39E05A-4199-4DAF-82FC-26E168DBB9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6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01360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d4b95b5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ad4b95b5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a3504bca7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a3504bca7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a3504bca7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a3504bca7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a3504bca7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a3504bca7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a3504bca7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a3504bca7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a3504bca7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a3504bca7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694072" y="314727"/>
            <a:ext cx="3092755" cy="5608905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2386329">
            <a:off x="-118109" y="2581459"/>
            <a:ext cx="728890" cy="1290265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60363" y="-3"/>
            <a:ext cx="1052450" cy="488545"/>
          </a:xfrm>
          <a:custGeom>
            <a:avLst/>
            <a:gdLst/>
            <a:ahLst/>
            <a:cxnLst/>
            <a:rect l="l" t="t" r="r" b="b"/>
            <a:pathLst>
              <a:path w="23113" h="10729" extrusionOk="0">
                <a:moveTo>
                  <a:pt x="19503" y="1622"/>
                </a:moveTo>
                <a:cubicBezTo>
                  <a:pt x="19719" y="1668"/>
                  <a:pt x="19932" y="1748"/>
                  <a:pt x="20086" y="1903"/>
                </a:cubicBezTo>
                <a:cubicBezTo>
                  <a:pt x="20368" y="2188"/>
                  <a:pt x="20275" y="2772"/>
                  <a:pt x="19910" y="2772"/>
                </a:cubicBezTo>
                <a:cubicBezTo>
                  <a:pt x="19844" y="2772"/>
                  <a:pt x="19769" y="2752"/>
                  <a:pt x="19685" y="2708"/>
                </a:cubicBezTo>
                <a:cubicBezTo>
                  <a:pt x="19233" y="2471"/>
                  <a:pt x="19292" y="2023"/>
                  <a:pt x="19503" y="1622"/>
                </a:cubicBezTo>
                <a:close/>
                <a:moveTo>
                  <a:pt x="12206" y="5782"/>
                </a:moveTo>
                <a:cubicBezTo>
                  <a:pt x="12273" y="5795"/>
                  <a:pt x="12340" y="5811"/>
                  <a:pt x="12411" y="5831"/>
                </a:cubicBezTo>
                <a:cubicBezTo>
                  <a:pt x="13360" y="6102"/>
                  <a:pt x="14743" y="7207"/>
                  <a:pt x="14111" y="8329"/>
                </a:cubicBezTo>
                <a:cubicBezTo>
                  <a:pt x="13938" y="8637"/>
                  <a:pt x="13674" y="8773"/>
                  <a:pt x="13399" y="8773"/>
                </a:cubicBezTo>
                <a:cubicBezTo>
                  <a:pt x="13135" y="8773"/>
                  <a:pt x="12861" y="8647"/>
                  <a:pt x="12648" y="8426"/>
                </a:cubicBezTo>
                <a:cubicBezTo>
                  <a:pt x="12273" y="8035"/>
                  <a:pt x="12116" y="7480"/>
                  <a:pt x="12079" y="6953"/>
                </a:cubicBezTo>
                <a:cubicBezTo>
                  <a:pt x="12052" y="6556"/>
                  <a:pt x="12102" y="6161"/>
                  <a:pt x="12206" y="5782"/>
                </a:cubicBezTo>
                <a:close/>
                <a:moveTo>
                  <a:pt x="21723" y="1"/>
                </a:moveTo>
                <a:cubicBezTo>
                  <a:pt x="20776" y="1"/>
                  <a:pt x="19803" y="429"/>
                  <a:pt x="19308" y="1226"/>
                </a:cubicBezTo>
                <a:cubicBezTo>
                  <a:pt x="19113" y="1200"/>
                  <a:pt x="18912" y="1191"/>
                  <a:pt x="18718" y="1191"/>
                </a:cubicBezTo>
                <a:cubicBezTo>
                  <a:pt x="18470" y="1191"/>
                  <a:pt x="18233" y="1205"/>
                  <a:pt x="18030" y="1219"/>
                </a:cubicBezTo>
                <a:cubicBezTo>
                  <a:pt x="17050" y="1286"/>
                  <a:pt x="16089" y="1546"/>
                  <a:pt x="15204" y="1977"/>
                </a:cubicBezTo>
                <a:cubicBezTo>
                  <a:pt x="13782" y="2667"/>
                  <a:pt x="12489" y="3878"/>
                  <a:pt x="11980" y="5402"/>
                </a:cubicBezTo>
                <a:cubicBezTo>
                  <a:pt x="11844" y="5385"/>
                  <a:pt x="11711" y="5376"/>
                  <a:pt x="11581" y="5376"/>
                </a:cubicBezTo>
                <a:cubicBezTo>
                  <a:pt x="10091" y="5376"/>
                  <a:pt x="8996" y="6464"/>
                  <a:pt x="8086" y="7660"/>
                </a:cubicBezTo>
                <a:cubicBezTo>
                  <a:pt x="7444" y="8506"/>
                  <a:pt x="6803" y="9321"/>
                  <a:pt x="5860" y="9850"/>
                </a:cubicBezTo>
                <a:cubicBezTo>
                  <a:pt x="5235" y="10199"/>
                  <a:pt x="4511" y="10419"/>
                  <a:pt x="3790" y="10419"/>
                </a:cubicBezTo>
                <a:cubicBezTo>
                  <a:pt x="3431" y="10419"/>
                  <a:pt x="3073" y="10364"/>
                  <a:pt x="2728" y="10244"/>
                </a:cubicBezTo>
                <a:cubicBezTo>
                  <a:pt x="1671" y="9874"/>
                  <a:pt x="755" y="8858"/>
                  <a:pt x="704" y="7706"/>
                </a:cubicBezTo>
                <a:cubicBezTo>
                  <a:pt x="645" y="6359"/>
                  <a:pt x="1758" y="5235"/>
                  <a:pt x="3088" y="5207"/>
                </a:cubicBezTo>
                <a:cubicBezTo>
                  <a:pt x="3098" y="5207"/>
                  <a:pt x="3109" y="5207"/>
                  <a:pt x="3119" y="5207"/>
                </a:cubicBezTo>
                <a:cubicBezTo>
                  <a:pt x="4282" y="5207"/>
                  <a:pt x="5766" y="6369"/>
                  <a:pt x="5142" y="7650"/>
                </a:cubicBezTo>
                <a:cubicBezTo>
                  <a:pt x="4927" y="8089"/>
                  <a:pt x="4445" y="8452"/>
                  <a:pt x="3946" y="8452"/>
                </a:cubicBezTo>
                <a:cubicBezTo>
                  <a:pt x="3855" y="8452"/>
                  <a:pt x="3764" y="8440"/>
                  <a:pt x="3674" y="8415"/>
                </a:cubicBezTo>
                <a:cubicBezTo>
                  <a:pt x="3296" y="8308"/>
                  <a:pt x="2957" y="7930"/>
                  <a:pt x="2974" y="7521"/>
                </a:cubicBezTo>
                <a:cubicBezTo>
                  <a:pt x="2988" y="7140"/>
                  <a:pt x="3318" y="6858"/>
                  <a:pt x="3677" y="6858"/>
                </a:cubicBezTo>
                <a:cubicBezTo>
                  <a:pt x="3736" y="6858"/>
                  <a:pt x="3795" y="6865"/>
                  <a:pt x="3854" y="6881"/>
                </a:cubicBezTo>
                <a:cubicBezTo>
                  <a:pt x="3870" y="6886"/>
                  <a:pt x="3886" y="6888"/>
                  <a:pt x="3901" y="6888"/>
                </a:cubicBezTo>
                <a:cubicBezTo>
                  <a:pt x="4070" y="6888"/>
                  <a:pt x="4127" y="6618"/>
                  <a:pt x="3942" y="6564"/>
                </a:cubicBezTo>
                <a:cubicBezTo>
                  <a:pt x="3848" y="6536"/>
                  <a:pt x="3752" y="6523"/>
                  <a:pt x="3659" y="6523"/>
                </a:cubicBezTo>
                <a:cubicBezTo>
                  <a:pt x="3170" y="6523"/>
                  <a:pt x="2721" y="6881"/>
                  <a:pt x="2643" y="7390"/>
                </a:cubicBezTo>
                <a:cubicBezTo>
                  <a:pt x="2540" y="8055"/>
                  <a:pt x="3091" y="8680"/>
                  <a:pt x="3726" y="8781"/>
                </a:cubicBezTo>
                <a:cubicBezTo>
                  <a:pt x="3797" y="8793"/>
                  <a:pt x="3868" y="8798"/>
                  <a:pt x="3939" y="8798"/>
                </a:cubicBezTo>
                <a:cubicBezTo>
                  <a:pt x="4520" y="8798"/>
                  <a:pt x="5079" y="8423"/>
                  <a:pt x="5371" y="7929"/>
                </a:cubicBezTo>
                <a:cubicBezTo>
                  <a:pt x="5747" y="7290"/>
                  <a:pt x="5621" y="6503"/>
                  <a:pt x="5202" y="5917"/>
                </a:cubicBezTo>
                <a:cubicBezTo>
                  <a:pt x="4707" y="5227"/>
                  <a:pt x="3924" y="4893"/>
                  <a:pt x="3132" y="4893"/>
                </a:cubicBezTo>
                <a:cubicBezTo>
                  <a:pt x="2384" y="4893"/>
                  <a:pt x="1629" y="5191"/>
                  <a:pt x="1103" y="5767"/>
                </a:cubicBezTo>
                <a:cubicBezTo>
                  <a:pt x="0" y="6971"/>
                  <a:pt x="257" y="8745"/>
                  <a:pt x="1411" y="9812"/>
                </a:cubicBezTo>
                <a:cubicBezTo>
                  <a:pt x="2096" y="10446"/>
                  <a:pt x="2946" y="10728"/>
                  <a:pt x="3813" y="10728"/>
                </a:cubicBezTo>
                <a:cubicBezTo>
                  <a:pt x="4546" y="10728"/>
                  <a:pt x="5292" y="10526"/>
                  <a:pt x="5960" y="10164"/>
                </a:cubicBezTo>
                <a:cubicBezTo>
                  <a:pt x="7596" y="9279"/>
                  <a:pt x="8259" y="7511"/>
                  <a:pt x="9670" y="6390"/>
                </a:cubicBezTo>
                <a:cubicBezTo>
                  <a:pt x="10224" y="5949"/>
                  <a:pt x="10890" y="5713"/>
                  <a:pt x="11574" y="5713"/>
                </a:cubicBezTo>
                <a:cubicBezTo>
                  <a:pt x="11678" y="5713"/>
                  <a:pt x="11783" y="5718"/>
                  <a:pt x="11887" y="5729"/>
                </a:cubicBezTo>
                <a:cubicBezTo>
                  <a:pt x="11851" y="5868"/>
                  <a:pt x="11823" y="6007"/>
                  <a:pt x="11800" y="6151"/>
                </a:cubicBezTo>
                <a:cubicBezTo>
                  <a:pt x="11679" y="6953"/>
                  <a:pt x="11782" y="7866"/>
                  <a:pt x="12304" y="8519"/>
                </a:cubicBezTo>
                <a:cubicBezTo>
                  <a:pt x="12582" y="8868"/>
                  <a:pt x="12989" y="9113"/>
                  <a:pt x="13406" y="9113"/>
                </a:cubicBezTo>
                <a:cubicBezTo>
                  <a:pt x="13617" y="9113"/>
                  <a:pt x="13830" y="9050"/>
                  <a:pt x="14031" y="8905"/>
                </a:cubicBezTo>
                <a:cubicBezTo>
                  <a:pt x="14677" y="8439"/>
                  <a:pt x="14690" y="7559"/>
                  <a:pt x="14339" y="6909"/>
                </a:cubicBezTo>
                <a:cubicBezTo>
                  <a:pt x="13941" y="6173"/>
                  <a:pt x="13165" y="5665"/>
                  <a:pt x="12362" y="5474"/>
                </a:cubicBezTo>
                <a:lnTo>
                  <a:pt x="12306" y="5461"/>
                </a:lnTo>
                <a:cubicBezTo>
                  <a:pt x="12453" y="5058"/>
                  <a:pt x="12658" y="4674"/>
                  <a:pt x="12902" y="4322"/>
                </a:cubicBezTo>
                <a:cubicBezTo>
                  <a:pt x="14123" y="2561"/>
                  <a:pt x="16360" y="1538"/>
                  <a:pt x="18499" y="1538"/>
                </a:cubicBezTo>
                <a:cubicBezTo>
                  <a:pt x="18696" y="1538"/>
                  <a:pt x="18892" y="1547"/>
                  <a:pt x="19086" y="1564"/>
                </a:cubicBezTo>
                <a:cubicBezTo>
                  <a:pt x="19102" y="1566"/>
                  <a:pt x="19119" y="1569"/>
                  <a:pt x="19132" y="1569"/>
                </a:cubicBezTo>
                <a:cubicBezTo>
                  <a:pt x="19119" y="1605"/>
                  <a:pt x="19104" y="1640"/>
                  <a:pt x="19091" y="1679"/>
                </a:cubicBezTo>
                <a:cubicBezTo>
                  <a:pt x="18885" y="2294"/>
                  <a:pt x="19168" y="3113"/>
                  <a:pt x="19922" y="3113"/>
                </a:cubicBezTo>
                <a:cubicBezTo>
                  <a:pt x="20621" y="3113"/>
                  <a:pt x="20771" y="2270"/>
                  <a:pt x="20429" y="1790"/>
                </a:cubicBezTo>
                <a:cubicBezTo>
                  <a:pt x="20256" y="1546"/>
                  <a:pt x="19996" y="1399"/>
                  <a:pt x="19699" y="1311"/>
                </a:cubicBezTo>
                <a:cubicBezTo>
                  <a:pt x="19806" y="1170"/>
                  <a:pt x="19917" y="1047"/>
                  <a:pt x="20019" y="959"/>
                </a:cubicBezTo>
                <a:cubicBezTo>
                  <a:pt x="20533" y="506"/>
                  <a:pt x="21190" y="287"/>
                  <a:pt x="21854" y="287"/>
                </a:cubicBezTo>
                <a:cubicBezTo>
                  <a:pt x="22225" y="287"/>
                  <a:pt x="22599" y="355"/>
                  <a:pt x="22951" y="489"/>
                </a:cubicBezTo>
                <a:cubicBezTo>
                  <a:pt x="22961" y="493"/>
                  <a:pt x="22970" y="494"/>
                  <a:pt x="22980" y="494"/>
                </a:cubicBezTo>
                <a:cubicBezTo>
                  <a:pt x="23067" y="494"/>
                  <a:pt x="23112" y="357"/>
                  <a:pt x="23026" y="311"/>
                </a:cubicBezTo>
                <a:cubicBezTo>
                  <a:pt x="22637" y="102"/>
                  <a:pt x="22183" y="1"/>
                  <a:pt x="21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694079" y="-530363"/>
            <a:ext cx="6375938" cy="3027956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5400000">
            <a:off x="6677540" y="2372588"/>
            <a:ext cx="4218082" cy="1691314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10800000" flipH="1">
            <a:off x="3180826" y="4552911"/>
            <a:ext cx="2977817" cy="1086362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423993" y="539993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2090819" y="3814215"/>
            <a:ext cx="5104800" cy="411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1987313" y="3708862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2580300" y="3744775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1731750" y="1101475"/>
            <a:ext cx="5680500" cy="22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500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BLANK_1_1_1_1_1_1_1">
    <p:bg>
      <p:bgPr>
        <a:solidFill>
          <a:schemeClr val="accent5"/>
        </a:solidFill>
        <a:effectLst/>
      </p:bgPr>
    </p:bg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accent3"/>
        </a:solidFill>
        <a:effectLst/>
      </p:bgPr>
    </p:bg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_1">
    <p:bg>
      <p:bgPr>
        <a:solidFill>
          <a:schemeClr val="accent1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_1">
    <p:bg>
      <p:bgPr>
        <a:solidFill>
          <a:schemeClr val="lt1"/>
        </a:solidFill>
        <a:effectLst/>
      </p:bgPr>
    </p:bg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0"/>
          <p:cNvSpPr/>
          <p:nvPr/>
        </p:nvSpPr>
        <p:spPr>
          <a:xfrm>
            <a:off x="-1680922" y="902652"/>
            <a:ext cx="3092755" cy="5608905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30"/>
          <p:cNvSpPr/>
          <p:nvPr/>
        </p:nvSpPr>
        <p:spPr>
          <a:xfrm rot="2386329">
            <a:off x="448791" y="4061709"/>
            <a:ext cx="728890" cy="1290265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0"/>
          <p:cNvSpPr/>
          <p:nvPr/>
        </p:nvSpPr>
        <p:spPr>
          <a:xfrm>
            <a:off x="8260363" y="-3"/>
            <a:ext cx="1052450" cy="488545"/>
          </a:xfrm>
          <a:custGeom>
            <a:avLst/>
            <a:gdLst/>
            <a:ahLst/>
            <a:cxnLst/>
            <a:rect l="l" t="t" r="r" b="b"/>
            <a:pathLst>
              <a:path w="23113" h="10729" extrusionOk="0">
                <a:moveTo>
                  <a:pt x="19503" y="1622"/>
                </a:moveTo>
                <a:cubicBezTo>
                  <a:pt x="19719" y="1668"/>
                  <a:pt x="19932" y="1748"/>
                  <a:pt x="20086" y="1903"/>
                </a:cubicBezTo>
                <a:cubicBezTo>
                  <a:pt x="20368" y="2188"/>
                  <a:pt x="20275" y="2772"/>
                  <a:pt x="19910" y="2772"/>
                </a:cubicBezTo>
                <a:cubicBezTo>
                  <a:pt x="19844" y="2772"/>
                  <a:pt x="19769" y="2752"/>
                  <a:pt x="19685" y="2708"/>
                </a:cubicBezTo>
                <a:cubicBezTo>
                  <a:pt x="19233" y="2471"/>
                  <a:pt x="19292" y="2023"/>
                  <a:pt x="19503" y="1622"/>
                </a:cubicBezTo>
                <a:close/>
                <a:moveTo>
                  <a:pt x="12206" y="5782"/>
                </a:moveTo>
                <a:cubicBezTo>
                  <a:pt x="12273" y="5795"/>
                  <a:pt x="12340" y="5811"/>
                  <a:pt x="12411" y="5831"/>
                </a:cubicBezTo>
                <a:cubicBezTo>
                  <a:pt x="13360" y="6102"/>
                  <a:pt x="14743" y="7207"/>
                  <a:pt x="14111" y="8329"/>
                </a:cubicBezTo>
                <a:cubicBezTo>
                  <a:pt x="13938" y="8637"/>
                  <a:pt x="13674" y="8773"/>
                  <a:pt x="13399" y="8773"/>
                </a:cubicBezTo>
                <a:cubicBezTo>
                  <a:pt x="13135" y="8773"/>
                  <a:pt x="12861" y="8647"/>
                  <a:pt x="12648" y="8426"/>
                </a:cubicBezTo>
                <a:cubicBezTo>
                  <a:pt x="12273" y="8035"/>
                  <a:pt x="12116" y="7480"/>
                  <a:pt x="12079" y="6953"/>
                </a:cubicBezTo>
                <a:cubicBezTo>
                  <a:pt x="12052" y="6556"/>
                  <a:pt x="12102" y="6161"/>
                  <a:pt x="12206" y="5782"/>
                </a:cubicBezTo>
                <a:close/>
                <a:moveTo>
                  <a:pt x="21723" y="1"/>
                </a:moveTo>
                <a:cubicBezTo>
                  <a:pt x="20776" y="1"/>
                  <a:pt x="19803" y="429"/>
                  <a:pt x="19308" y="1226"/>
                </a:cubicBezTo>
                <a:cubicBezTo>
                  <a:pt x="19113" y="1200"/>
                  <a:pt x="18912" y="1191"/>
                  <a:pt x="18718" y="1191"/>
                </a:cubicBezTo>
                <a:cubicBezTo>
                  <a:pt x="18470" y="1191"/>
                  <a:pt x="18233" y="1205"/>
                  <a:pt x="18030" y="1219"/>
                </a:cubicBezTo>
                <a:cubicBezTo>
                  <a:pt x="17050" y="1286"/>
                  <a:pt x="16089" y="1546"/>
                  <a:pt x="15204" y="1977"/>
                </a:cubicBezTo>
                <a:cubicBezTo>
                  <a:pt x="13782" y="2667"/>
                  <a:pt x="12489" y="3878"/>
                  <a:pt x="11980" y="5402"/>
                </a:cubicBezTo>
                <a:cubicBezTo>
                  <a:pt x="11844" y="5385"/>
                  <a:pt x="11711" y="5376"/>
                  <a:pt x="11581" y="5376"/>
                </a:cubicBezTo>
                <a:cubicBezTo>
                  <a:pt x="10091" y="5376"/>
                  <a:pt x="8996" y="6464"/>
                  <a:pt x="8086" y="7660"/>
                </a:cubicBezTo>
                <a:cubicBezTo>
                  <a:pt x="7444" y="8506"/>
                  <a:pt x="6803" y="9321"/>
                  <a:pt x="5860" y="9850"/>
                </a:cubicBezTo>
                <a:cubicBezTo>
                  <a:pt x="5235" y="10199"/>
                  <a:pt x="4511" y="10419"/>
                  <a:pt x="3790" y="10419"/>
                </a:cubicBezTo>
                <a:cubicBezTo>
                  <a:pt x="3431" y="10419"/>
                  <a:pt x="3073" y="10364"/>
                  <a:pt x="2728" y="10244"/>
                </a:cubicBezTo>
                <a:cubicBezTo>
                  <a:pt x="1671" y="9874"/>
                  <a:pt x="755" y="8858"/>
                  <a:pt x="704" y="7706"/>
                </a:cubicBezTo>
                <a:cubicBezTo>
                  <a:pt x="645" y="6359"/>
                  <a:pt x="1758" y="5235"/>
                  <a:pt x="3088" y="5207"/>
                </a:cubicBezTo>
                <a:cubicBezTo>
                  <a:pt x="3098" y="5207"/>
                  <a:pt x="3109" y="5207"/>
                  <a:pt x="3119" y="5207"/>
                </a:cubicBezTo>
                <a:cubicBezTo>
                  <a:pt x="4282" y="5207"/>
                  <a:pt x="5766" y="6369"/>
                  <a:pt x="5142" y="7650"/>
                </a:cubicBezTo>
                <a:cubicBezTo>
                  <a:pt x="4927" y="8089"/>
                  <a:pt x="4445" y="8452"/>
                  <a:pt x="3946" y="8452"/>
                </a:cubicBezTo>
                <a:cubicBezTo>
                  <a:pt x="3855" y="8452"/>
                  <a:pt x="3764" y="8440"/>
                  <a:pt x="3674" y="8415"/>
                </a:cubicBezTo>
                <a:cubicBezTo>
                  <a:pt x="3296" y="8308"/>
                  <a:pt x="2957" y="7930"/>
                  <a:pt x="2974" y="7521"/>
                </a:cubicBezTo>
                <a:cubicBezTo>
                  <a:pt x="2988" y="7140"/>
                  <a:pt x="3318" y="6858"/>
                  <a:pt x="3677" y="6858"/>
                </a:cubicBezTo>
                <a:cubicBezTo>
                  <a:pt x="3736" y="6858"/>
                  <a:pt x="3795" y="6865"/>
                  <a:pt x="3854" y="6881"/>
                </a:cubicBezTo>
                <a:cubicBezTo>
                  <a:pt x="3870" y="6886"/>
                  <a:pt x="3886" y="6888"/>
                  <a:pt x="3901" y="6888"/>
                </a:cubicBezTo>
                <a:cubicBezTo>
                  <a:pt x="4070" y="6888"/>
                  <a:pt x="4127" y="6618"/>
                  <a:pt x="3942" y="6564"/>
                </a:cubicBezTo>
                <a:cubicBezTo>
                  <a:pt x="3848" y="6536"/>
                  <a:pt x="3752" y="6523"/>
                  <a:pt x="3659" y="6523"/>
                </a:cubicBezTo>
                <a:cubicBezTo>
                  <a:pt x="3170" y="6523"/>
                  <a:pt x="2721" y="6881"/>
                  <a:pt x="2643" y="7390"/>
                </a:cubicBezTo>
                <a:cubicBezTo>
                  <a:pt x="2540" y="8055"/>
                  <a:pt x="3091" y="8680"/>
                  <a:pt x="3726" y="8781"/>
                </a:cubicBezTo>
                <a:cubicBezTo>
                  <a:pt x="3797" y="8793"/>
                  <a:pt x="3868" y="8798"/>
                  <a:pt x="3939" y="8798"/>
                </a:cubicBezTo>
                <a:cubicBezTo>
                  <a:pt x="4520" y="8798"/>
                  <a:pt x="5079" y="8423"/>
                  <a:pt x="5371" y="7929"/>
                </a:cubicBezTo>
                <a:cubicBezTo>
                  <a:pt x="5747" y="7290"/>
                  <a:pt x="5621" y="6503"/>
                  <a:pt x="5202" y="5917"/>
                </a:cubicBezTo>
                <a:cubicBezTo>
                  <a:pt x="4707" y="5227"/>
                  <a:pt x="3924" y="4893"/>
                  <a:pt x="3132" y="4893"/>
                </a:cubicBezTo>
                <a:cubicBezTo>
                  <a:pt x="2384" y="4893"/>
                  <a:pt x="1629" y="5191"/>
                  <a:pt x="1103" y="5767"/>
                </a:cubicBezTo>
                <a:cubicBezTo>
                  <a:pt x="0" y="6971"/>
                  <a:pt x="257" y="8745"/>
                  <a:pt x="1411" y="9812"/>
                </a:cubicBezTo>
                <a:cubicBezTo>
                  <a:pt x="2096" y="10446"/>
                  <a:pt x="2946" y="10728"/>
                  <a:pt x="3813" y="10728"/>
                </a:cubicBezTo>
                <a:cubicBezTo>
                  <a:pt x="4546" y="10728"/>
                  <a:pt x="5292" y="10526"/>
                  <a:pt x="5960" y="10164"/>
                </a:cubicBezTo>
                <a:cubicBezTo>
                  <a:pt x="7596" y="9279"/>
                  <a:pt x="8259" y="7511"/>
                  <a:pt x="9670" y="6390"/>
                </a:cubicBezTo>
                <a:cubicBezTo>
                  <a:pt x="10224" y="5949"/>
                  <a:pt x="10890" y="5713"/>
                  <a:pt x="11574" y="5713"/>
                </a:cubicBezTo>
                <a:cubicBezTo>
                  <a:pt x="11678" y="5713"/>
                  <a:pt x="11783" y="5718"/>
                  <a:pt x="11887" y="5729"/>
                </a:cubicBezTo>
                <a:cubicBezTo>
                  <a:pt x="11851" y="5868"/>
                  <a:pt x="11823" y="6007"/>
                  <a:pt x="11800" y="6151"/>
                </a:cubicBezTo>
                <a:cubicBezTo>
                  <a:pt x="11679" y="6953"/>
                  <a:pt x="11782" y="7866"/>
                  <a:pt x="12304" y="8519"/>
                </a:cubicBezTo>
                <a:cubicBezTo>
                  <a:pt x="12582" y="8868"/>
                  <a:pt x="12989" y="9113"/>
                  <a:pt x="13406" y="9113"/>
                </a:cubicBezTo>
                <a:cubicBezTo>
                  <a:pt x="13617" y="9113"/>
                  <a:pt x="13830" y="9050"/>
                  <a:pt x="14031" y="8905"/>
                </a:cubicBezTo>
                <a:cubicBezTo>
                  <a:pt x="14677" y="8439"/>
                  <a:pt x="14690" y="7559"/>
                  <a:pt x="14339" y="6909"/>
                </a:cubicBezTo>
                <a:cubicBezTo>
                  <a:pt x="13941" y="6173"/>
                  <a:pt x="13165" y="5665"/>
                  <a:pt x="12362" y="5474"/>
                </a:cubicBezTo>
                <a:lnTo>
                  <a:pt x="12306" y="5461"/>
                </a:lnTo>
                <a:cubicBezTo>
                  <a:pt x="12453" y="5058"/>
                  <a:pt x="12658" y="4674"/>
                  <a:pt x="12902" y="4322"/>
                </a:cubicBezTo>
                <a:cubicBezTo>
                  <a:pt x="14123" y="2561"/>
                  <a:pt x="16360" y="1538"/>
                  <a:pt x="18499" y="1538"/>
                </a:cubicBezTo>
                <a:cubicBezTo>
                  <a:pt x="18696" y="1538"/>
                  <a:pt x="18892" y="1547"/>
                  <a:pt x="19086" y="1564"/>
                </a:cubicBezTo>
                <a:cubicBezTo>
                  <a:pt x="19102" y="1566"/>
                  <a:pt x="19119" y="1569"/>
                  <a:pt x="19132" y="1569"/>
                </a:cubicBezTo>
                <a:cubicBezTo>
                  <a:pt x="19119" y="1605"/>
                  <a:pt x="19104" y="1640"/>
                  <a:pt x="19091" y="1679"/>
                </a:cubicBezTo>
                <a:cubicBezTo>
                  <a:pt x="18885" y="2294"/>
                  <a:pt x="19168" y="3113"/>
                  <a:pt x="19922" y="3113"/>
                </a:cubicBezTo>
                <a:cubicBezTo>
                  <a:pt x="20621" y="3113"/>
                  <a:pt x="20771" y="2270"/>
                  <a:pt x="20429" y="1790"/>
                </a:cubicBezTo>
                <a:cubicBezTo>
                  <a:pt x="20256" y="1546"/>
                  <a:pt x="19996" y="1399"/>
                  <a:pt x="19699" y="1311"/>
                </a:cubicBezTo>
                <a:cubicBezTo>
                  <a:pt x="19806" y="1170"/>
                  <a:pt x="19917" y="1047"/>
                  <a:pt x="20019" y="959"/>
                </a:cubicBezTo>
                <a:cubicBezTo>
                  <a:pt x="20533" y="506"/>
                  <a:pt x="21190" y="287"/>
                  <a:pt x="21854" y="287"/>
                </a:cubicBezTo>
                <a:cubicBezTo>
                  <a:pt x="22225" y="287"/>
                  <a:pt x="22599" y="355"/>
                  <a:pt x="22951" y="489"/>
                </a:cubicBezTo>
                <a:cubicBezTo>
                  <a:pt x="22961" y="493"/>
                  <a:pt x="22970" y="494"/>
                  <a:pt x="22980" y="494"/>
                </a:cubicBezTo>
                <a:cubicBezTo>
                  <a:pt x="23067" y="494"/>
                  <a:pt x="23112" y="357"/>
                  <a:pt x="23026" y="311"/>
                </a:cubicBezTo>
                <a:cubicBezTo>
                  <a:pt x="22637" y="102"/>
                  <a:pt x="22183" y="1"/>
                  <a:pt x="21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/>
          <p:nvPr/>
        </p:nvSpPr>
        <p:spPr>
          <a:xfrm>
            <a:off x="646521" y="-2052588"/>
            <a:ext cx="6375938" cy="3027956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/>
          <p:nvPr/>
        </p:nvSpPr>
        <p:spPr>
          <a:xfrm rot="-5400000">
            <a:off x="7315165" y="2530063"/>
            <a:ext cx="4218082" cy="1691314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30"/>
          <p:cNvSpPr/>
          <p:nvPr/>
        </p:nvSpPr>
        <p:spPr>
          <a:xfrm rot="10800000" flipH="1">
            <a:off x="3506276" y="4899336"/>
            <a:ext cx="2977817" cy="1086362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30"/>
          <p:cNvSpPr/>
          <p:nvPr/>
        </p:nvSpPr>
        <p:spPr>
          <a:xfrm>
            <a:off x="8372231" y="697468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8612907" y="2380543"/>
            <a:ext cx="531105" cy="382406"/>
          </a:xfrm>
          <a:custGeom>
            <a:avLst/>
            <a:gdLst/>
            <a:ahLst/>
            <a:cxnLst/>
            <a:rect l="l" t="t" r="r" b="b"/>
            <a:pathLst>
              <a:path w="18262" h="13149" extrusionOk="0">
                <a:moveTo>
                  <a:pt x="15645" y="746"/>
                </a:moveTo>
                <a:cubicBezTo>
                  <a:pt x="16100" y="951"/>
                  <a:pt x="16517" y="1231"/>
                  <a:pt x="16866" y="1595"/>
                </a:cubicBezTo>
                <a:cubicBezTo>
                  <a:pt x="16460" y="1879"/>
                  <a:pt x="16054" y="2211"/>
                  <a:pt x="15727" y="2572"/>
                </a:cubicBezTo>
                <a:cubicBezTo>
                  <a:pt x="15301" y="2414"/>
                  <a:pt x="14853" y="2324"/>
                  <a:pt x="14431" y="2316"/>
                </a:cubicBezTo>
                <a:cubicBezTo>
                  <a:pt x="14825" y="1784"/>
                  <a:pt x="15241" y="1268"/>
                  <a:pt x="15645" y="746"/>
                </a:cubicBezTo>
                <a:close/>
                <a:moveTo>
                  <a:pt x="13801" y="321"/>
                </a:moveTo>
                <a:cubicBezTo>
                  <a:pt x="14390" y="342"/>
                  <a:pt x="14981" y="465"/>
                  <a:pt x="15524" y="691"/>
                </a:cubicBezTo>
                <a:cubicBezTo>
                  <a:pt x="15023" y="1183"/>
                  <a:pt x="14580" y="1746"/>
                  <a:pt x="14174" y="2317"/>
                </a:cubicBezTo>
                <a:cubicBezTo>
                  <a:pt x="13626" y="2342"/>
                  <a:pt x="13127" y="2476"/>
                  <a:pt x="12673" y="2695"/>
                </a:cubicBezTo>
                <a:cubicBezTo>
                  <a:pt x="13045" y="1901"/>
                  <a:pt x="13420" y="1109"/>
                  <a:pt x="13801" y="321"/>
                </a:cubicBezTo>
                <a:close/>
                <a:moveTo>
                  <a:pt x="16961" y="1699"/>
                </a:moveTo>
                <a:cubicBezTo>
                  <a:pt x="16971" y="1710"/>
                  <a:pt x="16980" y="1720"/>
                  <a:pt x="16989" y="1730"/>
                </a:cubicBezTo>
                <a:cubicBezTo>
                  <a:pt x="17298" y="2085"/>
                  <a:pt x="17529" y="2504"/>
                  <a:pt x="17673" y="2947"/>
                </a:cubicBezTo>
                <a:cubicBezTo>
                  <a:pt x="17619" y="2954"/>
                  <a:pt x="17573" y="2957"/>
                  <a:pt x="17512" y="2975"/>
                </a:cubicBezTo>
                <a:cubicBezTo>
                  <a:pt x="17439" y="2998"/>
                  <a:pt x="17365" y="3021"/>
                  <a:pt x="17295" y="3045"/>
                </a:cubicBezTo>
                <a:cubicBezTo>
                  <a:pt x="17169" y="3086"/>
                  <a:pt x="17021" y="3112"/>
                  <a:pt x="16920" y="3198"/>
                </a:cubicBezTo>
                <a:cubicBezTo>
                  <a:pt x="16902" y="3214"/>
                  <a:pt x="16894" y="3237"/>
                  <a:pt x="16894" y="3260"/>
                </a:cubicBezTo>
                <a:cubicBezTo>
                  <a:pt x="16604" y="3008"/>
                  <a:pt x="16267" y="2803"/>
                  <a:pt x="15907" y="2648"/>
                </a:cubicBezTo>
                <a:cubicBezTo>
                  <a:pt x="16267" y="2347"/>
                  <a:pt x="16616" y="2018"/>
                  <a:pt x="16961" y="1699"/>
                </a:cubicBezTo>
                <a:close/>
                <a:moveTo>
                  <a:pt x="14352" y="2709"/>
                </a:moveTo>
                <a:cubicBezTo>
                  <a:pt x="14548" y="2709"/>
                  <a:pt x="14750" y="2726"/>
                  <a:pt x="14956" y="2761"/>
                </a:cubicBezTo>
                <a:cubicBezTo>
                  <a:pt x="14997" y="2767"/>
                  <a:pt x="15040" y="2777"/>
                  <a:pt x="15081" y="2785"/>
                </a:cubicBezTo>
                <a:cubicBezTo>
                  <a:pt x="15025" y="3000"/>
                  <a:pt x="15102" y="3266"/>
                  <a:pt x="15164" y="3468"/>
                </a:cubicBezTo>
                <a:cubicBezTo>
                  <a:pt x="15195" y="3566"/>
                  <a:pt x="15233" y="3680"/>
                  <a:pt x="15282" y="3790"/>
                </a:cubicBezTo>
                <a:cubicBezTo>
                  <a:pt x="15233" y="3785"/>
                  <a:pt x="15185" y="3783"/>
                  <a:pt x="15136" y="3783"/>
                </a:cubicBezTo>
                <a:cubicBezTo>
                  <a:pt x="15118" y="3783"/>
                  <a:pt x="15099" y="3783"/>
                  <a:pt x="15081" y="3783"/>
                </a:cubicBezTo>
                <a:cubicBezTo>
                  <a:pt x="14869" y="3783"/>
                  <a:pt x="14662" y="3809"/>
                  <a:pt x="14464" y="3854"/>
                </a:cubicBezTo>
                <a:cubicBezTo>
                  <a:pt x="14264" y="3715"/>
                  <a:pt x="14040" y="3612"/>
                  <a:pt x="13843" y="3469"/>
                </a:cubicBezTo>
                <a:cubicBezTo>
                  <a:pt x="13616" y="3301"/>
                  <a:pt x="13410" y="3108"/>
                  <a:pt x="13212" y="2906"/>
                </a:cubicBezTo>
                <a:cubicBezTo>
                  <a:pt x="13568" y="2780"/>
                  <a:pt x="13949" y="2709"/>
                  <a:pt x="14352" y="2709"/>
                </a:cubicBezTo>
                <a:close/>
                <a:moveTo>
                  <a:pt x="15221" y="2818"/>
                </a:moveTo>
                <a:lnTo>
                  <a:pt x="15221" y="2818"/>
                </a:lnTo>
                <a:cubicBezTo>
                  <a:pt x="15603" y="2914"/>
                  <a:pt x="15985" y="3078"/>
                  <a:pt x="16318" y="3306"/>
                </a:cubicBezTo>
                <a:cubicBezTo>
                  <a:pt x="16251" y="3518"/>
                  <a:pt x="16198" y="3760"/>
                  <a:pt x="16190" y="3994"/>
                </a:cubicBezTo>
                <a:cubicBezTo>
                  <a:pt x="15997" y="3919"/>
                  <a:pt x="15794" y="3859"/>
                  <a:pt x="15586" y="3824"/>
                </a:cubicBezTo>
                <a:cubicBezTo>
                  <a:pt x="15521" y="3682"/>
                  <a:pt x="15424" y="3544"/>
                  <a:pt x="15372" y="3400"/>
                </a:cubicBezTo>
                <a:cubicBezTo>
                  <a:pt x="15303" y="3216"/>
                  <a:pt x="15290" y="3004"/>
                  <a:pt x="15221" y="2818"/>
                </a:cubicBezTo>
                <a:close/>
                <a:moveTo>
                  <a:pt x="13592" y="319"/>
                </a:moveTo>
                <a:cubicBezTo>
                  <a:pt x="13611" y="319"/>
                  <a:pt x="13630" y="319"/>
                  <a:pt x="13649" y="319"/>
                </a:cubicBezTo>
                <a:cubicBezTo>
                  <a:pt x="13159" y="1131"/>
                  <a:pt x="12724" y="1990"/>
                  <a:pt x="12362" y="2862"/>
                </a:cubicBezTo>
                <a:cubicBezTo>
                  <a:pt x="11863" y="3157"/>
                  <a:pt x="11423" y="3551"/>
                  <a:pt x="11035" y="4004"/>
                </a:cubicBezTo>
                <a:cubicBezTo>
                  <a:pt x="11143" y="3510"/>
                  <a:pt x="11183" y="2985"/>
                  <a:pt x="11264" y="2491"/>
                </a:cubicBezTo>
                <a:cubicBezTo>
                  <a:pt x="11363" y="1895"/>
                  <a:pt x="11457" y="1301"/>
                  <a:pt x="11551" y="705"/>
                </a:cubicBezTo>
                <a:cubicBezTo>
                  <a:pt x="11944" y="561"/>
                  <a:pt x="12346" y="452"/>
                  <a:pt x="12757" y="386"/>
                </a:cubicBezTo>
                <a:cubicBezTo>
                  <a:pt x="13031" y="342"/>
                  <a:pt x="13310" y="319"/>
                  <a:pt x="13592" y="319"/>
                </a:cubicBezTo>
                <a:close/>
                <a:moveTo>
                  <a:pt x="13055" y="2970"/>
                </a:moveTo>
                <a:cubicBezTo>
                  <a:pt x="13339" y="3315"/>
                  <a:pt x="13726" y="3718"/>
                  <a:pt x="14148" y="3947"/>
                </a:cubicBezTo>
                <a:cubicBezTo>
                  <a:pt x="13804" y="4068"/>
                  <a:pt x="13487" y="4255"/>
                  <a:pt x="13204" y="4489"/>
                </a:cubicBezTo>
                <a:cubicBezTo>
                  <a:pt x="13192" y="4477"/>
                  <a:pt x="13181" y="4467"/>
                  <a:pt x="13163" y="4464"/>
                </a:cubicBezTo>
                <a:cubicBezTo>
                  <a:pt x="12909" y="4412"/>
                  <a:pt x="12647" y="4410"/>
                  <a:pt x="12389" y="4374"/>
                </a:cubicBezTo>
                <a:cubicBezTo>
                  <a:pt x="12066" y="4330"/>
                  <a:pt x="11749" y="4256"/>
                  <a:pt x="11431" y="4181"/>
                </a:cubicBezTo>
                <a:cubicBezTo>
                  <a:pt x="11423" y="4178"/>
                  <a:pt x="11415" y="4178"/>
                  <a:pt x="11407" y="4178"/>
                </a:cubicBezTo>
                <a:cubicBezTo>
                  <a:pt x="11880" y="3652"/>
                  <a:pt x="12430" y="3225"/>
                  <a:pt x="13055" y="2970"/>
                </a:cubicBezTo>
                <a:close/>
                <a:moveTo>
                  <a:pt x="16462" y="3405"/>
                </a:moveTo>
                <a:cubicBezTo>
                  <a:pt x="16866" y="3715"/>
                  <a:pt x="17185" y="4120"/>
                  <a:pt x="17316" y="4618"/>
                </a:cubicBezTo>
                <a:cubicBezTo>
                  <a:pt x="17331" y="4674"/>
                  <a:pt x="17340" y="4729"/>
                  <a:pt x="17350" y="4787"/>
                </a:cubicBezTo>
                <a:cubicBezTo>
                  <a:pt x="17092" y="4497"/>
                  <a:pt x="16778" y="4268"/>
                  <a:pt x="16432" y="4099"/>
                </a:cubicBezTo>
                <a:cubicBezTo>
                  <a:pt x="16424" y="4017"/>
                  <a:pt x="16416" y="3936"/>
                  <a:pt x="16418" y="3854"/>
                </a:cubicBezTo>
                <a:cubicBezTo>
                  <a:pt x="16422" y="3703"/>
                  <a:pt x="16437" y="3554"/>
                  <a:pt x="16462" y="3405"/>
                </a:cubicBezTo>
                <a:close/>
                <a:moveTo>
                  <a:pt x="17715" y="3078"/>
                </a:moveTo>
                <a:cubicBezTo>
                  <a:pt x="17876" y="3646"/>
                  <a:pt x="17900" y="4255"/>
                  <a:pt x="17764" y="4829"/>
                </a:cubicBezTo>
                <a:cubicBezTo>
                  <a:pt x="17704" y="4243"/>
                  <a:pt x="17409" y="3741"/>
                  <a:pt x="16987" y="3342"/>
                </a:cubicBezTo>
                <a:cubicBezTo>
                  <a:pt x="17115" y="3342"/>
                  <a:pt x="17241" y="3274"/>
                  <a:pt x="17360" y="3234"/>
                </a:cubicBezTo>
                <a:cubicBezTo>
                  <a:pt x="17422" y="3211"/>
                  <a:pt x="17488" y="3186"/>
                  <a:pt x="17552" y="3162"/>
                </a:cubicBezTo>
                <a:cubicBezTo>
                  <a:pt x="17619" y="3135"/>
                  <a:pt x="17664" y="3111"/>
                  <a:pt x="17715" y="3078"/>
                </a:cubicBezTo>
                <a:close/>
                <a:moveTo>
                  <a:pt x="11343" y="4248"/>
                </a:moveTo>
                <a:cubicBezTo>
                  <a:pt x="11343" y="4269"/>
                  <a:pt x="11358" y="4292"/>
                  <a:pt x="11387" y="4305"/>
                </a:cubicBezTo>
                <a:cubicBezTo>
                  <a:pt x="11850" y="4490"/>
                  <a:pt x="12428" y="4661"/>
                  <a:pt x="12951" y="4661"/>
                </a:cubicBezTo>
                <a:cubicBezTo>
                  <a:pt x="12969" y="4661"/>
                  <a:pt x="12988" y="4661"/>
                  <a:pt x="13007" y="4661"/>
                </a:cubicBezTo>
                <a:lnTo>
                  <a:pt x="13007" y="4661"/>
                </a:lnTo>
                <a:cubicBezTo>
                  <a:pt x="12860" y="4800"/>
                  <a:pt x="12721" y="4952"/>
                  <a:pt x="12593" y="5115"/>
                </a:cubicBezTo>
                <a:cubicBezTo>
                  <a:pt x="12398" y="5364"/>
                  <a:pt x="12230" y="5657"/>
                  <a:pt x="12071" y="5971"/>
                </a:cubicBezTo>
                <a:cubicBezTo>
                  <a:pt x="12052" y="5951"/>
                  <a:pt x="12028" y="5938"/>
                  <a:pt x="11997" y="5938"/>
                </a:cubicBezTo>
                <a:cubicBezTo>
                  <a:pt x="11988" y="5938"/>
                  <a:pt x="11978" y="5939"/>
                  <a:pt x="11968" y="5942"/>
                </a:cubicBezTo>
                <a:cubicBezTo>
                  <a:pt x="11694" y="5997"/>
                  <a:pt x="11419" y="6029"/>
                  <a:pt x="11140" y="6029"/>
                </a:cubicBezTo>
                <a:cubicBezTo>
                  <a:pt x="11082" y="6029"/>
                  <a:pt x="11025" y="6028"/>
                  <a:pt x="10967" y="6025"/>
                </a:cubicBezTo>
                <a:cubicBezTo>
                  <a:pt x="10742" y="6014"/>
                  <a:pt x="10513" y="5948"/>
                  <a:pt x="10288" y="5948"/>
                </a:cubicBezTo>
                <a:cubicBezTo>
                  <a:pt x="10257" y="5948"/>
                  <a:pt x="10226" y="5949"/>
                  <a:pt x="10196" y="5952"/>
                </a:cubicBezTo>
                <a:cubicBezTo>
                  <a:pt x="10366" y="5657"/>
                  <a:pt x="10538" y="5364"/>
                  <a:pt x="10724" y="5078"/>
                </a:cubicBezTo>
                <a:cubicBezTo>
                  <a:pt x="10913" y="4785"/>
                  <a:pt x="11119" y="4505"/>
                  <a:pt x="11343" y="4248"/>
                </a:cubicBezTo>
                <a:close/>
                <a:moveTo>
                  <a:pt x="11415" y="756"/>
                </a:moveTo>
                <a:lnTo>
                  <a:pt x="11415" y="756"/>
                </a:lnTo>
                <a:cubicBezTo>
                  <a:pt x="11286" y="1265"/>
                  <a:pt x="11171" y="1777"/>
                  <a:pt x="11073" y="2293"/>
                </a:cubicBezTo>
                <a:cubicBezTo>
                  <a:pt x="10950" y="2942"/>
                  <a:pt x="10765" y="3643"/>
                  <a:pt x="10769" y="4304"/>
                </a:cubicBezTo>
                <a:cubicBezTo>
                  <a:pt x="10769" y="4312"/>
                  <a:pt x="10770" y="4317"/>
                  <a:pt x="10773" y="4325"/>
                </a:cubicBezTo>
                <a:cubicBezTo>
                  <a:pt x="10598" y="4552"/>
                  <a:pt x="10438" y="4790"/>
                  <a:pt x="10286" y="5035"/>
                </a:cubicBezTo>
                <a:cubicBezTo>
                  <a:pt x="9963" y="5559"/>
                  <a:pt x="9679" y="6104"/>
                  <a:pt x="9386" y="6645"/>
                </a:cubicBezTo>
                <a:cubicBezTo>
                  <a:pt x="9361" y="5878"/>
                  <a:pt x="9288" y="5111"/>
                  <a:pt x="9278" y="4345"/>
                </a:cubicBezTo>
                <a:cubicBezTo>
                  <a:pt x="9268" y="3562"/>
                  <a:pt x="9292" y="2782"/>
                  <a:pt x="9301" y="2000"/>
                </a:cubicBezTo>
                <a:cubicBezTo>
                  <a:pt x="9944" y="1483"/>
                  <a:pt x="10659" y="1052"/>
                  <a:pt x="11415" y="756"/>
                </a:cubicBezTo>
                <a:close/>
                <a:moveTo>
                  <a:pt x="10148" y="6038"/>
                </a:moveTo>
                <a:cubicBezTo>
                  <a:pt x="10152" y="6040"/>
                  <a:pt x="10152" y="6042"/>
                  <a:pt x="10153" y="6043"/>
                </a:cubicBezTo>
                <a:cubicBezTo>
                  <a:pt x="10382" y="6215"/>
                  <a:pt x="10736" y="6235"/>
                  <a:pt x="11014" y="6253"/>
                </a:cubicBezTo>
                <a:cubicBezTo>
                  <a:pt x="11085" y="6257"/>
                  <a:pt x="11155" y="6259"/>
                  <a:pt x="11226" y="6259"/>
                </a:cubicBezTo>
                <a:cubicBezTo>
                  <a:pt x="11475" y="6259"/>
                  <a:pt x="11723" y="6233"/>
                  <a:pt x="11970" y="6186"/>
                </a:cubicBezTo>
                <a:lnTo>
                  <a:pt x="11970" y="6186"/>
                </a:lnTo>
                <a:cubicBezTo>
                  <a:pt x="11777" y="6596"/>
                  <a:pt x="11603" y="7040"/>
                  <a:pt x="11425" y="7487"/>
                </a:cubicBezTo>
                <a:cubicBezTo>
                  <a:pt x="10621" y="7693"/>
                  <a:pt x="9824" y="7876"/>
                  <a:pt x="9011" y="8043"/>
                </a:cubicBezTo>
                <a:cubicBezTo>
                  <a:pt x="9410" y="7385"/>
                  <a:pt x="9769" y="6706"/>
                  <a:pt x="10148" y="6038"/>
                </a:cubicBezTo>
                <a:close/>
                <a:moveTo>
                  <a:pt x="9140" y="2131"/>
                </a:moveTo>
                <a:lnTo>
                  <a:pt x="9140" y="2131"/>
                </a:lnTo>
                <a:cubicBezTo>
                  <a:pt x="9063" y="2890"/>
                  <a:pt x="9042" y="3659"/>
                  <a:pt x="9044" y="4418"/>
                </a:cubicBezTo>
                <a:cubicBezTo>
                  <a:pt x="9047" y="5281"/>
                  <a:pt x="9039" y="6179"/>
                  <a:pt x="9173" y="7033"/>
                </a:cubicBezTo>
                <a:cubicBezTo>
                  <a:pt x="9085" y="7194"/>
                  <a:pt x="8998" y="7351"/>
                  <a:pt x="8903" y="7508"/>
                </a:cubicBezTo>
                <a:cubicBezTo>
                  <a:pt x="8713" y="7832"/>
                  <a:pt x="8509" y="8146"/>
                  <a:pt x="8294" y="8454"/>
                </a:cubicBezTo>
                <a:cubicBezTo>
                  <a:pt x="8132" y="7744"/>
                  <a:pt x="7929" y="7050"/>
                  <a:pt x="7813" y="6328"/>
                </a:cubicBezTo>
                <a:cubicBezTo>
                  <a:pt x="7677" y="5500"/>
                  <a:pt x="7609" y="4665"/>
                  <a:pt x="7563" y="3829"/>
                </a:cubicBezTo>
                <a:cubicBezTo>
                  <a:pt x="8016" y="3209"/>
                  <a:pt x="8545" y="2631"/>
                  <a:pt x="9140" y="2131"/>
                </a:cubicBezTo>
                <a:close/>
                <a:moveTo>
                  <a:pt x="11305" y="7789"/>
                </a:moveTo>
                <a:cubicBezTo>
                  <a:pt x="11122" y="8241"/>
                  <a:pt x="10932" y="8691"/>
                  <a:pt x="10711" y="9102"/>
                </a:cubicBezTo>
                <a:cubicBezTo>
                  <a:pt x="9816" y="9256"/>
                  <a:pt x="8926" y="9370"/>
                  <a:pt x="8021" y="9463"/>
                </a:cubicBezTo>
                <a:cubicBezTo>
                  <a:pt x="8052" y="9427"/>
                  <a:pt x="8083" y="9388"/>
                  <a:pt x="8114" y="9352"/>
                </a:cubicBezTo>
                <a:cubicBezTo>
                  <a:pt x="8406" y="8984"/>
                  <a:pt x="8666" y="8601"/>
                  <a:pt x="8910" y="8207"/>
                </a:cubicBezTo>
                <a:cubicBezTo>
                  <a:pt x="9705" y="8177"/>
                  <a:pt x="10538" y="8032"/>
                  <a:pt x="11305" y="7789"/>
                </a:cubicBezTo>
                <a:close/>
                <a:moveTo>
                  <a:pt x="7445" y="3998"/>
                </a:moveTo>
                <a:lnTo>
                  <a:pt x="7445" y="3998"/>
                </a:lnTo>
                <a:cubicBezTo>
                  <a:pt x="7388" y="5544"/>
                  <a:pt x="7563" y="7259"/>
                  <a:pt x="8122" y="8696"/>
                </a:cubicBezTo>
                <a:cubicBezTo>
                  <a:pt x="7893" y="9010"/>
                  <a:pt x="7651" y="9310"/>
                  <a:pt x="7398" y="9604"/>
                </a:cubicBezTo>
                <a:cubicBezTo>
                  <a:pt x="6843" y="8590"/>
                  <a:pt x="6398" y="7629"/>
                  <a:pt x="6273" y="6459"/>
                </a:cubicBezTo>
                <a:cubicBezTo>
                  <a:pt x="6424" y="5888"/>
                  <a:pt x="6653" y="5336"/>
                  <a:pt x="6936" y="4819"/>
                </a:cubicBezTo>
                <a:cubicBezTo>
                  <a:pt x="7087" y="4539"/>
                  <a:pt x="7258" y="4266"/>
                  <a:pt x="7445" y="3998"/>
                </a:cubicBezTo>
                <a:close/>
                <a:moveTo>
                  <a:pt x="6159" y="6948"/>
                </a:moveTo>
                <a:cubicBezTo>
                  <a:pt x="6273" y="7958"/>
                  <a:pt x="6602" y="9007"/>
                  <a:pt x="7236" y="9789"/>
                </a:cubicBezTo>
                <a:cubicBezTo>
                  <a:pt x="7116" y="9923"/>
                  <a:pt x="6993" y="10054"/>
                  <a:pt x="6867" y="10183"/>
                </a:cubicBezTo>
                <a:cubicBezTo>
                  <a:pt x="6810" y="10241"/>
                  <a:pt x="6751" y="10303"/>
                  <a:pt x="6692" y="10362"/>
                </a:cubicBezTo>
                <a:cubicBezTo>
                  <a:pt x="6259" y="9807"/>
                  <a:pt x="6082" y="8987"/>
                  <a:pt x="6056" y="8259"/>
                </a:cubicBezTo>
                <a:cubicBezTo>
                  <a:pt x="6039" y="7817"/>
                  <a:pt x="6077" y="7379"/>
                  <a:pt x="6159" y="6948"/>
                </a:cubicBezTo>
                <a:close/>
                <a:moveTo>
                  <a:pt x="10585" y="9329"/>
                </a:moveTo>
                <a:lnTo>
                  <a:pt x="10585" y="9329"/>
                </a:lnTo>
                <a:cubicBezTo>
                  <a:pt x="10040" y="10255"/>
                  <a:pt x="9310" y="10949"/>
                  <a:pt x="8109" y="11000"/>
                </a:cubicBezTo>
                <a:cubicBezTo>
                  <a:pt x="8079" y="11001"/>
                  <a:pt x="8049" y="11002"/>
                  <a:pt x="8020" y="11002"/>
                </a:cubicBezTo>
                <a:cubicBezTo>
                  <a:pt x="7589" y="11002"/>
                  <a:pt x="7245" y="10869"/>
                  <a:pt x="6972" y="10648"/>
                </a:cubicBezTo>
                <a:cubicBezTo>
                  <a:pt x="7322" y="10293"/>
                  <a:pt x="7650" y="9920"/>
                  <a:pt x="7956" y="9545"/>
                </a:cubicBezTo>
                <a:cubicBezTo>
                  <a:pt x="7962" y="9570"/>
                  <a:pt x="7980" y="9589"/>
                  <a:pt x="8010" y="9589"/>
                </a:cubicBezTo>
                <a:cubicBezTo>
                  <a:pt x="8044" y="9590"/>
                  <a:pt x="8078" y="9590"/>
                  <a:pt x="8112" y="9590"/>
                </a:cubicBezTo>
                <a:cubicBezTo>
                  <a:pt x="8934" y="9590"/>
                  <a:pt x="9776" y="9496"/>
                  <a:pt x="10585" y="9329"/>
                </a:cubicBezTo>
                <a:close/>
                <a:moveTo>
                  <a:pt x="13627" y="0"/>
                </a:moveTo>
                <a:cubicBezTo>
                  <a:pt x="12069" y="0"/>
                  <a:pt x="10552" y="661"/>
                  <a:pt x="9289" y="1618"/>
                </a:cubicBezTo>
                <a:cubicBezTo>
                  <a:pt x="9279" y="1604"/>
                  <a:pt x="9263" y="1597"/>
                  <a:pt x="9247" y="1597"/>
                </a:cubicBezTo>
                <a:cubicBezTo>
                  <a:pt x="9224" y="1597"/>
                  <a:pt x="9201" y="1612"/>
                  <a:pt x="9196" y="1643"/>
                </a:cubicBezTo>
                <a:cubicBezTo>
                  <a:pt x="9193" y="1659"/>
                  <a:pt x="9191" y="1679"/>
                  <a:pt x="9189" y="1695"/>
                </a:cubicBezTo>
                <a:cubicBezTo>
                  <a:pt x="8806" y="1993"/>
                  <a:pt x="8448" y="2319"/>
                  <a:pt x="8121" y="2661"/>
                </a:cubicBezTo>
                <a:cubicBezTo>
                  <a:pt x="6411" y="4449"/>
                  <a:pt x="5216" y="7081"/>
                  <a:pt x="5928" y="9571"/>
                </a:cubicBezTo>
                <a:cubicBezTo>
                  <a:pt x="6041" y="9963"/>
                  <a:pt x="6218" y="10308"/>
                  <a:pt x="6448" y="10589"/>
                </a:cubicBezTo>
                <a:cubicBezTo>
                  <a:pt x="5351" y="11630"/>
                  <a:pt x="3762" y="12803"/>
                  <a:pt x="2269" y="12803"/>
                </a:cubicBezTo>
                <a:cubicBezTo>
                  <a:pt x="1602" y="12803"/>
                  <a:pt x="955" y="12569"/>
                  <a:pt x="379" y="11983"/>
                </a:cubicBezTo>
                <a:cubicBezTo>
                  <a:pt x="341" y="11945"/>
                  <a:pt x="296" y="11929"/>
                  <a:pt x="253" y="11929"/>
                </a:cubicBezTo>
                <a:cubicBezTo>
                  <a:pt x="120" y="11929"/>
                  <a:pt x="0" y="12081"/>
                  <a:pt x="114" y="12209"/>
                </a:cubicBezTo>
                <a:cubicBezTo>
                  <a:pt x="699" y="12876"/>
                  <a:pt x="1499" y="13149"/>
                  <a:pt x="2322" y="13149"/>
                </a:cubicBezTo>
                <a:cubicBezTo>
                  <a:pt x="2975" y="13149"/>
                  <a:pt x="3644" y="12977"/>
                  <a:pt x="4231" y="12694"/>
                </a:cubicBezTo>
                <a:cubicBezTo>
                  <a:pt x="5147" y="12252"/>
                  <a:pt x="5987" y="11610"/>
                  <a:pt x="6735" y="10881"/>
                </a:cubicBezTo>
                <a:cubicBezTo>
                  <a:pt x="7081" y="11167"/>
                  <a:pt x="7516" y="11335"/>
                  <a:pt x="8027" y="11335"/>
                </a:cubicBezTo>
                <a:cubicBezTo>
                  <a:pt x="8096" y="11335"/>
                  <a:pt x="8167" y="11332"/>
                  <a:pt x="8239" y="11326"/>
                </a:cubicBezTo>
                <a:cubicBezTo>
                  <a:pt x="9499" y="11219"/>
                  <a:pt x="10415" y="10332"/>
                  <a:pt x="10989" y="9265"/>
                </a:cubicBezTo>
                <a:cubicBezTo>
                  <a:pt x="11263" y="8758"/>
                  <a:pt x="11472" y="8208"/>
                  <a:pt x="11685" y="7657"/>
                </a:cubicBezTo>
                <a:cubicBezTo>
                  <a:pt x="11687" y="7657"/>
                  <a:pt x="11688" y="7655"/>
                  <a:pt x="11693" y="7655"/>
                </a:cubicBezTo>
                <a:cubicBezTo>
                  <a:pt x="11760" y="7631"/>
                  <a:pt x="11770" y="7559"/>
                  <a:pt x="11746" y="7501"/>
                </a:cubicBezTo>
                <a:cubicBezTo>
                  <a:pt x="12112" y="6555"/>
                  <a:pt x="12500" y="5618"/>
                  <a:pt x="13238" y="4906"/>
                </a:cubicBezTo>
                <a:cubicBezTo>
                  <a:pt x="13770" y="4393"/>
                  <a:pt x="14448" y="4144"/>
                  <a:pt x="15121" y="4144"/>
                </a:cubicBezTo>
                <a:cubicBezTo>
                  <a:pt x="15503" y="4144"/>
                  <a:pt x="15883" y="4224"/>
                  <a:pt x="16234" y="4381"/>
                </a:cubicBezTo>
                <a:cubicBezTo>
                  <a:pt x="16246" y="4423"/>
                  <a:pt x="16260" y="4466"/>
                  <a:pt x="16277" y="4507"/>
                </a:cubicBezTo>
                <a:cubicBezTo>
                  <a:pt x="16293" y="4543"/>
                  <a:pt x="16324" y="4559"/>
                  <a:pt x="16356" y="4559"/>
                </a:cubicBezTo>
                <a:cubicBezTo>
                  <a:pt x="16396" y="4559"/>
                  <a:pt x="16438" y="4533"/>
                  <a:pt x="16449" y="4489"/>
                </a:cubicBezTo>
                <a:cubicBezTo>
                  <a:pt x="16799" y="4685"/>
                  <a:pt x="17111" y="4962"/>
                  <a:pt x="17357" y="5317"/>
                </a:cubicBezTo>
                <a:cubicBezTo>
                  <a:pt x="17316" y="5615"/>
                  <a:pt x="17198" y="5898"/>
                  <a:pt x="16995" y="6125"/>
                </a:cubicBezTo>
                <a:cubicBezTo>
                  <a:pt x="16797" y="6346"/>
                  <a:pt x="16465" y="6476"/>
                  <a:pt x="16164" y="6476"/>
                </a:cubicBezTo>
                <a:cubicBezTo>
                  <a:pt x="15766" y="6476"/>
                  <a:pt x="15424" y="6247"/>
                  <a:pt x="15529" y="5698"/>
                </a:cubicBezTo>
                <a:cubicBezTo>
                  <a:pt x="15545" y="5611"/>
                  <a:pt x="15466" y="5558"/>
                  <a:pt x="15390" y="5558"/>
                </a:cubicBezTo>
                <a:cubicBezTo>
                  <a:pt x="15337" y="5558"/>
                  <a:pt x="15285" y="5585"/>
                  <a:pt x="15269" y="5644"/>
                </a:cubicBezTo>
                <a:cubicBezTo>
                  <a:pt x="15093" y="6303"/>
                  <a:pt x="15604" y="6872"/>
                  <a:pt x="16257" y="6872"/>
                </a:cubicBezTo>
                <a:cubicBezTo>
                  <a:pt x="16289" y="6872"/>
                  <a:pt x="16322" y="6871"/>
                  <a:pt x="16355" y="6868"/>
                </a:cubicBezTo>
                <a:cubicBezTo>
                  <a:pt x="17046" y="6809"/>
                  <a:pt x="17545" y="6230"/>
                  <a:pt x="17709" y="5587"/>
                </a:cubicBezTo>
                <a:cubicBezTo>
                  <a:pt x="18242" y="4682"/>
                  <a:pt x="18262" y="3589"/>
                  <a:pt x="17880" y="2612"/>
                </a:cubicBezTo>
                <a:cubicBezTo>
                  <a:pt x="17421" y="1427"/>
                  <a:pt x="16367" y="592"/>
                  <a:pt x="15169" y="227"/>
                </a:cubicBezTo>
                <a:cubicBezTo>
                  <a:pt x="14656" y="72"/>
                  <a:pt x="14139" y="0"/>
                  <a:pt x="136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-258007" y="3719068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2520132" y="4052496"/>
            <a:ext cx="3809885" cy="1809358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2520132" y="-716704"/>
            <a:ext cx="3809885" cy="1809358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2116119" y="3319103"/>
            <a:ext cx="5104800" cy="411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2012613" y="3213749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2064375" y="1412488"/>
            <a:ext cx="5001300" cy="16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1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"/>
          </p:nvPr>
        </p:nvSpPr>
        <p:spPr>
          <a:xfrm>
            <a:off x="2605600" y="3249663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543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Pathway Gothic One"/>
              <a:buNone/>
              <a:defRPr sz="31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391325"/>
            <a:ext cx="7704000" cy="32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3" r:id="rId3"/>
    <p:sldLayoutId id="2147483674" r:id="rId4"/>
    <p:sldLayoutId id="2147483675" r:id="rId5"/>
    <p:sldLayoutId id="2147483676" r:id="rId6"/>
    <p:sldLayoutId id="2147483680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3"/>
          <p:cNvSpPr txBox="1">
            <a:spLocks noGrp="1"/>
          </p:cNvSpPr>
          <p:nvPr>
            <p:ph type="ctrTitle"/>
          </p:nvPr>
        </p:nvSpPr>
        <p:spPr>
          <a:xfrm>
            <a:off x="1731750" y="1347614"/>
            <a:ext cx="5680500" cy="22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000" dirty="0">
                <a:solidFill>
                  <a:schemeClr val="accent4"/>
                </a:solidFill>
                <a:latin typeface="+mn-lt"/>
              </a:rPr>
              <a:t>BAB I</a:t>
            </a:r>
            <a:br>
              <a:rPr lang="en" sz="4000" dirty="0">
                <a:latin typeface="+mn-lt"/>
              </a:rPr>
            </a:br>
            <a:r>
              <a:rPr lang="id-ID" sz="4000" dirty="0">
                <a:latin typeface="+mn-lt"/>
              </a:rPr>
              <a:t>Dasar-Dasar Metode Numerik (lanjutan)</a:t>
            </a:r>
            <a:endParaRPr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16" name="Google Shape;416;p33"/>
          <p:cNvSpPr txBox="1">
            <a:spLocks noGrp="1"/>
          </p:cNvSpPr>
          <p:nvPr>
            <p:ph type="subTitle" idx="1"/>
          </p:nvPr>
        </p:nvSpPr>
        <p:spPr>
          <a:xfrm>
            <a:off x="2580300" y="3706675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000" dirty="0"/>
              <a:t>Pertemuan 3</a:t>
            </a:r>
            <a:endParaRPr sz="2000" dirty="0"/>
          </a:p>
        </p:txBody>
      </p:sp>
      <p:sp>
        <p:nvSpPr>
          <p:cNvPr id="417" name="Google Shape;417;p33"/>
          <p:cNvSpPr/>
          <p:nvPr/>
        </p:nvSpPr>
        <p:spPr>
          <a:xfrm>
            <a:off x="1025368" y="2654908"/>
            <a:ext cx="728908" cy="614944"/>
          </a:xfrm>
          <a:custGeom>
            <a:avLst/>
            <a:gdLst/>
            <a:ahLst/>
            <a:cxnLst/>
            <a:rect l="l" t="t" r="r" b="b"/>
            <a:pathLst>
              <a:path w="13828" h="11666" extrusionOk="0">
                <a:moveTo>
                  <a:pt x="11902" y="622"/>
                </a:moveTo>
                <a:cubicBezTo>
                  <a:pt x="11993" y="622"/>
                  <a:pt x="12084" y="623"/>
                  <a:pt x="12176" y="626"/>
                </a:cubicBezTo>
                <a:cubicBezTo>
                  <a:pt x="11748" y="854"/>
                  <a:pt x="11336" y="1117"/>
                  <a:pt x="10943" y="1400"/>
                </a:cubicBezTo>
                <a:cubicBezTo>
                  <a:pt x="10565" y="1156"/>
                  <a:pt x="10148" y="999"/>
                  <a:pt x="9708" y="944"/>
                </a:cubicBezTo>
                <a:cubicBezTo>
                  <a:pt x="10413" y="725"/>
                  <a:pt x="11153" y="622"/>
                  <a:pt x="11902" y="622"/>
                </a:cubicBezTo>
                <a:close/>
                <a:moveTo>
                  <a:pt x="9181" y="1132"/>
                </a:moveTo>
                <a:cubicBezTo>
                  <a:pt x="9191" y="1137"/>
                  <a:pt x="9204" y="1138"/>
                  <a:pt x="9215" y="1138"/>
                </a:cubicBezTo>
                <a:cubicBezTo>
                  <a:pt x="9219" y="1138"/>
                  <a:pt x="9223" y="1138"/>
                  <a:pt x="9227" y="1138"/>
                </a:cubicBezTo>
                <a:cubicBezTo>
                  <a:pt x="9787" y="1138"/>
                  <a:pt x="10315" y="1253"/>
                  <a:pt x="10812" y="1497"/>
                </a:cubicBezTo>
                <a:cubicBezTo>
                  <a:pt x="10488" y="1739"/>
                  <a:pt x="10174" y="1996"/>
                  <a:pt x="9880" y="2259"/>
                </a:cubicBezTo>
                <a:cubicBezTo>
                  <a:pt x="9845" y="2290"/>
                  <a:pt x="9811" y="2323"/>
                  <a:pt x="9777" y="2356"/>
                </a:cubicBezTo>
                <a:cubicBezTo>
                  <a:pt x="9795" y="2326"/>
                  <a:pt x="9795" y="2287"/>
                  <a:pt x="9762" y="2266"/>
                </a:cubicBezTo>
                <a:cubicBezTo>
                  <a:pt x="9330" y="1986"/>
                  <a:pt x="8732" y="1780"/>
                  <a:pt x="8170" y="1780"/>
                </a:cubicBezTo>
                <a:cubicBezTo>
                  <a:pt x="8094" y="1780"/>
                  <a:pt x="8019" y="1784"/>
                  <a:pt x="7945" y="1791"/>
                </a:cubicBezTo>
                <a:cubicBezTo>
                  <a:pt x="8337" y="1525"/>
                  <a:pt x="8749" y="1305"/>
                  <a:pt x="9181" y="1132"/>
                </a:cubicBezTo>
                <a:close/>
                <a:moveTo>
                  <a:pt x="8294" y="2015"/>
                </a:moveTo>
                <a:cubicBezTo>
                  <a:pt x="8380" y="2015"/>
                  <a:pt x="8467" y="2019"/>
                  <a:pt x="8554" y="2030"/>
                </a:cubicBezTo>
                <a:cubicBezTo>
                  <a:pt x="8963" y="2079"/>
                  <a:pt x="9335" y="2210"/>
                  <a:pt x="9706" y="2382"/>
                </a:cubicBezTo>
                <a:cubicBezTo>
                  <a:pt x="9714" y="2386"/>
                  <a:pt x="9721" y="2388"/>
                  <a:pt x="9728" y="2388"/>
                </a:cubicBezTo>
                <a:cubicBezTo>
                  <a:pt x="9736" y="2388"/>
                  <a:pt x="9744" y="2385"/>
                  <a:pt x="9752" y="2382"/>
                </a:cubicBezTo>
                <a:lnTo>
                  <a:pt x="9752" y="2382"/>
                </a:lnTo>
                <a:cubicBezTo>
                  <a:pt x="9557" y="2562"/>
                  <a:pt x="9371" y="2750"/>
                  <a:pt x="9196" y="2942"/>
                </a:cubicBezTo>
                <a:cubicBezTo>
                  <a:pt x="9191" y="2914"/>
                  <a:pt x="9176" y="2889"/>
                  <a:pt x="9148" y="2875"/>
                </a:cubicBezTo>
                <a:cubicBezTo>
                  <a:pt x="8661" y="2622"/>
                  <a:pt x="8130" y="2482"/>
                  <a:pt x="7595" y="2482"/>
                </a:cubicBezTo>
                <a:cubicBezTo>
                  <a:pt x="7411" y="2482"/>
                  <a:pt x="7227" y="2498"/>
                  <a:pt x="7044" y="2533"/>
                </a:cubicBezTo>
                <a:cubicBezTo>
                  <a:pt x="7212" y="2366"/>
                  <a:pt x="7397" y="2209"/>
                  <a:pt x="7589" y="2056"/>
                </a:cubicBezTo>
                <a:cubicBezTo>
                  <a:pt x="7826" y="2047"/>
                  <a:pt x="8058" y="2015"/>
                  <a:pt x="8294" y="2015"/>
                </a:cubicBezTo>
                <a:close/>
                <a:moveTo>
                  <a:pt x="12367" y="868"/>
                </a:moveTo>
                <a:cubicBezTo>
                  <a:pt x="12076" y="1395"/>
                  <a:pt x="11953" y="1991"/>
                  <a:pt x="11856" y="2596"/>
                </a:cubicBezTo>
                <a:cubicBezTo>
                  <a:pt x="11835" y="2729"/>
                  <a:pt x="11812" y="2860"/>
                  <a:pt x="11793" y="2991"/>
                </a:cubicBezTo>
                <a:cubicBezTo>
                  <a:pt x="11636" y="2513"/>
                  <a:pt x="11334" y="2078"/>
                  <a:pt x="10968" y="1739"/>
                </a:cubicBezTo>
                <a:cubicBezTo>
                  <a:pt x="11415" y="1423"/>
                  <a:pt x="11883" y="1133"/>
                  <a:pt x="12367" y="868"/>
                </a:cubicBezTo>
                <a:close/>
                <a:moveTo>
                  <a:pt x="7606" y="2726"/>
                </a:moveTo>
                <a:cubicBezTo>
                  <a:pt x="8095" y="2726"/>
                  <a:pt x="8574" y="2832"/>
                  <a:pt x="9045" y="3069"/>
                </a:cubicBezTo>
                <a:cubicBezTo>
                  <a:pt x="9053" y="3073"/>
                  <a:pt x="9061" y="3076"/>
                  <a:pt x="9070" y="3078"/>
                </a:cubicBezTo>
                <a:cubicBezTo>
                  <a:pt x="8873" y="3295"/>
                  <a:pt x="8688" y="3521"/>
                  <a:pt x="8510" y="3752"/>
                </a:cubicBezTo>
                <a:lnTo>
                  <a:pt x="8500" y="3742"/>
                </a:lnTo>
                <a:cubicBezTo>
                  <a:pt x="8081" y="3488"/>
                  <a:pt x="7623" y="3369"/>
                  <a:pt x="7162" y="3369"/>
                </a:cubicBezTo>
                <a:cubicBezTo>
                  <a:pt x="6817" y="3369"/>
                  <a:pt x="6471" y="3435"/>
                  <a:pt x="6137" y="3562"/>
                </a:cubicBezTo>
                <a:cubicBezTo>
                  <a:pt x="6329" y="3307"/>
                  <a:pt x="6536" y="3061"/>
                  <a:pt x="6754" y="2826"/>
                </a:cubicBezTo>
                <a:cubicBezTo>
                  <a:pt x="7042" y="2761"/>
                  <a:pt x="7326" y="2726"/>
                  <a:pt x="7606" y="2726"/>
                </a:cubicBezTo>
                <a:close/>
                <a:moveTo>
                  <a:pt x="7086" y="3587"/>
                </a:moveTo>
                <a:cubicBezTo>
                  <a:pt x="7532" y="3587"/>
                  <a:pt x="7976" y="3699"/>
                  <a:pt x="8399" y="3899"/>
                </a:cubicBezTo>
                <a:cubicBezTo>
                  <a:pt x="8191" y="4177"/>
                  <a:pt x="7990" y="4464"/>
                  <a:pt x="7800" y="4758"/>
                </a:cubicBezTo>
                <a:cubicBezTo>
                  <a:pt x="7790" y="4748"/>
                  <a:pt x="7780" y="4740"/>
                  <a:pt x="7765" y="4734"/>
                </a:cubicBezTo>
                <a:cubicBezTo>
                  <a:pt x="7219" y="4528"/>
                  <a:pt x="6648" y="4435"/>
                  <a:pt x="6072" y="4435"/>
                </a:cubicBezTo>
                <a:cubicBezTo>
                  <a:pt x="5891" y="4435"/>
                  <a:pt x="5709" y="4444"/>
                  <a:pt x="5527" y="4462"/>
                </a:cubicBezTo>
                <a:cubicBezTo>
                  <a:pt x="5661" y="4241"/>
                  <a:pt x="5802" y="4027"/>
                  <a:pt x="5951" y="3817"/>
                </a:cubicBezTo>
                <a:cubicBezTo>
                  <a:pt x="5961" y="3820"/>
                  <a:pt x="5972" y="3823"/>
                  <a:pt x="5983" y="3823"/>
                </a:cubicBezTo>
                <a:cubicBezTo>
                  <a:pt x="5994" y="3823"/>
                  <a:pt x="6005" y="3820"/>
                  <a:pt x="6018" y="3816"/>
                </a:cubicBezTo>
                <a:cubicBezTo>
                  <a:pt x="6368" y="3659"/>
                  <a:pt x="6728" y="3587"/>
                  <a:pt x="7086" y="3587"/>
                </a:cubicBezTo>
                <a:close/>
                <a:moveTo>
                  <a:pt x="10762" y="1893"/>
                </a:moveTo>
                <a:cubicBezTo>
                  <a:pt x="11246" y="2333"/>
                  <a:pt x="11523" y="2855"/>
                  <a:pt x="11712" y="3456"/>
                </a:cubicBezTo>
                <a:cubicBezTo>
                  <a:pt x="11622" y="3932"/>
                  <a:pt x="11511" y="4405"/>
                  <a:pt x="11349" y="4871"/>
                </a:cubicBezTo>
                <a:cubicBezTo>
                  <a:pt x="11334" y="4905"/>
                  <a:pt x="11320" y="4941"/>
                  <a:pt x="11308" y="4977"/>
                </a:cubicBezTo>
                <a:cubicBezTo>
                  <a:pt x="11112" y="4046"/>
                  <a:pt x="10711" y="3145"/>
                  <a:pt x="10148" y="2382"/>
                </a:cubicBezTo>
                <a:cubicBezTo>
                  <a:pt x="10346" y="2210"/>
                  <a:pt x="10551" y="2048"/>
                  <a:pt x="10762" y="1893"/>
                </a:cubicBezTo>
                <a:close/>
                <a:moveTo>
                  <a:pt x="6023" y="4652"/>
                </a:moveTo>
                <a:cubicBezTo>
                  <a:pt x="6592" y="4652"/>
                  <a:pt x="7146" y="4734"/>
                  <a:pt x="7711" y="4884"/>
                </a:cubicBezTo>
                <a:lnTo>
                  <a:pt x="7716" y="4884"/>
                </a:lnTo>
                <a:cubicBezTo>
                  <a:pt x="7638" y="5007"/>
                  <a:pt x="7561" y="5130"/>
                  <a:pt x="7486" y="5254"/>
                </a:cubicBezTo>
                <a:cubicBezTo>
                  <a:pt x="7489" y="5220"/>
                  <a:pt x="7472" y="5184"/>
                  <a:pt x="7430" y="5167"/>
                </a:cubicBezTo>
                <a:cubicBezTo>
                  <a:pt x="7004" y="5014"/>
                  <a:pt x="6566" y="4941"/>
                  <a:pt x="6125" y="4941"/>
                </a:cubicBezTo>
                <a:cubicBezTo>
                  <a:pt x="5814" y="4941"/>
                  <a:pt x="5500" y="4978"/>
                  <a:pt x="5190" y="5048"/>
                </a:cubicBezTo>
                <a:cubicBezTo>
                  <a:pt x="5257" y="4927"/>
                  <a:pt x="5325" y="4806"/>
                  <a:pt x="5394" y="4684"/>
                </a:cubicBezTo>
                <a:lnTo>
                  <a:pt x="5399" y="4684"/>
                </a:lnTo>
                <a:cubicBezTo>
                  <a:pt x="5610" y="4662"/>
                  <a:pt x="5817" y="4652"/>
                  <a:pt x="6023" y="4652"/>
                </a:cubicBezTo>
                <a:close/>
                <a:moveTo>
                  <a:pt x="6110" y="5154"/>
                </a:moveTo>
                <a:cubicBezTo>
                  <a:pt x="6531" y="5154"/>
                  <a:pt x="6950" y="5217"/>
                  <a:pt x="7374" y="5334"/>
                </a:cubicBezTo>
                <a:cubicBezTo>
                  <a:pt x="7383" y="5336"/>
                  <a:pt x="7391" y="5337"/>
                  <a:pt x="7398" y="5337"/>
                </a:cubicBezTo>
                <a:cubicBezTo>
                  <a:pt x="7415" y="5337"/>
                  <a:pt x="7431" y="5333"/>
                  <a:pt x="7443" y="5326"/>
                </a:cubicBezTo>
                <a:lnTo>
                  <a:pt x="7443" y="5326"/>
                </a:lnTo>
                <a:cubicBezTo>
                  <a:pt x="7271" y="5607"/>
                  <a:pt x="7106" y="5894"/>
                  <a:pt x="6942" y="6182"/>
                </a:cubicBezTo>
                <a:cubicBezTo>
                  <a:pt x="6916" y="6229"/>
                  <a:pt x="6887" y="6278"/>
                  <a:pt x="6860" y="6327"/>
                </a:cubicBezTo>
                <a:cubicBezTo>
                  <a:pt x="6457" y="6131"/>
                  <a:pt x="5990" y="6017"/>
                  <a:pt x="5529" y="6017"/>
                </a:cubicBezTo>
                <a:cubicBezTo>
                  <a:pt x="5222" y="6017"/>
                  <a:pt x="4917" y="6067"/>
                  <a:pt x="4635" y="6179"/>
                </a:cubicBezTo>
                <a:cubicBezTo>
                  <a:pt x="4664" y="6108"/>
                  <a:pt x="4695" y="6038"/>
                  <a:pt x="4728" y="5969"/>
                </a:cubicBezTo>
                <a:cubicBezTo>
                  <a:pt x="4836" y="5737"/>
                  <a:pt x="4951" y="5506"/>
                  <a:pt x="5072" y="5277"/>
                </a:cubicBezTo>
                <a:cubicBezTo>
                  <a:pt x="5076" y="5277"/>
                  <a:pt x="5080" y="5278"/>
                  <a:pt x="5085" y="5278"/>
                </a:cubicBezTo>
                <a:cubicBezTo>
                  <a:pt x="5093" y="5278"/>
                  <a:pt x="5101" y="5277"/>
                  <a:pt x="5109" y="5274"/>
                </a:cubicBezTo>
                <a:cubicBezTo>
                  <a:pt x="5446" y="5193"/>
                  <a:pt x="5779" y="5154"/>
                  <a:pt x="6110" y="5154"/>
                </a:cubicBezTo>
                <a:close/>
                <a:moveTo>
                  <a:pt x="5512" y="6265"/>
                </a:moveTo>
                <a:cubicBezTo>
                  <a:pt x="5932" y="6265"/>
                  <a:pt x="6337" y="6325"/>
                  <a:pt x="6775" y="6476"/>
                </a:cubicBezTo>
                <a:cubicBezTo>
                  <a:pt x="6581" y="6820"/>
                  <a:pt x="6383" y="7172"/>
                  <a:pt x="6170" y="7520"/>
                </a:cubicBezTo>
                <a:cubicBezTo>
                  <a:pt x="5751" y="7293"/>
                  <a:pt x="5247" y="7143"/>
                  <a:pt x="4754" y="7143"/>
                </a:cubicBezTo>
                <a:cubicBezTo>
                  <a:pt x="4577" y="7143"/>
                  <a:pt x="4401" y="7162"/>
                  <a:pt x="4231" y="7205"/>
                </a:cubicBezTo>
                <a:cubicBezTo>
                  <a:pt x="4349" y="6894"/>
                  <a:pt x="4461" y="6589"/>
                  <a:pt x="4581" y="6303"/>
                </a:cubicBezTo>
                <a:cubicBezTo>
                  <a:pt x="4596" y="6322"/>
                  <a:pt x="4618" y="6335"/>
                  <a:pt x="4643" y="6335"/>
                </a:cubicBezTo>
                <a:cubicBezTo>
                  <a:pt x="4646" y="6335"/>
                  <a:pt x="4648" y="6334"/>
                  <a:pt x="4651" y="6334"/>
                </a:cubicBezTo>
                <a:cubicBezTo>
                  <a:pt x="4954" y="6291"/>
                  <a:pt x="5237" y="6265"/>
                  <a:pt x="5512" y="6265"/>
                </a:cubicBezTo>
                <a:close/>
                <a:moveTo>
                  <a:pt x="9975" y="2533"/>
                </a:moveTo>
                <a:cubicBezTo>
                  <a:pt x="10501" y="3392"/>
                  <a:pt x="10911" y="4262"/>
                  <a:pt x="11218" y="5216"/>
                </a:cubicBezTo>
                <a:cubicBezTo>
                  <a:pt x="11104" y="5508"/>
                  <a:pt x="10976" y="5792"/>
                  <a:pt x="10837" y="6071"/>
                </a:cubicBezTo>
                <a:cubicBezTo>
                  <a:pt x="10696" y="4999"/>
                  <a:pt x="10156" y="4022"/>
                  <a:pt x="9317" y="3315"/>
                </a:cubicBezTo>
                <a:cubicBezTo>
                  <a:pt x="9298" y="3299"/>
                  <a:pt x="9280" y="3292"/>
                  <a:pt x="9262" y="3292"/>
                </a:cubicBezTo>
                <a:cubicBezTo>
                  <a:pt x="9188" y="3292"/>
                  <a:pt x="9133" y="3409"/>
                  <a:pt x="9207" y="3475"/>
                </a:cubicBezTo>
                <a:cubicBezTo>
                  <a:pt x="10058" y="4220"/>
                  <a:pt x="10572" y="5239"/>
                  <a:pt x="10695" y="6345"/>
                </a:cubicBezTo>
                <a:cubicBezTo>
                  <a:pt x="10475" y="6753"/>
                  <a:pt x="10230" y="7146"/>
                  <a:pt x="9958" y="7520"/>
                </a:cubicBezTo>
                <a:cubicBezTo>
                  <a:pt x="9994" y="6375"/>
                  <a:pt x="9269" y="5048"/>
                  <a:pt x="8458" y="4374"/>
                </a:cubicBezTo>
                <a:cubicBezTo>
                  <a:pt x="8445" y="4362"/>
                  <a:pt x="8430" y="4358"/>
                  <a:pt x="8416" y="4358"/>
                </a:cubicBezTo>
                <a:cubicBezTo>
                  <a:pt x="8405" y="4358"/>
                  <a:pt x="8394" y="4360"/>
                  <a:pt x="8384" y="4365"/>
                </a:cubicBezTo>
                <a:cubicBezTo>
                  <a:pt x="8636" y="3997"/>
                  <a:pt x="8906" y="3639"/>
                  <a:pt x="9209" y="3302"/>
                </a:cubicBezTo>
                <a:cubicBezTo>
                  <a:pt x="9454" y="3028"/>
                  <a:pt x="9709" y="2773"/>
                  <a:pt x="9975" y="2533"/>
                </a:cubicBezTo>
                <a:close/>
                <a:moveTo>
                  <a:pt x="8330" y="4442"/>
                </a:moveTo>
                <a:lnTo>
                  <a:pt x="8330" y="4442"/>
                </a:lnTo>
                <a:cubicBezTo>
                  <a:pt x="8328" y="4460"/>
                  <a:pt x="8333" y="4478"/>
                  <a:pt x="8348" y="4495"/>
                </a:cubicBezTo>
                <a:cubicBezTo>
                  <a:pt x="8782" y="4992"/>
                  <a:pt x="9160" y="5499"/>
                  <a:pt x="9412" y="6115"/>
                </a:cubicBezTo>
                <a:cubicBezTo>
                  <a:pt x="9641" y="6671"/>
                  <a:pt x="9665" y="7216"/>
                  <a:pt x="9754" y="7786"/>
                </a:cubicBezTo>
                <a:cubicBezTo>
                  <a:pt x="9608" y="7980"/>
                  <a:pt x="9454" y="8165"/>
                  <a:pt x="9294" y="8342"/>
                </a:cubicBezTo>
                <a:cubicBezTo>
                  <a:pt x="9313" y="7154"/>
                  <a:pt x="8939" y="5745"/>
                  <a:pt x="8107" y="4946"/>
                </a:cubicBezTo>
                <a:cubicBezTo>
                  <a:pt x="8088" y="4929"/>
                  <a:pt x="8066" y="4923"/>
                  <a:pt x="8045" y="4923"/>
                </a:cubicBezTo>
                <a:cubicBezTo>
                  <a:pt x="8036" y="4923"/>
                  <a:pt x="8026" y="4924"/>
                  <a:pt x="8017" y="4927"/>
                </a:cubicBezTo>
                <a:cubicBezTo>
                  <a:pt x="8119" y="4763"/>
                  <a:pt x="8224" y="4601"/>
                  <a:pt x="8330" y="4442"/>
                </a:cubicBezTo>
                <a:close/>
                <a:moveTo>
                  <a:pt x="4654" y="7393"/>
                </a:moveTo>
                <a:cubicBezTo>
                  <a:pt x="5138" y="7393"/>
                  <a:pt x="5588" y="7461"/>
                  <a:pt x="6067" y="7687"/>
                </a:cubicBezTo>
                <a:cubicBezTo>
                  <a:pt x="5887" y="7974"/>
                  <a:pt x="5697" y="8255"/>
                  <a:pt x="5494" y="8522"/>
                </a:cubicBezTo>
                <a:cubicBezTo>
                  <a:pt x="5486" y="8519"/>
                  <a:pt x="5478" y="8512"/>
                  <a:pt x="5469" y="8509"/>
                </a:cubicBezTo>
                <a:cubicBezTo>
                  <a:pt x="5110" y="8359"/>
                  <a:pt x="4734" y="8293"/>
                  <a:pt x="4355" y="8293"/>
                </a:cubicBezTo>
                <a:cubicBezTo>
                  <a:pt x="4148" y="8293"/>
                  <a:pt x="3940" y="8313"/>
                  <a:pt x="3733" y="8348"/>
                </a:cubicBezTo>
                <a:cubicBezTo>
                  <a:pt x="3889" y="8047"/>
                  <a:pt x="4025" y="7732"/>
                  <a:pt x="4151" y="7412"/>
                </a:cubicBezTo>
                <a:cubicBezTo>
                  <a:pt x="4324" y="7400"/>
                  <a:pt x="4491" y="7393"/>
                  <a:pt x="4654" y="7393"/>
                </a:cubicBezTo>
                <a:close/>
                <a:moveTo>
                  <a:pt x="4223" y="8516"/>
                </a:moveTo>
                <a:cubicBezTo>
                  <a:pt x="4608" y="8516"/>
                  <a:pt x="4987" y="8579"/>
                  <a:pt x="5371" y="8682"/>
                </a:cubicBezTo>
                <a:cubicBezTo>
                  <a:pt x="5286" y="8790"/>
                  <a:pt x="5196" y="8895"/>
                  <a:pt x="5106" y="8996"/>
                </a:cubicBezTo>
                <a:cubicBezTo>
                  <a:pt x="4769" y="8865"/>
                  <a:pt x="4416" y="8805"/>
                  <a:pt x="4059" y="8805"/>
                </a:cubicBezTo>
                <a:cubicBezTo>
                  <a:pt x="3848" y="8805"/>
                  <a:pt x="3635" y="8826"/>
                  <a:pt x="3424" y="8866"/>
                </a:cubicBezTo>
                <a:cubicBezTo>
                  <a:pt x="3489" y="8772"/>
                  <a:pt x="3552" y="8672"/>
                  <a:pt x="3610" y="8571"/>
                </a:cubicBezTo>
                <a:cubicBezTo>
                  <a:pt x="3818" y="8533"/>
                  <a:pt x="4021" y="8516"/>
                  <a:pt x="4223" y="8516"/>
                </a:cubicBezTo>
                <a:close/>
                <a:moveTo>
                  <a:pt x="7962" y="5015"/>
                </a:moveTo>
                <a:cubicBezTo>
                  <a:pt x="7963" y="5023"/>
                  <a:pt x="7963" y="5031"/>
                  <a:pt x="7968" y="5040"/>
                </a:cubicBezTo>
                <a:cubicBezTo>
                  <a:pt x="8271" y="5650"/>
                  <a:pt x="8643" y="6187"/>
                  <a:pt x="8844" y="6851"/>
                </a:cubicBezTo>
                <a:cubicBezTo>
                  <a:pt x="9011" y="7406"/>
                  <a:pt x="9083" y="7970"/>
                  <a:pt x="9106" y="8543"/>
                </a:cubicBezTo>
                <a:cubicBezTo>
                  <a:pt x="9048" y="8609"/>
                  <a:pt x="8988" y="8669"/>
                  <a:pt x="8927" y="8731"/>
                </a:cubicBezTo>
                <a:cubicBezTo>
                  <a:pt x="8726" y="8934"/>
                  <a:pt x="8513" y="9126"/>
                  <a:pt x="8296" y="9314"/>
                </a:cubicBezTo>
                <a:cubicBezTo>
                  <a:pt x="8355" y="8301"/>
                  <a:pt x="7978" y="7324"/>
                  <a:pt x="7266" y="6583"/>
                </a:cubicBezTo>
                <a:cubicBezTo>
                  <a:pt x="7244" y="6560"/>
                  <a:pt x="7218" y="6550"/>
                  <a:pt x="7192" y="6550"/>
                </a:cubicBezTo>
                <a:cubicBezTo>
                  <a:pt x="7113" y="6550"/>
                  <a:pt x="7041" y="6643"/>
                  <a:pt x="7109" y="6720"/>
                </a:cubicBezTo>
                <a:cubicBezTo>
                  <a:pt x="7782" y="7489"/>
                  <a:pt x="8119" y="8448"/>
                  <a:pt x="8119" y="9460"/>
                </a:cubicBezTo>
                <a:cubicBezTo>
                  <a:pt x="7703" y="9798"/>
                  <a:pt x="7258" y="10108"/>
                  <a:pt x="6792" y="10376"/>
                </a:cubicBezTo>
                <a:cubicBezTo>
                  <a:pt x="7171" y="9430"/>
                  <a:pt x="7078" y="8334"/>
                  <a:pt x="6554" y="7457"/>
                </a:cubicBezTo>
                <a:cubicBezTo>
                  <a:pt x="7036" y="6648"/>
                  <a:pt x="7471" y="5814"/>
                  <a:pt x="7962" y="5015"/>
                </a:cubicBezTo>
                <a:close/>
                <a:moveTo>
                  <a:pt x="4077" y="8984"/>
                </a:moveTo>
                <a:cubicBezTo>
                  <a:pt x="4388" y="8984"/>
                  <a:pt x="4694" y="9029"/>
                  <a:pt x="5003" y="9108"/>
                </a:cubicBezTo>
                <a:cubicBezTo>
                  <a:pt x="4599" y="9540"/>
                  <a:pt x="4141" y="9910"/>
                  <a:pt x="3601" y="10171"/>
                </a:cubicBezTo>
                <a:cubicBezTo>
                  <a:pt x="3388" y="10273"/>
                  <a:pt x="3159" y="10358"/>
                  <a:pt x="2918" y="10415"/>
                </a:cubicBezTo>
                <a:cubicBezTo>
                  <a:pt x="2938" y="10399"/>
                  <a:pt x="2949" y="10376"/>
                  <a:pt x="2946" y="10345"/>
                </a:cubicBezTo>
                <a:cubicBezTo>
                  <a:pt x="2907" y="10075"/>
                  <a:pt x="2742" y="9854"/>
                  <a:pt x="2514" y="9731"/>
                </a:cubicBezTo>
                <a:cubicBezTo>
                  <a:pt x="2841" y="9545"/>
                  <a:pt x="3108" y="9289"/>
                  <a:pt x="3332" y="8993"/>
                </a:cubicBezTo>
                <a:cubicBezTo>
                  <a:pt x="3345" y="9027"/>
                  <a:pt x="3372" y="9052"/>
                  <a:pt x="3412" y="9052"/>
                </a:cubicBezTo>
                <a:cubicBezTo>
                  <a:pt x="3419" y="9052"/>
                  <a:pt x="3425" y="9052"/>
                  <a:pt x="3432" y="9050"/>
                </a:cubicBezTo>
                <a:cubicBezTo>
                  <a:pt x="3651" y="9005"/>
                  <a:pt x="3865" y="8984"/>
                  <a:pt x="4077" y="8984"/>
                </a:cubicBezTo>
                <a:close/>
                <a:moveTo>
                  <a:pt x="328" y="9168"/>
                </a:moveTo>
                <a:lnTo>
                  <a:pt x="328" y="9168"/>
                </a:lnTo>
                <a:cubicBezTo>
                  <a:pt x="423" y="9419"/>
                  <a:pt x="611" y="9633"/>
                  <a:pt x="861" y="9787"/>
                </a:cubicBezTo>
                <a:cubicBezTo>
                  <a:pt x="958" y="9846"/>
                  <a:pt x="1059" y="9892"/>
                  <a:pt x="1164" y="9923"/>
                </a:cubicBezTo>
                <a:cubicBezTo>
                  <a:pt x="1231" y="9988"/>
                  <a:pt x="1310" y="10050"/>
                  <a:pt x="1369" y="10122"/>
                </a:cubicBezTo>
                <a:cubicBezTo>
                  <a:pt x="1449" y="10214"/>
                  <a:pt x="1509" y="10315"/>
                  <a:pt x="1557" y="10427"/>
                </a:cubicBezTo>
                <a:cubicBezTo>
                  <a:pt x="1334" y="10368"/>
                  <a:pt x="1120" y="10276"/>
                  <a:pt x="923" y="10142"/>
                </a:cubicBezTo>
                <a:cubicBezTo>
                  <a:pt x="593" y="9919"/>
                  <a:pt x="331" y="9564"/>
                  <a:pt x="328" y="9168"/>
                </a:cubicBezTo>
                <a:close/>
                <a:moveTo>
                  <a:pt x="2306" y="9836"/>
                </a:moveTo>
                <a:cubicBezTo>
                  <a:pt x="2548" y="9913"/>
                  <a:pt x="2742" y="10124"/>
                  <a:pt x="2794" y="10376"/>
                </a:cubicBezTo>
                <a:cubicBezTo>
                  <a:pt x="2800" y="10409"/>
                  <a:pt x="2823" y="10425"/>
                  <a:pt x="2846" y="10430"/>
                </a:cubicBezTo>
                <a:cubicBezTo>
                  <a:pt x="2630" y="10478"/>
                  <a:pt x="2409" y="10505"/>
                  <a:pt x="2190" y="10505"/>
                </a:cubicBezTo>
                <a:cubicBezTo>
                  <a:pt x="2030" y="10505"/>
                  <a:pt x="1870" y="10491"/>
                  <a:pt x="1714" y="10461"/>
                </a:cubicBezTo>
                <a:lnTo>
                  <a:pt x="1714" y="10456"/>
                </a:lnTo>
                <a:cubicBezTo>
                  <a:pt x="1670" y="10309"/>
                  <a:pt x="1590" y="10129"/>
                  <a:pt x="1477" y="9983"/>
                </a:cubicBezTo>
                <a:lnTo>
                  <a:pt x="1477" y="9983"/>
                </a:lnTo>
                <a:cubicBezTo>
                  <a:pt x="1518" y="9987"/>
                  <a:pt x="1559" y="9988"/>
                  <a:pt x="1600" y="9988"/>
                </a:cubicBezTo>
                <a:cubicBezTo>
                  <a:pt x="1840" y="9988"/>
                  <a:pt x="2080" y="9932"/>
                  <a:pt x="2306" y="9836"/>
                </a:cubicBezTo>
                <a:close/>
                <a:moveTo>
                  <a:pt x="6430" y="7666"/>
                </a:moveTo>
                <a:cubicBezTo>
                  <a:pt x="6833" y="8538"/>
                  <a:pt x="6906" y="9458"/>
                  <a:pt x="6661" y="10402"/>
                </a:cubicBezTo>
                <a:cubicBezTo>
                  <a:pt x="6656" y="10420"/>
                  <a:pt x="6659" y="10435"/>
                  <a:pt x="6664" y="10448"/>
                </a:cubicBezTo>
                <a:cubicBezTo>
                  <a:pt x="6489" y="10543"/>
                  <a:pt x="6311" y="10638"/>
                  <a:pt x="6129" y="10721"/>
                </a:cubicBezTo>
                <a:cubicBezTo>
                  <a:pt x="6365" y="9954"/>
                  <a:pt x="6317" y="9126"/>
                  <a:pt x="5952" y="8396"/>
                </a:cubicBezTo>
                <a:cubicBezTo>
                  <a:pt x="6100" y="8185"/>
                  <a:pt x="6242" y="7972"/>
                  <a:pt x="6373" y="7759"/>
                </a:cubicBezTo>
                <a:cubicBezTo>
                  <a:pt x="6391" y="7728"/>
                  <a:pt x="6409" y="7699"/>
                  <a:pt x="6430" y="7666"/>
                </a:cubicBezTo>
                <a:close/>
                <a:moveTo>
                  <a:pt x="1040" y="10571"/>
                </a:moveTo>
                <a:lnTo>
                  <a:pt x="1040" y="10571"/>
                </a:lnTo>
                <a:cubicBezTo>
                  <a:pt x="1311" y="10685"/>
                  <a:pt x="1614" y="10754"/>
                  <a:pt x="1915" y="10783"/>
                </a:cubicBezTo>
                <a:cubicBezTo>
                  <a:pt x="1905" y="10792"/>
                  <a:pt x="1894" y="10801"/>
                  <a:pt x="1882" y="10810"/>
                </a:cubicBezTo>
                <a:cubicBezTo>
                  <a:pt x="1815" y="10867"/>
                  <a:pt x="1750" y="10927"/>
                  <a:pt x="1681" y="10988"/>
                </a:cubicBezTo>
                <a:cubicBezTo>
                  <a:pt x="1450" y="10870"/>
                  <a:pt x="1238" y="10731"/>
                  <a:pt x="1040" y="10571"/>
                </a:cubicBezTo>
                <a:close/>
                <a:moveTo>
                  <a:pt x="5811" y="8600"/>
                </a:moveTo>
                <a:cubicBezTo>
                  <a:pt x="6064" y="9338"/>
                  <a:pt x="6100" y="10081"/>
                  <a:pt x="5883" y="10834"/>
                </a:cubicBezTo>
                <a:cubicBezTo>
                  <a:pt x="5532" y="10981"/>
                  <a:pt x="5173" y="11106"/>
                  <a:pt x="4807" y="11201"/>
                </a:cubicBezTo>
                <a:cubicBezTo>
                  <a:pt x="4731" y="11220"/>
                  <a:pt x="4655" y="11237"/>
                  <a:pt x="4578" y="11255"/>
                </a:cubicBezTo>
                <a:cubicBezTo>
                  <a:pt x="4774" y="10810"/>
                  <a:pt x="4869" y="10302"/>
                  <a:pt x="4758" y="9829"/>
                </a:cubicBezTo>
                <a:cubicBezTo>
                  <a:pt x="4754" y="9811"/>
                  <a:pt x="4745" y="9798"/>
                  <a:pt x="4731" y="9790"/>
                </a:cubicBezTo>
                <a:cubicBezTo>
                  <a:pt x="5134" y="9443"/>
                  <a:pt x="5492" y="9032"/>
                  <a:pt x="5811" y="8600"/>
                </a:cubicBezTo>
                <a:close/>
                <a:moveTo>
                  <a:pt x="3519" y="10551"/>
                </a:moveTo>
                <a:cubicBezTo>
                  <a:pt x="3489" y="10693"/>
                  <a:pt x="3468" y="10836"/>
                  <a:pt x="3406" y="10973"/>
                </a:cubicBezTo>
                <a:cubicBezTo>
                  <a:pt x="3337" y="11124"/>
                  <a:pt x="3236" y="11258"/>
                  <a:pt x="3118" y="11373"/>
                </a:cubicBezTo>
                <a:cubicBezTo>
                  <a:pt x="2797" y="11348"/>
                  <a:pt x="2478" y="11291"/>
                  <a:pt x="2169" y="11189"/>
                </a:cubicBezTo>
                <a:cubicBezTo>
                  <a:pt x="2061" y="11155"/>
                  <a:pt x="1956" y="11114"/>
                  <a:pt x="1853" y="11070"/>
                </a:cubicBezTo>
                <a:cubicBezTo>
                  <a:pt x="1899" y="11031"/>
                  <a:pt x="1940" y="10990"/>
                  <a:pt x="1979" y="10959"/>
                </a:cubicBezTo>
                <a:cubicBezTo>
                  <a:pt x="2041" y="10908"/>
                  <a:pt x="2112" y="10857"/>
                  <a:pt x="2177" y="10801"/>
                </a:cubicBezTo>
                <a:cubicBezTo>
                  <a:pt x="2208" y="10802"/>
                  <a:pt x="2240" y="10803"/>
                  <a:pt x="2271" y="10803"/>
                </a:cubicBezTo>
                <a:cubicBezTo>
                  <a:pt x="2549" y="10803"/>
                  <a:pt x="2817" y="10770"/>
                  <a:pt x="3048" y="10711"/>
                </a:cubicBezTo>
                <a:cubicBezTo>
                  <a:pt x="3211" y="10669"/>
                  <a:pt x="3367" y="10615"/>
                  <a:pt x="3519" y="10551"/>
                </a:cubicBezTo>
                <a:close/>
                <a:moveTo>
                  <a:pt x="4633" y="9872"/>
                </a:moveTo>
                <a:lnTo>
                  <a:pt x="4633" y="9872"/>
                </a:lnTo>
                <a:cubicBezTo>
                  <a:pt x="4571" y="10366"/>
                  <a:pt x="4519" y="10829"/>
                  <a:pt x="4371" y="11299"/>
                </a:cubicBezTo>
                <a:cubicBezTo>
                  <a:pt x="4067" y="11352"/>
                  <a:pt x="3756" y="11384"/>
                  <a:pt x="3447" y="11384"/>
                </a:cubicBezTo>
                <a:cubicBezTo>
                  <a:pt x="3412" y="11384"/>
                  <a:pt x="3377" y="11383"/>
                  <a:pt x="3342" y="11382"/>
                </a:cubicBezTo>
                <a:cubicBezTo>
                  <a:pt x="3584" y="11140"/>
                  <a:pt x="3758" y="10793"/>
                  <a:pt x="3694" y="10474"/>
                </a:cubicBezTo>
                <a:cubicBezTo>
                  <a:pt x="4033" y="10317"/>
                  <a:pt x="4345" y="10109"/>
                  <a:pt x="4633" y="9872"/>
                </a:cubicBezTo>
                <a:close/>
                <a:moveTo>
                  <a:pt x="13712" y="1"/>
                </a:moveTo>
                <a:cubicBezTo>
                  <a:pt x="13705" y="1"/>
                  <a:pt x="13697" y="2"/>
                  <a:pt x="13689" y="4"/>
                </a:cubicBezTo>
                <a:cubicBezTo>
                  <a:pt x="13346" y="103"/>
                  <a:pt x="13009" y="230"/>
                  <a:pt x="12678" y="379"/>
                </a:cubicBezTo>
                <a:cubicBezTo>
                  <a:pt x="12658" y="364"/>
                  <a:pt x="12635" y="355"/>
                  <a:pt x="12608" y="351"/>
                </a:cubicBezTo>
                <a:cubicBezTo>
                  <a:pt x="12316" y="313"/>
                  <a:pt x="12028" y="294"/>
                  <a:pt x="11742" y="294"/>
                </a:cubicBezTo>
                <a:cubicBezTo>
                  <a:pt x="9264" y="294"/>
                  <a:pt x="7031" y="1701"/>
                  <a:pt x="5630" y="3742"/>
                </a:cubicBezTo>
                <a:cubicBezTo>
                  <a:pt x="4844" y="4886"/>
                  <a:pt x="4286" y="6161"/>
                  <a:pt x="3771" y="7442"/>
                </a:cubicBezTo>
                <a:cubicBezTo>
                  <a:pt x="3462" y="8209"/>
                  <a:pt x="3113" y="9067"/>
                  <a:pt x="2347" y="9482"/>
                </a:cubicBezTo>
                <a:cubicBezTo>
                  <a:pt x="2126" y="9602"/>
                  <a:pt x="1879" y="9660"/>
                  <a:pt x="1638" y="9660"/>
                </a:cubicBezTo>
                <a:cubicBezTo>
                  <a:pt x="1069" y="9660"/>
                  <a:pt x="534" y="9335"/>
                  <a:pt x="454" y="8718"/>
                </a:cubicBezTo>
                <a:cubicBezTo>
                  <a:pt x="586" y="8512"/>
                  <a:pt x="813" y="8398"/>
                  <a:pt x="1034" y="8398"/>
                </a:cubicBezTo>
                <a:cubicBezTo>
                  <a:pt x="1263" y="8398"/>
                  <a:pt x="1485" y="8521"/>
                  <a:pt x="1588" y="8792"/>
                </a:cubicBezTo>
                <a:cubicBezTo>
                  <a:pt x="1605" y="8837"/>
                  <a:pt x="1644" y="8856"/>
                  <a:pt x="1685" y="8856"/>
                </a:cubicBezTo>
                <a:cubicBezTo>
                  <a:pt x="1756" y="8856"/>
                  <a:pt x="1832" y="8799"/>
                  <a:pt x="1809" y="8717"/>
                </a:cubicBezTo>
                <a:cubicBezTo>
                  <a:pt x="1699" y="8336"/>
                  <a:pt x="1354" y="8082"/>
                  <a:pt x="967" y="8082"/>
                </a:cubicBezTo>
                <a:cubicBezTo>
                  <a:pt x="903" y="8082"/>
                  <a:pt x="838" y="8089"/>
                  <a:pt x="773" y="8103"/>
                </a:cubicBezTo>
                <a:cubicBezTo>
                  <a:pt x="264" y="8216"/>
                  <a:pt x="1" y="8749"/>
                  <a:pt x="23" y="9237"/>
                </a:cubicBezTo>
                <a:cubicBezTo>
                  <a:pt x="30" y="9404"/>
                  <a:pt x="64" y="9556"/>
                  <a:pt x="117" y="9695"/>
                </a:cubicBezTo>
                <a:cubicBezTo>
                  <a:pt x="91" y="9716"/>
                  <a:pt x="74" y="9756"/>
                  <a:pt x="91" y="9795"/>
                </a:cubicBezTo>
                <a:cubicBezTo>
                  <a:pt x="519" y="10860"/>
                  <a:pt x="1737" y="11467"/>
                  <a:pt x="2822" y="11621"/>
                </a:cubicBezTo>
                <a:cubicBezTo>
                  <a:pt x="3035" y="11652"/>
                  <a:pt x="3250" y="11666"/>
                  <a:pt x="3464" y="11666"/>
                </a:cubicBezTo>
                <a:cubicBezTo>
                  <a:pt x="3746" y="11666"/>
                  <a:pt x="4027" y="11641"/>
                  <a:pt x="4306" y="11597"/>
                </a:cubicBezTo>
                <a:cubicBezTo>
                  <a:pt x="4320" y="11613"/>
                  <a:pt x="4340" y="11623"/>
                  <a:pt x="4361" y="11623"/>
                </a:cubicBezTo>
                <a:cubicBezTo>
                  <a:pt x="4380" y="11623"/>
                  <a:pt x="4399" y="11614"/>
                  <a:pt x="4411" y="11593"/>
                </a:cubicBezTo>
                <a:cubicBezTo>
                  <a:pt x="4412" y="11589"/>
                  <a:pt x="4417" y="11582"/>
                  <a:pt x="4419" y="11579"/>
                </a:cubicBezTo>
                <a:cubicBezTo>
                  <a:pt x="5280" y="11425"/>
                  <a:pt x="6119" y="11083"/>
                  <a:pt x="6872" y="10666"/>
                </a:cubicBezTo>
                <a:cubicBezTo>
                  <a:pt x="7716" y="10199"/>
                  <a:pt x="8487" y="9607"/>
                  <a:pt x="9168" y="8923"/>
                </a:cubicBezTo>
                <a:cubicBezTo>
                  <a:pt x="9177" y="8926"/>
                  <a:pt x="9186" y="8928"/>
                  <a:pt x="9196" y="8928"/>
                </a:cubicBezTo>
                <a:cubicBezTo>
                  <a:pt x="9228" y="8928"/>
                  <a:pt x="9259" y="8908"/>
                  <a:pt x="9264" y="8864"/>
                </a:cubicBezTo>
                <a:cubicBezTo>
                  <a:pt x="9266" y="8849"/>
                  <a:pt x="9266" y="8833"/>
                  <a:pt x="9269" y="8820"/>
                </a:cubicBezTo>
                <a:cubicBezTo>
                  <a:pt x="9858" y="8208"/>
                  <a:pt x="10375" y="7527"/>
                  <a:pt x="10803" y="6792"/>
                </a:cubicBezTo>
                <a:cubicBezTo>
                  <a:pt x="10805" y="6792"/>
                  <a:pt x="10808" y="6793"/>
                  <a:pt x="10810" y="6793"/>
                </a:cubicBezTo>
                <a:cubicBezTo>
                  <a:pt x="10846" y="6793"/>
                  <a:pt x="10878" y="6771"/>
                  <a:pt x="10881" y="6722"/>
                </a:cubicBezTo>
                <a:lnTo>
                  <a:pt x="10881" y="6656"/>
                </a:lnTo>
                <a:cubicBezTo>
                  <a:pt x="11148" y="6180"/>
                  <a:pt x="11380" y="5683"/>
                  <a:pt x="11570" y="5172"/>
                </a:cubicBezTo>
                <a:cubicBezTo>
                  <a:pt x="11811" y="4521"/>
                  <a:pt x="11974" y="3850"/>
                  <a:pt x="12084" y="3166"/>
                </a:cubicBezTo>
                <a:cubicBezTo>
                  <a:pt x="12223" y="2284"/>
                  <a:pt x="12313" y="1387"/>
                  <a:pt x="12850" y="643"/>
                </a:cubicBezTo>
                <a:cubicBezTo>
                  <a:pt x="12861" y="629"/>
                  <a:pt x="12866" y="615"/>
                  <a:pt x="12871" y="602"/>
                </a:cubicBezTo>
                <a:cubicBezTo>
                  <a:pt x="13159" y="454"/>
                  <a:pt x="13452" y="312"/>
                  <a:pt x="13750" y="171"/>
                </a:cubicBezTo>
                <a:cubicBezTo>
                  <a:pt x="13828" y="134"/>
                  <a:pt x="13794" y="1"/>
                  <a:pt x="137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593;p23"/>
          <p:cNvGrpSpPr/>
          <p:nvPr/>
        </p:nvGrpSpPr>
        <p:grpSpPr>
          <a:xfrm>
            <a:off x="7748240" y="3723878"/>
            <a:ext cx="752061" cy="859952"/>
            <a:chOff x="7815028" y="1409944"/>
            <a:chExt cx="752061" cy="859952"/>
          </a:xfrm>
        </p:grpSpPr>
        <p:sp>
          <p:nvSpPr>
            <p:cNvPr id="19" name="Google Shape;594;p23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95;p23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96;p23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97;p23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98;p23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99;p23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00;p23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01;p23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02;p23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03;p23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04;p23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05;p23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06;p23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07;p23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08;p23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09;p23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10;p23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11;p23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12;p23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13;p23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14;p23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15;p23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507;p23"/>
          <p:cNvGrpSpPr/>
          <p:nvPr/>
        </p:nvGrpSpPr>
        <p:grpSpPr>
          <a:xfrm>
            <a:off x="517266" y="627534"/>
            <a:ext cx="996394" cy="1051649"/>
            <a:chOff x="5432625" y="3900800"/>
            <a:chExt cx="248775" cy="262525"/>
          </a:xfrm>
        </p:grpSpPr>
        <p:sp>
          <p:nvSpPr>
            <p:cNvPr id="42" name="Google Shape;508;p23"/>
            <p:cNvSpPr/>
            <p:nvPr/>
          </p:nvSpPr>
          <p:spPr>
            <a:xfrm>
              <a:off x="5473525" y="3906525"/>
              <a:ext cx="202950" cy="251075"/>
            </a:xfrm>
            <a:custGeom>
              <a:avLst/>
              <a:gdLst/>
              <a:ahLst/>
              <a:cxnLst/>
              <a:rect l="l" t="t" r="r" b="b"/>
              <a:pathLst>
                <a:path w="8118" h="10043" extrusionOk="0">
                  <a:moveTo>
                    <a:pt x="582" y="5827"/>
                  </a:moveTo>
                  <a:cubicBezTo>
                    <a:pt x="582" y="5830"/>
                    <a:pt x="581" y="5832"/>
                    <a:pt x="581" y="5835"/>
                  </a:cubicBezTo>
                  <a:lnTo>
                    <a:pt x="581" y="5835"/>
                  </a:lnTo>
                  <a:cubicBezTo>
                    <a:pt x="582" y="5832"/>
                    <a:pt x="582" y="5830"/>
                    <a:pt x="582" y="5827"/>
                  </a:cubicBezTo>
                  <a:close/>
                  <a:moveTo>
                    <a:pt x="7262" y="1811"/>
                  </a:moveTo>
                  <a:cubicBezTo>
                    <a:pt x="7268" y="1811"/>
                    <a:pt x="7275" y="1812"/>
                    <a:pt x="7281" y="1814"/>
                  </a:cubicBezTo>
                  <a:cubicBezTo>
                    <a:pt x="7331" y="1824"/>
                    <a:pt x="7362" y="1874"/>
                    <a:pt x="7348" y="1924"/>
                  </a:cubicBezTo>
                  <a:cubicBezTo>
                    <a:pt x="7338" y="1974"/>
                    <a:pt x="7325" y="2031"/>
                    <a:pt x="7314" y="2095"/>
                  </a:cubicBezTo>
                  <a:cubicBezTo>
                    <a:pt x="7305" y="2152"/>
                    <a:pt x="7294" y="2202"/>
                    <a:pt x="7285" y="2249"/>
                  </a:cubicBezTo>
                  <a:lnTo>
                    <a:pt x="7281" y="2259"/>
                  </a:lnTo>
                  <a:cubicBezTo>
                    <a:pt x="7271" y="2309"/>
                    <a:pt x="7254" y="2359"/>
                    <a:pt x="7245" y="2405"/>
                  </a:cubicBezTo>
                  <a:lnTo>
                    <a:pt x="7241" y="2413"/>
                  </a:lnTo>
                  <a:cubicBezTo>
                    <a:pt x="7228" y="2459"/>
                    <a:pt x="7214" y="2513"/>
                    <a:pt x="7201" y="2566"/>
                  </a:cubicBezTo>
                  <a:lnTo>
                    <a:pt x="7201" y="2570"/>
                  </a:lnTo>
                  <a:cubicBezTo>
                    <a:pt x="7178" y="2680"/>
                    <a:pt x="7154" y="2791"/>
                    <a:pt x="7131" y="2904"/>
                  </a:cubicBezTo>
                  <a:cubicBezTo>
                    <a:pt x="7127" y="2927"/>
                    <a:pt x="7124" y="2947"/>
                    <a:pt x="7121" y="2971"/>
                  </a:cubicBezTo>
                  <a:lnTo>
                    <a:pt x="7121" y="2975"/>
                  </a:lnTo>
                  <a:cubicBezTo>
                    <a:pt x="7104" y="3052"/>
                    <a:pt x="7090" y="3132"/>
                    <a:pt x="7070" y="3212"/>
                  </a:cubicBezTo>
                  <a:cubicBezTo>
                    <a:pt x="7070" y="3222"/>
                    <a:pt x="7067" y="3232"/>
                    <a:pt x="7064" y="3245"/>
                  </a:cubicBezTo>
                  <a:cubicBezTo>
                    <a:pt x="7047" y="3316"/>
                    <a:pt x="7027" y="3389"/>
                    <a:pt x="7010" y="3459"/>
                  </a:cubicBezTo>
                  <a:lnTo>
                    <a:pt x="7007" y="3463"/>
                  </a:lnTo>
                  <a:lnTo>
                    <a:pt x="7007" y="3473"/>
                  </a:lnTo>
                  <a:lnTo>
                    <a:pt x="7004" y="3476"/>
                  </a:lnTo>
                  <a:cubicBezTo>
                    <a:pt x="6977" y="3583"/>
                    <a:pt x="6950" y="3690"/>
                    <a:pt x="6924" y="3797"/>
                  </a:cubicBezTo>
                  <a:cubicBezTo>
                    <a:pt x="6913" y="3841"/>
                    <a:pt x="6907" y="3884"/>
                    <a:pt x="6897" y="3927"/>
                  </a:cubicBezTo>
                  <a:lnTo>
                    <a:pt x="6880" y="3998"/>
                  </a:lnTo>
                  <a:cubicBezTo>
                    <a:pt x="6870" y="4051"/>
                    <a:pt x="6857" y="4125"/>
                    <a:pt x="6840" y="4195"/>
                  </a:cubicBezTo>
                  <a:cubicBezTo>
                    <a:pt x="6833" y="4219"/>
                    <a:pt x="6826" y="4242"/>
                    <a:pt x="6823" y="4265"/>
                  </a:cubicBezTo>
                  <a:cubicBezTo>
                    <a:pt x="6803" y="4339"/>
                    <a:pt x="6780" y="4419"/>
                    <a:pt x="6763" y="4476"/>
                  </a:cubicBezTo>
                  <a:lnTo>
                    <a:pt x="6763" y="4480"/>
                  </a:lnTo>
                  <a:lnTo>
                    <a:pt x="6760" y="4492"/>
                  </a:lnTo>
                  <a:cubicBezTo>
                    <a:pt x="6746" y="4533"/>
                    <a:pt x="6736" y="4569"/>
                    <a:pt x="6726" y="4610"/>
                  </a:cubicBezTo>
                  <a:cubicBezTo>
                    <a:pt x="6712" y="4657"/>
                    <a:pt x="6700" y="4704"/>
                    <a:pt x="6686" y="4750"/>
                  </a:cubicBezTo>
                  <a:lnTo>
                    <a:pt x="6680" y="4767"/>
                  </a:lnTo>
                  <a:cubicBezTo>
                    <a:pt x="6666" y="4824"/>
                    <a:pt x="6649" y="4884"/>
                    <a:pt x="6632" y="4944"/>
                  </a:cubicBezTo>
                  <a:cubicBezTo>
                    <a:pt x="6606" y="5045"/>
                    <a:pt x="6576" y="5151"/>
                    <a:pt x="6536" y="5285"/>
                  </a:cubicBezTo>
                  <a:cubicBezTo>
                    <a:pt x="6512" y="5366"/>
                    <a:pt x="6485" y="5446"/>
                    <a:pt x="6459" y="5520"/>
                  </a:cubicBezTo>
                  <a:lnTo>
                    <a:pt x="6459" y="5523"/>
                  </a:lnTo>
                  <a:cubicBezTo>
                    <a:pt x="6448" y="5556"/>
                    <a:pt x="6435" y="5586"/>
                    <a:pt x="6425" y="5620"/>
                  </a:cubicBezTo>
                  <a:lnTo>
                    <a:pt x="6415" y="5650"/>
                  </a:lnTo>
                  <a:lnTo>
                    <a:pt x="6411" y="5656"/>
                  </a:lnTo>
                  <a:lnTo>
                    <a:pt x="6411" y="5663"/>
                  </a:lnTo>
                  <a:cubicBezTo>
                    <a:pt x="6382" y="5750"/>
                    <a:pt x="6348" y="5851"/>
                    <a:pt x="6318" y="5948"/>
                  </a:cubicBezTo>
                  <a:cubicBezTo>
                    <a:pt x="6311" y="5971"/>
                    <a:pt x="6301" y="5997"/>
                    <a:pt x="6295" y="6025"/>
                  </a:cubicBezTo>
                  <a:lnTo>
                    <a:pt x="6291" y="6031"/>
                  </a:lnTo>
                  <a:cubicBezTo>
                    <a:pt x="6281" y="6058"/>
                    <a:pt x="6271" y="6088"/>
                    <a:pt x="6265" y="6115"/>
                  </a:cubicBezTo>
                  <a:cubicBezTo>
                    <a:pt x="6248" y="6168"/>
                    <a:pt x="6231" y="6229"/>
                    <a:pt x="6215" y="6295"/>
                  </a:cubicBezTo>
                  <a:cubicBezTo>
                    <a:pt x="6191" y="6379"/>
                    <a:pt x="6164" y="6466"/>
                    <a:pt x="6141" y="6539"/>
                  </a:cubicBezTo>
                  <a:lnTo>
                    <a:pt x="6127" y="6579"/>
                  </a:lnTo>
                  <a:lnTo>
                    <a:pt x="6114" y="6619"/>
                  </a:lnTo>
                  <a:cubicBezTo>
                    <a:pt x="6078" y="6740"/>
                    <a:pt x="6030" y="6867"/>
                    <a:pt x="5994" y="6971"/>
                  </a:cubicBezTo>
                  <a:lnTo>
                    <a:pt x="5994" y="6974"/>
                  </a:lnTo>
                  <a:lnTo>
                    <a:pt x="5990" y="6981"/>
                  </a:lnTo>
                  <a:lnTo>
                    <a:pt x="5987" y="6988"/>
                  </a:lnTo>
                  <a:lnTo>
                    <a:pt x="5987" y="6994"/>
                  </a:lnTo>
                  <a:cubicBezTo>
                    <a:pt x="5957" y="7075"/>
                    <a:pt x="5920" y="7178"/>
                    <a:pt x="5886" y="7278"/>
                  </a:cubicBezTo>
                  <a:cubicBezTo>
                    <a:pt x="5857" y="7362"/>
                    <a:pt x="5820" y="7479"/>
                    <a:pt x="5780" y="7593"/>
                  </a:cubicBezTo>
                  <a:lnTo>
                    <a:pt x="5777" y="7600"/>
                  </a:lnTo>
                  <a:cubicBezTo>
                    <a:pt x="5760" y="7653"/>
                    <a:pt x="5733" y="7723"/>
                    <a:pt x="5706" y="7791"/>
                  </a:cubicBezTo>
                  <a:lnTo>
                    <a:pt x="5689" y="7827"/>
                  </a:lnTo>
                  <a:lnTo>
                    <a:pt x="5686" y="7844"/>
                  </a:lnTo>
                  <a:cubicBezTo>
                    <a:pt x="5676" y="7868"/>
                    <a:pt x="5666" y="7888"/>
                    <a:pt x="5656" y="7911"/>
                  </a:cubicBezTo>
                  <a:lnTo>
                    <a:pt x="5653" y="7928"/>
                  </a:lnTo>
                  <a:cubicBezTo>
                    <a:pt x="5649" y="7941"/>
                    <a:pt x="5642" y="7951"/>
                    <a:pt x="5639" y="7961"/>
                  </a:cubicBezTo>
                  <a:cubicBezTo>
                    <a:pt x="5633" y="7981"/>
                    <a:pt x="5626" y="7998"/>
                    <a:pt x="5619" y="8011"/>
                  </a:cubicBezTo>
                  <a:cubicBezTo>
                    <a:pt x="5613" y="8024"/>
                    <a:pt x="5606" y="8041"/>
                    <a:pt x="5599" y="8055"/>
                  </a:cubicBezTo>
                  <a:cubicBezTo>
                    <a:pt x="5585" y="8081"/>
                    <a:pt x="5565" y="8104"/>
                    <a:pt x="5553" y="8124"/>
                  </a:cubicBezTo>
                  <a:cubicBezTo>
                    <a:pt x="5519" y="8165"/>
                    <a:pt x="5462" y="8185"/>
                    <a:pt x="5415" y="8185"/>
                  </a:cubicBezTo>
                  <a:cubicBezTo>
                    <a:pt x="5410" y="8186"/>
                    <a:pt x="5405" y="8186"/>
                    <a:pt x="5400" y="8186"/>
                  </a:cubicBezTo>
                  <a:cubicBezTo>
                    <a:pt x="5388" y="8186"/>
                    <a:pt x="5377" y="8184"/>
                    <a:pt x="5365" y="8181"/>
                  </a:cubicBezTo>
                  <a:cubicBezTo>
                    <a:pt x="5348" y="8178"/>
                    <a:pt x="5332" y="8172"/>
                    <a:pt x="5315" y="8161"/>
                  </a:cubicBezTo>
                  <a:cubicBezTo>
                    <a:pt x="5284" y="8149"/>
                    <a:pt x="5261" y="8124"/>
                    <a:pt x="5241" y="8095"/>
                  </a:cubicBezTo>
                  <a:cubicBezTo>
                    <a:pt x="5224" y="8064"/>
                    <a:pt x="5215" y="8035"/>
                    <a:pt x="5211" y="7998"/>
                  </a:cubicBezTo>
                  <a:cubicBezTo>
                    <a:pt x="5215" y="7991"/>
                    <a:pt x="5215" y="7984"/>
                    <a:pt x="5215" y="7978"/>
                  </a:cubicBezTo>
                  <a:cubicBezTo>
                    <a:pt x="5215" y="7964"/>
                    <a:pt x="5215" y="7951"/>
                    <a:pt x="5218" y="7937"/>
                  </a:cubicBezTo>
                  <a:lnTo>
                    <a:pt x="5221" y="7928"/>
                  </a:lnTo>
                  <a:cubicBezTo>
                    <a:pt x="5224" y="7921"/>
                    <a:pt x="5224" y="7914"/>
                    <a:pt x="5227" y="7908"/>
                  </a:cubicBezTo>
                  <a:lnTo>
                    <a:pt x="5231" y="7894"/>
                  </a:lnTo>
                  <a:lnTo>
                    <a:pt x="5235" y="7891"/>
                  </a:lnTo>
                  <a:lnTo>
                    <a:pt x="5238" y="7880"/>
                  </a:lnTo>
                  <a:lnTo>
                    <a:pt x="5241" y="7874"/>
                  </a:lnTo>
                  <a:lnTo>
                    <a:pt x="5244" y="7864"/>
                  </a:lnTo>
                  <a:cubicBezTo>
                    <a:pt x="5248" y="7851"/>
                    <a:pt x="5252" y="7840"/>
                    <a:pt x="5255" y="7827"/>
                  </a:cubicBezTo>
                  <a:cubicBezTo>
                    <a:pt x="5258" y="7811"/>
                    <a:pt x="5264" y="7797"/>
                    <a:pt x="5268" y="7783"/>
                  </a:cubicBezTo>
                  <a:cubicBezTo>
                    <a:pt x="5284" y="7730"/>
                    <a:pt x="5308" y="7677"/>
                    <a:pt x="5328" y="7623"/>
                  </a:cubicBezTo>
                  <a:lnTo>
                    <a:pt x="5341" y="7587"/>
                  </a:lnTo>
                  <a:cubicBezTo>
                    <a:pt x="5352" y="7559"/>
                    <a:pt x="5362" y="7533"/>
                    <a:pt x="5372" y="7506"/>
                  </a:cubicBezTo>
                  <a:cubicBezTo>
                    <a:pt x="5415" y="7392"/>
                    <a:pt x="5455" y="7272"/>
                    <a:pt x="5485" y="7185"/>
                  </a:cubicBezTo>
                  <a:lnTo>
                    <a:pt x="5485" y="7181"/>
                  </a:lnTo>
                  <a:lnTo>
                    <a:pt x="5488" y="7178"/>
                  </a:lnTo>
                  <a:lnTo>
                    <a:pt x="5492" y="7172"/>
                  </a:lnTo>
                  <a:lnTo>
                    <a:pt x="5496" y="7158"/>
                  </a:lnTo>
                  <a:cubicBezTo>
                    <a:pt x="5525" y="7071"/>
                    <a:pt x="5556" y="6977"/>
                    <a:pt x="5589" y="6884"/>
                  </a:cubicBezTo>
                  <a:cubicBezTo>
                    <a:pt x="5669" y="6670"/>
                    <a:pt x="5740" y="6459"/>
                    <a:pt x="5800" y="6258"/>
                  </a:cubicBezTo>
                  <a:cubicBezTo>
                    <a:pt x="5809" y="6225"/>
                    <a:pt x="5820" y="6195"/>
                    <a:pt x="5826" y="6162"/>
                  </a:cubicBezTo>
                  <a:lnTo>
                    <a:pt x="5829" y="6152"/>
                  </a:lnTo>
                  <a:cubicBezTo>
                    <a:pt x="5837" y="6128"/>
                    <a:pt x="5843" y="6108"/>
                    <a:pt x="5850" y="6088"/>
                  </a:cubicBezTo>
                  <a:cubicBezTo>
                    <a:pt x="5866" y="6031"/>
                    <a:pt x="5883" y="5974"/>
                    <a:pt x="5900" y="5921"/>
                  </a:cubicBezTo>
                  <a:cubicBezTo>
                    <a:pt x="5930" y="5824"/>
                    <a:pt x="5970" y="5700"/>
                    <a:pt x="6010" y="5576"/>
                  </a:cubicBezTo>
                  <a:cubicBezTo>
                    <a:pt x="6030" y="5523"/>
                    <a:pt x="6047" y="5472"/>
                    <a:pt x="6064" y="5426"/>
                  </a:cubicBezTo>
                  <a:lnTo>
                    <a:pt x="6067" y="5423"/>
                  </a:lnTo>
                  <a:lnTo>
                    <a:pt x="6070" y="5409"/>
                  </a:lnTo>
                  <a:lnTo>
                    <a:pt x="6074" y="5403"/>
                  </a:lnTo>
                  <a:lnTo>
                    <a:pt x="6078" y="5395"/>
                  </a:lnTo>
                  <a:cubicBezTo>
                    <a:pt x="6094" y="5349"/>
                    <a:pt x="6110" y="5299"/>
                    <a:pt x="6124" y="5252"/>
                  </a:cubicBezTo>
                  <a:cubicBezTo>
                    <a:pt x="6147" y="5188"/>
                    <a:pt x="6167" y="5122"/>
                    <a:pt x="6187" y="5058"/>
                  </a:cubicBezTo>
                  <a:lnTo>
                    <a:pt x="6191" y="5048"/>
                  </a:lnTo>
                  <a:lnTo>
                    <a:pt x="6195" y="5038"/>
                  </a:lnTo>
                  <a:lnTo>
                    <a:pt x="6198" y="5028"/>
                  </a:lnTo>
                  <a:cubicBezTo>
                    <a:pt x="6208" y="4988"/>
                    <a:pt x="6221" y="4951"/>
                    <a:pt x="6231" y="4914"/>
                  </a:cubicBezTo>
                  <a:cubicBezTo>
                    <a:pt x="6244" y="4874"/>
                    <a:pt x="6258" y="4834"/>
                    <a:pt x="6271" y="4793"/>
                  </a:cubicBezTo>
                  <a:cubicBezTo>
                    <a:pt x="6291" y="4724"/>
                    <a:pt x="6315" y="4650"/>
                    <a:pt x="6338" y="4577"/>
                  </a:cubicBezTo>
                  <a:cubicBezTo>
                    <a:pt x="6375" y="4463"/>
                    <a:pt x="6411" y="4349"/>
                    <a:pt x="6445" y="4242"/>
                  </a:cubicBezTo>
                  <a:cubicBezTo>
                    <a:pt x="6479" y="4138"/>
                    <a:pt x="6509" y="4035"/>
                    <a:pt x="6529" y="3951"/>
                  </a:cubicBezTo>
                  <a:lnTo>
                    <a:pt x="6532" y="3947"/>
                  </a:lnTo>
                  <a:lnTo>
                    <a:pt x="6542" y="3910"/>
                  </a:lnTo>
                  <a:cubicBezTo>
                    <a:pt x="6569" y="3810"/>
                    <a:pt x="6602" y="3697"/>
                    <a:pt x="6646" y="3566"/>
                  </a:cubicBezTo>
                  <a:cubicBezTo>
                    <a:pt x="6656" y="3533"/>
                    <a:pt x="6666" y="3500"/>
                    <a:pt x="6680" y="3466"/>
                  </a:cubicBezTo>
                  <a:lnTo>
                    <a:pt x="6686" y="3446"/>
                  </a:lnTo>
                  <a:lnTo>
                    <a:pt x="6700" y="3402"/>
                  </a:lnTo>
                  <a:cubicBezTo>
                    <a:pt x="6709" y="3373"/>
                    <a:pt x="6716" y="3345"/>
                    <a:pt x="6726" y="3319"/>
                  </a:cubicBezTo>
                  <a:lnTo>
                    <a:pt x="6729" y="3308"/>
                  </a:lnTo>
                  <a:lnTo>
                    <a:pt x="6729" y="3302"/>
                  </a:lnTo>
                  <a:cubicBezTo>
                    <a:pt x="6736" y="3279"/>
                    <a:pt x="6743" y="3259"/>
                    <a:pt x="6749" y="3235"/>
                  </a:cubicBezTo>
                  <a:lnTo>
                    <a:pt x="6760" y="3215"/>
                  </a:lnTo>
                  <a:lnTo>
                    <a:pt x="6766" y="3192"/>
                  </a:lnTo>
                  <a:lnTo>
                    <a:pt x="6766" y="3188"/>
                  </a:lnTo>
                  <a:lnTo>
                    <a:pt x="6766" y="3185"/>
                  </a:lnTo>
                  <a:cubicBezTo>
                    <a:pt x="6777" y="3152"/>
                    <a:pt x="6789" y="3112"/>
                    <a:pt x="6803" y="3072"/>
                  </a:cubicBezTo>
                  <a:cubicBezTo>
                    <a:pt x="6817" y="3028"/>
                    <a:pt x="6826" y="2981"/>
                    <a:pt x="6840" y="2934"/>
                  </a:cubicBezTo>
                  <a:lnTo>
                    <a:pt x="6846" y="2907"/>
                  </a:lnTo>
                  <a:cubicBezTo>
                    <a:pt x="6873" y="2811"/>
                    <a:pt x="6907" y="2694"/>
                    <a:pt x="6944" y="2576"/>
                  </a:cubicBezTo>
                  <a:cubicBezTo>
                    <a:pt x="6980" y="2459"/>
                    <a:pt x="7024" y="2345"/>
                    <a:pt x="7064" y="2242"/>
                  </a:cubicBezTo>
                  <a:lnTo>
                    <a:pt x="7064" y="2239"/>
                  </a:lnTo>
                  <a:lnTo>
                    <a:pt x="7067" y="2235"/>
                  </a:lnTo>
                  <a:cubicBezTo>
                    <a:pt x="7084" y="2185"/>
                    <a:pt x="7104" y="2132"/>
                    <a:pt x="7121" y="2078"/>
                  </a:cubicBezTo>
                  <a:cubicBezTo>
                    <a:pt x="7138" y="2015"/>
                    <a:pt x="7154" y="1954"/>
                    <a:pt x="7168" y="1894"/>
                  </a:cubicBezTo>
                  <a:lnTo>
                    <a:pt x="7171" y="1881"/>
                  </a:lnTo>
                  <a:cubicBezTo>
                    <a:pt x="7178" y="1857"/>
                    <a:pt x="7191" y="1837"/>
                    <a:pt x="7211" y="1824"/>
                  </a:cubicBezTo>
                  <a:cubicBezTo>
                    <a:pt x="7228" y="1817"/>
                    <a:pt x="7245" y="1811"/>
                    <a:pt x="7262" y="1811"/>
                  </a:cubicBezTo>
                  <a:close/>
                  <a:moveTo>
                    <a:pt x="5183" y="8544"/>
                  </a:moveTo>
                  <a:cubicBezTo>
                    <a:pt x="5201" y="8544"/>
                    <a:pt x="5219" y="8546"/>
                    <a:pt x="5238" y="8550"/>
                  </a:cubicBezTo>
                  <a:lnTo>
                    <a:pt x="5241" y="8550"/>
                  </a:lnTo>
                  <a:cubicBezTo>
                    <a:pt x="5382" y="8583"/>
                    <a:pt x="5472" y="8726"/>
                    <a:pt x="5439" y="8867"/>
                  </a:cubicBezTo>
                  <a:cubicBezTo>
                    <a:pt x="5409" y="8989"/>
                    <a:pt x="5297" y="9074"/>
                    <a:pt x="5176" y="9074"/>
                  </a:cubicBezTo>
                  <a:cubicBezTo>
                    <a:pt x="5158" y="9074"/>
                    <a:pt x="5139" y="9072"/>
                    <a:pt x="5121" y="9068"/>
                  </a:cubicBezTo>
                  <a:cubicBezTo>
                    <a:pt x="4980" y="9035"/>
                    <a:pt x="4890" y="8887"/>
                    <a:pt x="4923" y="8747"/>
                  </a:cubicBezTo>
                  <a:cubicBezTo>
                    <a:pt x="4950" y="8628"/>
                    <a:pt x="5062" y="8544"/>
                    <a:pt x="5183" y="8544"/>
                  </a:cubicBezTo>
                  <a:close/>
                  <a:moveTo>
                    <a:pt x="1255" y="0"/>
                  </a:moveTo>
                  <a:cubicBezTo>
                    <a:pt x="1244" y="0"/>
                    <a:pt x="1232" y="1"/>
                    <a:pt x="1221" y="2"/>
                  </a:cubicBezTo>
                  <a:cubicBezTo>
                    <a:pt x="1241" y="2"/>
                    <a:pt x="1265" y="5"/>
                    <a:pt x="1285" y="5"/>
                  </a:cubicBezTo>
                  <a:cubicBezTo>
                    <a:pt x="1298" y="8"/>
                    <a:pt x="1315" y="8"/>
                    <a:pt x="1328" y="8"/>
                  </a:cubicBezTo>
                  <a:cubicBezTo>
                    <a:pt x="1365" y="11"/>
                    <a:pt x="1402" y="18"/>
                    <a:pt x="1435" y="25"/>
                  </a:cubicBezTo>
                  <a:cubicBezTo>
                    <a:pt x="1452" y="28"/>
                    <a:pt x="1465" y="34"/>
                    <a:pt x="1479" y="38"/>
                  </a:cubicBezTo>
                  <a:lnTo>
                    <a:pt x="1499" y="45"/>
                  </a:lnTo>
                  <a:cubicBezTo>
                    <a:pt x="1512" y="48"/>
                    <a:pt x="1522" y="51"/>
                    <a:pt x="1535" y="54"/>
                  </a:cubicBezTo>
                  <a:lnTo>
                    <a:pt x="1539" y="54"/>
                  </a:lnTo>
                  <a:lnTo>
                    <a:pt x="1546" y="51"/>
                  </a:lnTo>
                  <a:cubicBezTo>
                    <a:pt x="1566" y="48"/>
                    <a:pt x="1586" y="42"/>
                    <a:pt x="1606" y="34"/>
                  </a:cubicBezTo>
                  <a:cubicBezTo>
                    <a:pt x="1620" y="31"/>
                    <a:pt x="1632" y="25"/>
                    <a:pt x="1646" y="25"/>
                  </a:cubicBezTo>
                  <a:cubicBezTo>
                    <a:pt x="1656" y="25"/>
                    <a:pt x="1666" y="25"/>
                    <a:pt x="1672" y="22"/>
                  </a:cubicBezTo>
                  <a:cubicBezTo>
                    <a:pt x="1693" y="22"/>
                    <a:pt x="1716" y="20"/>
                    <a:pt x="1737" y="20"/>
                  </a:cubicBezTo>
                  <a:cubicBezTo>
                    <a:pt x="1748" y="20"/>
                    <a:pt x="1758" y="20"/>
                    <a:pt x="1766" y="22"/>
                  </a:cubicBezTo>
                  <a:cubicBezTo>
                    <a:pt x="1776" y="25"/>
                    <a:pt x="1786" y="25"/>
                    <a:pt x="1793" y="28"/>
                  </a:cubicBezTo>
                  <a:cubicBezTo>
                    <a:pt x="1843" y="38"/>
                    <a:pt x="1880" y="62"/>
                    <a:pt x="1910" y="95"/>
                  </a:cubicBezTo>
                  <a:cubicBezTo>
                    <a:pt x="1933" y="122"/>
                    <a:pt x="1947" y="155"/>
                    <a:pt x="1957" y="192"/>
                  </a:cubicBezTo>
                  <a:cubicBezTo>
                    <a:pt x="1970" y="242"/>
                    <a:pt x="1950" y="306"/>
                    <a:pt x="1924" y="346"/>
                  </a:cubicBezTo>
                  <a:cubicBezTo>
                    <a:pt x="1917" y="352"/>
                    <a:pt x="1910" y="363"/>
                    <a:pt x="1904" y="369"/>
                  </a:cubicBezTo>
                  <a:cubicBezTo>
                    <a:pt x="1893" y="383"/>
                    <a:pt x="1880" y="392"/>
                    <a:pt x="1867" y="403"/>
                  </a:cubicBezTo>
                  <a:cubicBezTo>
                    <a:pt x="1864" y="493"/>
                    <a:pt x="1856" y="596"/>
                    <a:pt x="1843" y="700"/>
                  </a:cubicBezTo>
                  <a:cubicBezTo>
                    <a:pt x="1840" y="717"/>
                    <a:pt x="1836" y="734"/>
                    <a:pt x="1836" y="750"/>
                  </a:cubicBezTo>
                  <a:cubicBezTo>
                    <a:pt x="1843" y="730"/>
                    <a:pt x="1853" y="710"/>
                    <a:pt x="1860" y="690"/>
                  </a:cubicBezTo>
                  <a:lnTo>
                    <a:pt x="1864" y="684"/>
                  </a:lnTo>
                  <a:lnTo>
                    <a:pt x="1867" y="677"/>
                  </a:lnTo>
                  <a:lnTo>
                    <a:pt x="1876" y="656"/>
                  </a:lnTo>
                  <a:cubicBezTo>
                    <a:pt x="1880" y="647"/>
                    <a:pt x="1884" y="640"/>
                    <a:pt x="1887" y="630"/>
                  </a:cubicBezTo>
                  <a:lnTo>
                    <a:pt x="1887" y="630"/>
                  </a:lnTo>
                  <a:lnTo>
                    <a:pt x="1884" y="647"/>
                  </a:lnTo>
                  <a:lnTo>
                    <a:pt x="1880" y="673"/>
                  </a:lnTo>
                  <a:lnTo>
                    <a:pt x="1880" y="677"/>
                  </a:lnTo>
                  <a:cubicBezTo>
                    <a:pt x="1873" y="713"/>
                    <a:pt x="1864" y="760"/>
                    <a:pt x="1853" y="800"/>
                  </a:cubicBezTo>
                  <a:cubicBezTo>
                    <a:pt x="1843" y="844"/>
                    <a:pt x="1827" y="891"/>
                    <a:pt x="1807" y="957"/>
                  </a:cubicBezTo>
                  <a:cubicBezTo>
                    <a:pt x="1800" y="974"/>
                    <a:pt x="1796" y="991"/>
                    <a:pt x="1790" y="1005"/>
                  </a:cubicBezTo>
                  <a:lnTo>
                    <a:pt x="1786" y="1021"/>
                  </a:lnTo>
                  <a:cubicBezTo>
                    <a:pt x="1783" y="1038"/>
                    <a:pt x="1780" y="1051"/>
                    <a:pt x="1773" y="1068"/>
                  </a:cubicBezTo>
                  <a:cubicBezTo>
                    <a:pt x="1753" y="1161"/>
                    <a:pt x="1729" y="1249"/>
                    <a:pt x="1703" y="1332"/>
                  </a:cubicBezTo>
                  <a:cubicBezTo>
                    <a:pt x="1686" y="1416"/>
                    <a:pt x="1663" y="1513"/>
                    <a:pt x="1640" y="1607"/>
                  </a:cubicBezTo>
                  <a:cubicBezTo>
                    <a:pt x="1629" y="1663"/>
                    <a:pt x="1620" y="1714"/>
                    <a:pt x="1609" y="1763"/>
                  </a:cubicBezTo>
                  <a:cubicBezTo>
                    <a:pt x="1606" y="1780"/>
                    <a:pt x="1606" y="1794"/>
                    <a:pt x="1603" y="1807"/>
                  </a:cubicBezTo>
                  <a:lnTo>
                    <a:pt x="1603" y="1817"/>
                  </a:lnTo>
                  <a:cubicBezTo>
                    <a:pt x="1595" y="1848"/>
                    <a:pt x="1592" y="1891"/>
                    <a:pt x="1583" y="1928"/>
                  </a:cubicBezTo>
                  <a:cubicBezTo>
                    <a:pt x="1563" y="2001"/>
                    <a:pt x="1535" y="2078"/>
                    <a:pt x="1515" y="2135"/>
                  </a:cubicBezTo>
                  <a:cubicBezTo>
                    <a:pt x="1502" y="2172"/>
                    <a:pt x="1492" y="2205"/>
                    <a:pt x="1479" y="2239"/>
                  </a:cubicBezTo>
                  <a:cubicBezTo>
                    <a:pt x="1465" y="2285"/>
                    <a:pt x="1455" y="2332"/>
                    <a:pt x="1449" y="2389"/>
                  </a:cubicBezTo>
                  <a:cubicBezTo>
                    <a:pt x="1445" y="2399"/>
                    <a:pt x="1445" y="2413"/>
                    <a:pt x="1442" y="2426"/>
                  </a:cubicBezTo>
                  <a:lnTo>
                    <a:pt x="1442" y="2436"/>
                  </a:lnTo>
                  <a:cubicBezTo>
                    <a:pt x="1439" y="2446"/>
                    <a:pt x="1439" y="2459"/>
                    <a:pt x="1435" y="2470"/>
                  </a:cubicBezTo>
                  <a:cubicBezTo>
                    <a:pt x="1435" y="2493"/>
                    <a:pt x="1428" y="2513"/>
                    <a:pt x="1425" y="2536"/>
                  </a:cubicBezTo>
                  <a:lnTo>
                    <a:pt x="1419" y="2556"/>
                  </a:lnTo>
                  <a:cubicBezTo>
                    <a:pt x="1399" y="2650"/>
                    <a:pt x="1375" y="2757"/>
                    <a:pt x="1359" y="2867"/>
                  </a:cubicBezTo>
                  <a:cubicBezTo>
                    <a:pt x="1342" y="2961"/>
                    <a:pt x="1331" y="3061"/>
                    <a:pt x="1325" y="3148"/>
                  </a:cubicBezTo>
                  <a:lnTo>
                    <a:pt x="1325" y="3152"/>
                  </a:lnTo>
                  <a:lnTo>
                    <a:pt x="1325" y="3158"/>
                  </a:lnTo>
                  <a:cubicBezTo>
                    <a:pt x="1315" y="3242"/>
                    <a:pt x="1298" y="3325"/>
                    <a:pt x="1278" y="3406"/>
                  </a:cubicBezTo>
                  <a:lnTo>
                    <a:pt x="1265" y="3469"/>
                  </a:lnTo>
                  <a:cubicBezTo>
                    <a:pt x="1241" y="3586"/>
                    <a:pt x="1221" y="3697"/>
                    <a:pt x="1201" y="3804"/>
                  </a:cubicBezTo>
                  <a:lnTo>
                    <a:pt x="1198" y="3821"/>
                  </a:lnTo>
                  <a:lnTo>
                    <a:pt x="1194" y="3837"/>
                  </a:lnTo>
                  <a:lnTo>
                    <a:pt x="1191" y="3854"/>
                  </a:lnTo>
                  <a:lnTo>
                    <a:pt x="1188" y="3870"/>
                  </a:lnTo>
                  <a:lnTo>
                    <a:pt x="1188" y="3887"/>
                  </a:lnTo>
                  <a:cubicBezTo>
                    <a:pt x="1181" y="3914"/>
                    <a:pt x="1178" y="3944"/>
                    <a:pt x="1171" y="3975"/>
                  </a:cubicBezTo>
                  <a:cubicBezTo>
                    <a:pt x="1164" y="4018"/>
                    <a:pt x="1154" y="4065"/>
                    <a:pt x="1144" y="4108"/>
                  </a:cubicBezTo>
                  <a:lnTo>
                    <a:pt x="1141" y="4115"/>
                  </a:lnTo>
                  <a:lnTo>
                    <a:pt x="1134" y="4145"/>
                  </a:lnTo>
                  <a:lnTo>
                    <a:pt x="1134" y="4148"/>
                  </a:lnTo>
                  <a:lnTo>
                    <a:pt x="1131" y="4151"/>
                  </a:lnTo>
                  <a:lnTo>
                    <a:pt x="1131" y="4159"/>
                  </a:lnTo>
                  <a:lnTo>
                    <a:pt x="1131" y="4162"/>
                  </a:lnTo>
                  <a:cubicBezTo>
                    <a:pt x="1114" y="4239"/>
                    <a:pt x="1094" y="4319"/>
                    <a:pt x="1078" y="4399"/>
                  </a:cubicBezTo>
                  <a:cubicBezTo>
                    <a:pt x="1074" y="4416"/>
                    <a:pt x="1067" y="4436"/>
                    <a:pt x="1064" y="4456"/>
                  </a:cubicBezTo>
                  <a:lnTo>
                    <a:pt x="1061" y="4469"/>
                  </a:lnTo>
                  <a:lnTo>
                    <a:pt x="1054" y="4486"/>
                  </a:lnTo>
                  <a:lnTo>
                    <a:pt x="1050" y="4500"/>
                  </a:lnTo>
                  <a:lnTo>
                    <a:pt x="1047" y="4512"/>
                  </a:lnTo>
                  <a:lnTo>
                    <a:pt x="1038" y="4557"/>
                  </a:lnTo>
                  <a:cubicBezTo>
                    <a:pt x="1027" y="4600"/>
                    <a:pt x="1014" y="4643"/>
                    <a:pt x="1004" y="4690"/>
                  </a:cubicBezTo>
                  <a:lnTo>
                    <a:pt x="1001" y="4707"/>
                  </a:lnTo>
                  <a:lnTo>
                    <a:pt x="997" y="4724"/>
                  </a:lnTo>
                  <a:lnTo>
                    <a:pt x="990" y="4740"/>
                  </a:lnTo>
                  <a:lnTo>
                    <a:pt x="973" y="4817"/>
                  </a:lnTo>
                  <a:cubicBezTo>
                    <a:pt x="953" y="4901"/>
                    <a:pt x="924" y="4981"/>
                    <a:pt x="900" y="5051"/>
                  </a:cubicBezTo>
                  <a:cubicBezTo>
                    <a:pt x="870" y="5122"/>
                    <a:pt x="843" y="5195"/>
                    <a:pt x="813" y="5265"/>
                  </a:cubicBezTo>
                  <a:lnTo>
                    <a:pt x="813" y="5269"/>
                  </a:lnTo>
                  <a:lnTo>
                    <a:pt x="810" y="5272"/>
                  </a:lnTo>
                  <a:lnTo>
                    <a:pt x="800" y="5295"/>
                  </a:lnTo>
                  <a:cubicBezTo>
                    <a:pt x="773" y="5362"/>
                    <a:pt x="749" y="5432"/>
                    <a:pt x="733" y="5486"/>
                  </a:cubicBezTo>
                  <a:lnTo>
                    <a:pt x="729" y="5489"/>
                  </a:lnTo>
                  <a:lnTo>
                    <a:pt x="729" y="5493"/>
                  </a:lnTo>
                  <a:lnTo>
                    <a:pt x="723" y="5513"/>
                  </a:lnTo>
                  <a:cubicBezTo>
                    <a:pt x="717" y="5533"/>
                    <a:pt x="709" y="5556"/>
                    <a:pt x="700" y="5576"/>
                  </a:cubicBezTo>
                  <a:cubicBezTo>
                    <a:pt x="672" y="5643"/>
                    <a:pt x="643" y="5713"/>
                    <a:pt x="616" y="5777"/>
                  </a:cubicBezTo>
                  <a:lnTo>
                    <a:pt x="606" y="5794"/>
                  </a:lnTo>
                  <a:cubicBezTo>
                    <a:pt x="596" y="5821"/>
                    <a:pt x="586" y="5844"/>
                    <a:pt x="576" y="5871"/>
                  </a:cubicBezTo>
                  <a:cubicBezTo>
                    <a:pt x="579" y="5859"/>
                    <a:pt x="579" y="5846"/>
                    <a:pt x="581" y="5835"/>
                  </a:cubicBezTo>
                  <a:lnTo>
                    <a:pt x="581" y="5835"/>
                  </a:lnTo>
                  <a:cubicBezTo>
                    <a:pt x="575" y="5865"/>
                    <a:pt x="568" y="5893"/>
                    <a:pt x="562" y="5921"/>
                  </a:cubicBezTo>
                  <a:cubicBezTo>
                    <a:pt x="556" y="5957"/>
                    <a:pt x="549" y="5991"/>
                    <a:pt x="542" y="6028"/>
                  </a:cubicBezTo>
                  <a:cubicBezTo>
                    <a:pt x="532" y="6082"/>
                    <a:pt x="522" y="6131"/>
                    <a:pt x="512" y="6185"/>
                  </a:cubicBezTo>
                  <a:cubicBezTo>
                    <a:pt x="496" y="6272"/>
                    <a:pt x="476" y="6355"/>
                    <a:pt x="456" y="6443"/>
                  </a:cubicBezTo>
                  <a:lnTo>
                    <a:pt x="436" y="6523"/>
                  </a:lnTo>
                  <a:cubicBezTo>
                    <a:pt x="419" y="6603"/>
                    <a:pt x="399" y="6684"/>
                    <a:pt x="379" y="6764"/>
                  </a:cubicBezTo>
                  <a:cubicBezTo>
                    <a:pt x="362" y="6837"/>
                    <a:pt x="345" y="6908"/>
                    <a:pt x="328" y="6981"/>
                  </a:cubicBezTo>
                  <a:cubicBezTo>
                    <a:pt x="331" y="7021"/>
                    <a:pt x="335" y="7061"/>
                    <a:pt x="338" y="7095"/>
                  </a:cubicBezTo>
                  <a:cubicBezTo>
                    <a:pt x="345" y="7145"/>
                    <a:pt x="351" y="7195"/>
                    <a:pt x="351" y="7242"/>
                  </a:cubicBezTo>
                  <a:lnTo>
                    <a:pt x="351" y="7399"/>
                  </a:lnTo>
                  <a:cubicBezTo>
                    <a:pt x="348" y="7419"/>
                    <a:pt x="348" y="7439"/>
                    <a:pt x="348" y="7456"/>
                  </a:cubicBezTo>
                  <a:lnTo>
                    <a:pt x="348" y="7462"/>
                  </a:lnTo>
                  <a:lnTo>
                    <a:pt x="348" y="7466"/>
                  </a:lnTo>
                  <a:lnTo>
                    <a:pt x="348" y="7469"/>
                  </a:lnTo>
                  <a:cubicBezTo>
                    <a:pt x="348" y="7490"/>
                    <a:pt x="351" y="7513"/>
                    <a:pt x="348" y="7536"/>
                  </a:cubicBezTo>
                  <a:lnTo>
                    <a:pt x="348" y="7539"/>
                  </a:lnTo>
                  <a:lnTo>
                    <a:pt x="348" y="7543"/>
                  </a:lnTo>
                  <a:lnTo>
                    <a:pt x="348" y="7547"/>
                  </a:lnTo>
                  <a:lnTo>
                    <a:pt x="348" y="7550"/>
                  </a:lnTo>
                  <a:cubicBezTo>
                    <a:pt x="345" y="7567"/>
                    <a:pt x="345" y="7583"/>
                    <a:pt x="342" y="7600"/>
                  </a:cubicBezTo>
                  <a:cubicBezTo>
                    <a:pt x="345" y="7613"/>
                    <a:pt x="345" y="7627"/>
                    <a:pt x="348" y="7640"/>
                  </a:cubicBezTo>
                  <a:cubicBezTo>
                    <a:pt x="288" y="7783"/>
                    <a:pt x="224" y="7911"/>
                    <a:pt x="158" y="8035"/>
                  </a:cubicBezTo>
                  <a:cubicBezTo>
                    <a:pt x="135" y="8081"/>
                    <a:pt x="107" y="8132"/>
                    <a:pt x="87" y="8181"/>
                  </a:cubicBezTo>
                  <a:lnTo>
                    <a:pt x="84" y="8185"/>
                  </a:lnTo>
                  <a:cubicBezTo>
                    <a:pt x="67" y="8249"/>
                    <a:pt x="50" y="8322"/>
                    <a:pt x="30" y="8399"/>
                  </a:cubicBezTo>
                  <a:cubicBezTo>
                    <a:pt x="30" y="8416"/>
                    <a:pt x="27" y="8433"/>
                    <a:pt x="27" y="8446"/>
                  </a:cubicBezTo>
                  <a:cubicBezTo>
                    <a:pt x="24" y="8482"/>
                    <a:pt x="17" y="8526"/>
                    <a:pt x="1" y="8566"/>
                  </a:cubicBezTo>
                  <a:cubicBezTo>
                    <a:pt x="4" y="8600"/>
                    <a:pt x="14" y="8633"/>
                    <a:pt x="34" y="8670"/>
                  </a:cubicBezTo>
                  <a:cubicBezTo>
                    <a:pt x="70" y="8740"/>
                    <a:pt x="144" y="8774"/>
                    <a:pt x="208" y="8794"/>
                  </a:cubicBezTo>
                  <a:cubicBezTo>
                    <a:pt x="218" y="8797"/>
                    <a:pt x="224" y="8800"/>
                    <a:pt x="235" y="8800"/>
                  </a:cubicBezTo>
                  <a:lnTo>
                    <a:pt x="255" y="8807"/>
                  </a:lnTo>
                  <a:lnTo>
                    <a:pt x="271" y="8817"/>
                  </a:lnTo>
                  <a:lnTo>
                    <a:pt x="275" y="8817"/>
                  </a:lnTo>
                  <a:lnTo>
                    <a:pt x="278" y="8820"/>
                  </a:lnTo>
                  <a:cubicBezTo>
                    <a:pt x="295" y="8827"/>
                    <a:pt x="311" y="8837"/>
                    <a:pt x="328" y="8844"/>
                  </a:cubicBezTo>
                  <a:cubicBezTo>
                    <a:pt x="338" y="8847"/>
                    <a:pt x="348" y="8851"/>
                    <a:pt x="359" y="8857"/>
                  </a:cubicBezTo>
                  <a:lnTo>
                    <a:pt x="362" y="8857"/>
                  </a:lnTo>
                  <a:lnTo>
                    <a:pt x="379" y="8864"/>
                  </a:lnTo>
                  <a:cubicBezTo>
                    <a:pt x="408" y="8877"/>
                    <a:pt x="442" y="8891"/>
                    <a:pt x="482" y="8897"/>
                  </a:cubicBezTo>
                  <a:cubicBezTo>
                    <a:pt x="556" y="8917"/>
                    <a:pt x="639" y="8938"/>
                    <a:pt x="720" y="8964"/>
                  </a:cubicBezTo>
                  <a:cubicBezTo>
                    <a:pt x="743" y="8974"/>
                    <a:pt x="769" y="8984"/>
                    <a:pt x="800" y="8995"/>
                  </a:cubicBezTo>
                  <a:lnTo>
                    <a:pt x="817" y="8998"/>
                  </a:lnTo>
                  <a:cubicBezTo>
                    <a:pt x="826" y="9001"/>
                    <a:pt x="840" y="9004"/>
                    <a:pt x="850" y="9004"/>
                  </a:cubicBezTo>
                  <a:lnTo>
                    <a:pt x="870" y="9007"/>
                  </a:lnTo>
                  <a:cubicBezTo>
                    <a:pt x="917" y="9018"/>
                    <a:pt x="967" y="9027"/>
                    <a:pt x="1024" y="9038"/>
                  </a:cubicBezTo>
                  <a:cubicBezTo>
                    <a:pt x="1041" y="9041"/>
                    <a:pt x="1058" y="9041"/>
                    <a:pt x="1070" y="9044"/>
                  </a:cubicBezTo>
                  <a:lnTo>
                    <a:pt x="1074" y="9044"/>
                  </a:lnTo>
                  <a:lnTo>
                    <a:pt x="1078" y="9048"/>
                  </a:lnTo>
                  <a:cubicBezTo>
                    <a:pt x="1111" y="9052"/>
                    <a:pt x="1148" y="9058"/>
                    <a:pt x="1181" y="9064"/>
                  </a:cubicBezTo>
                  <a:lnTo>
                    <a:pt x="1188" y="9068"/>
                  </a:lnTo>
                  <a:lnTo>
                    <a:pt x="1194" y="9068"/>
                  </a:lnTo>
                  <a:cubicBezTo>
                    <a:pt x="1254" y="9084"/>
                    <a:pt x="1315" y="9101"/>
                    <a:pt x="1368" y="9118"/>
                  </a:cubicBezTo>
                  <a:cubicBezTo>
                    <a:pt x="1382" y="9121"/>
                    <a:pt x="1395" y="9125"/>
                    <a:pt x="1412" y="9128"/>
                  </a:cubicBezTo>
                  <a:lnTo>
                    <a:pt x="1415" y="9132"/>
                  </a:lnTo>
                  <a:cubicBezTo>
                    <a:pt x="1452" y="9141"/>
                    <a:pt x="1489" y="9155"/>
                    <a:pt x="1526" y="9162"/>
                  </a:cubicBezTo>
                  <a:lnTo>
                    <a:pt x="1542" y="9165"/>
                  </a:lnTo>
                  <a:cubicBezTo>
                    <a:pt x="1566" y="9172"/>
                    <a:pt x="1589" y="9178"/>
                    <a:pt x="1612" y="9182"/>
                  </a:cubicBezTo>
                  <a:lnTo>
                    <a:pt x="1666" y="9195"/>
                  </a:lnTo>
                  <a:cubicBezTo>
                    <a:pt x="1703" y="9202"/>
                    <a:pt x="1740" y="9212"/>
                    <a:pt x="1776" y="9218"/>
                  </a:cubicBezTo>
                  <a:cubicBezTo>
                    <a:pt x="1847" y="9235"/>
                    <a:pt x="1907" y="9252"/>
                    <a:pt x="1957" y="9265"/>
                  </a:cubicBezTo>
                  <a:cubicBezTo>
                    <a:pt x="1984" y="9272"/>
                    <a:pt x="2014" y="9279"/>
                    <a:pt x="2041" y="9288"/>
                  </a:cubicBezTo>
                  <a:lnTo>
                    <a:pt x="2047" y="9288"/>
                  </a:lnTo>
                  <a:lnTo>
                    <a:pt x="2054" y="9292"/>
                  </a:lnTo>
                  <a:lnTo>
                    <a:pt x="2061" y="9296"/>
                  </a:lnTo>
                  <a:cubicBezTo>
                    <a:pt x="2094" y="9305"/>
                    <a:pt x="2141" y="9319"/>
                    <a:pt x="2188" y="9328"/>
                  </a:cubicBezTo>
                  <a:cubicBezTo>
                    <a:pt x="2201" y="9332"/>
                    <a:pt x="2217" y="9336"/>
                    <a:pt x="2231" y="9339"/>
                  </a:cubicBezTo>
                  <a:cubicBezTo>
                    <a:pt x="2271" y="9345"/>
                    <a:pt x="2311" y="9353"/>
                    <a:pt x="2345" y="9356"/>
                  </a:cubicBezTo>
                  <a:lnTo>
                    <a:pt x="2352" y="9356"/>
                  </a:lnTo>
                  <a:cubicBezTo>
                    <a:pt x="2405" y="9365"/>
                    <a:pt x="2466" y="9373"/>
                    <a:pt x="2523" y="9385"/>
                  </a:cubicBezTo>
                  <a:lnTo>
                    <a:pt x="2535" y="9389"/>
                  </a:lnTo>
                  <a:cubicBezTo>
                    <a:pt x="2589" y="9402"/>
                    <a:pt x="2639" y="9416"/>
                    <a:pt x="2686" y="9429"/>
                  </a:cubicBezTo>
                  <a:cubicBezTo>
                    <a:pt x="2703" y="9436"/>
                    <a:pt x="2719" y="9439"/>
                    <a:pt x="2736" y="9446"/>
                  </a:cubicBezTo>
                  <a:cubicBezTo>
                    <a:pt x="2773" y="9456"/>
                    <a:pt x="2803" y="9463"/>
                    <a:pt x="2833" y="9473"/>
                  </a:cubicBezTo>
                  <a:cubicBezTo>
                    <a:pt x="2873" y="9479"/>
                    <a:pt x="2917" y="9486"/>
                    <a:pt x="2950" y="9493"/>
                  </a:cubicBezTo>
                  <a:lnTo>
                    <a:pt x="2987" y="9496"/>
                  </a:lnTo>
                  <a:lnTo>
                    <a:pt x="2994" y="9499"/>
                  </a:lnTo>
                  <a:lnTo>
                    <a:pt x="2997" y="9499"/>
                  </a:lnTo>
                  <a:cubicBezTo>
                    <a:pt x="3037" y="9506"/>
                    <a:pt x="3094" y="9513"/>
                    <a:pt x="3145" y="9523"/>
                  </a:cubicBezTo>
                  <a:cubicBezTo>
                    <a:pt x="3161" y="9526"/>
                    <a:pt x="3177" y="9529"/>
                    <a:pt x="3194" y="9533"/>
                  </a:cubicBezTo>
                  <a:cubicBezTo>
                    <a:pt x="3218" y="9540"/>
                    <a:pt x="3241" y="9546"/>
                    <a:pt x="3265" y="9553"/>
                  </a:cubicBezTo>
                  <a:lnTo>
                    <a:pt x="3301" y="9560"/>
                  </a:lnTo>
                  <a:cubicBezTo>
                    <a:pt x="3352" y="9573"/>
                    <a:pt x="3405" y="9586"/>
                    <a:pt x="3458" y="9603"/>
                  </a:cubicBezTo>
                  <a:cubicBezTo>
                    <a:pt x="3515" y="9620"/>
                    <a:pt x="3576" y="9640"/>
                    <a:pt x="3626" y="9654"/>
                  </a:cubicBezTo>
                  <a:lnTo>
                    <a:pt x="3633" y="9657"/>
                  </a:lnTo>
                  <a:lnTo>
                    <a:pt x="3636" y="9657"/>
                  </a:lnTo>
                  <a:cubicBezTo>
                    <a:pt x="3676" y="9670"/>
                    <a:pt x="3719" y="9686"/>
                    <a:pt x="3767" y="9700"/>
                  </a:cubicBezTo>
                  <a:cubicBezTo>
                    <a:pt x="3803" y="9710"/>
                    <a:pt x="3840" y="9723"/>
                    <a:pt x="3877" y="9734"/>
                  </a:cubicBezTo>
                  <a:cubicBezTo>
                    <a:pt x="3893" y="9740"/>
                    <a:pt x="3910" y="9743"/>
                    <a:pt x="3923" y="9750"/>
                  </a:cubicBezTo>
                  <a:cubicBezTo>
                    <a:pt x="3960" y="9760"/>
                    <a:pt x="3994" y="9770"/>
                    <a:pt x="4023" y="9780"/>
                  </a:cubicBezTo>
                  <a:cubicBezTo>
                    <a:pt x="4044" y="9784"/>
                    <a:pt x="4064" y="9790"/>
                    <a:pt x="4088" y="9797"/>
                  </a:cubicBezTo>
                  <a:cubicBezTo>
                    <a:pt x="4104" y="9804"/>
                    <a:pt x="4121" y="9807"/>
                    <a:pt x="4137" y="9814"/>
                  </a:cubicBezTo>
                  <a:lnTo>
                    <a:pt x="4144" y="9814"/>
                  </a:lnTo>
                  <a:cubicBezTo>
                    <a:pt x="4178" y="9827"/>
                    <a:pt x="4208" y="9834"/>
                    <a:pt x="4238" y="9844"/>
                  </a:cubicBezTo>
                  <a:cubicBezTo>
                    <a:pt x="4258" y="9850"/>
                    <a:pt x="4281" y="9854"/>
                    <a:pt x="4312" y="9861"/>
                  </a:cubicBezTo>
                  <a:lnTo>
                    <a:pt x="4332" y="9867"/>
                  </a:lnTo>
                  <a:lnTo>
                    <a:pt x="4352" y="9870"/>
                  </a:lnTo>
                  <a:cubicBezTo>
                    <a:pt x="4372" y="9874"/>
                    <a:pt x="4389" y="9881"/>
                    <a:pt x="4405" y="9884"/>
                  </a:cubicBezTo>
                  <a:cubicBezTo>
                    <a:pt x="4445" y="9894"/>
                    <a:pt x="4485" y="9904"/>
                    <a:pt x="4525" y="9910"/>
                  </a:cubicBezTo>
                  <a:cubicBezTo>
                    <a:pt x="4582" y="9927"/>
                    <a:pt x="4636" y="9938"/>
                    <a:pt x="4690" y="9951"/>
                  </a:cubicBezTo>
                  <a:cubicBezTo>
                    <a:pt x="4820" y="9981"/>
                    <a:pt x="4923" y="10001"/>
                    <a:pt x="5017" y="10015"/>
                  </a:cubicBezTo>
                  <a:cubicBezTo>
                    <a:pt x="5040" y="10018"/>
                    <a:pt x="5061" y="10021"/>
                    <a:pt x="5081" y="10024"/>
                  </a:cubicBezTo>
                  <a:cubicBezTo>
                    <a:pt x="5107" y="10031"/>
                    <a:pt x="5138" y="10035"/>
                    <a:pt x="5167" y="10038"/>
                  </a:cubicBezTo>
                  <a:cubicBezTo>
                    <a:pt x="5195" y="10041"/>
                    <a:pt x="5222" y="10043"/>
                    <a:pt x="5247" y="10043"/>
                  </a:cubicBezTo>
                  <a:cubicBezTo>
                    <a:pt x="5354" y="10043"/>
                    <a:pt x="5435" y="10013"/>
                    <a:pt x="5492" y="9951"/>
                  </a:cubicBezTo>
                  <a:cubicBezTo>
                    <a:pt x="5512" y="9927"/>
                    <a:pt x="5528" y="9898"/>
                    <a:pt x="5542" y="9874"/>
                  </a:cubicBezTo>
                  <a:lnTo>
                    <a:pt x="5542" y="9867"/>
                  </a:lnTo>
                  <a:lnTo>
                    <a:pt x="5545" y="9861"/>
                  </a:lnTo>
                  <a:lnTo>
                    <a:pt x="5553" y="9850"/>
                  </a:lnTo>
                  <a:cubicBezTo>
                    <a:pt x="5565" y="9827"/>
                    <a:pt x="5573" y="9807"/>
                    <a:pt x="5582" y="9790"/>
                  </a:cubicBezTo>
                  <a:cubicBezTo>
                    <a:pt x="5596" y="9754"/>
                    <a:pt x="5609" y="9717"/>
                    <a:pt x="5619" y="9683"/>
                  </a:cubicBezTo>
                  <a:cubicBezTo>
                    <a:pt x="5626" y="9666"/>
                    <a:pt x="5633" y="9650"/>
                    <a:pt x="5639" y="9629"/>
                  </a:cubicBezTo>
                  <a:cubicBezTo>
                    <a:pt x="5663" y="9569"/>
                    <a:pt x="5693" y="9506"/>
                    <a:pt x="5713" y="9459"/>
                  </a:cubicBezTo>
                  <a:lnTo>
                    <a:pt x="5713" y="9456"/>
                  </a:lnTo>
                  <a:lnTo>
                    <a:pt x="5716" y="9453"/>
                  </a:lnTo>
                  <a:cubicBezTo>
                    <a:pt x="5729" y="9419"/>
                    <a:pt x="5746" y="9385"/>
                    <a:pt x="5760" y="9356"/>
                  </a:cubicBezTo>
                  <a:cubicBezTo>
                    <a:pt x="5777" y="9319"/>
                    <a:pt x="5789" y="9282"/>
                    <a:pt x="5806" y="9248"/>
                  </a:cubicBezTo>
                  <a:lnTo>
                    <a:pt x="5823" y="9205"/>
                  </a:lnTo>
                  <a:lnTo>
                    <a:pt x="5826" y="9198"/>
                  </a:lnTo>
                  <a:lnTo>
                    <a:pt x="5833" y="9188"/>
                  </a:lnTo>
                  <a:lnTo>
                    <a:pt x="5833" y="9182"/>
                  </a:lnTo>
                  <a:lnTo>
                    <a:pt x="5850" y="9152"/>
                  </a:lnTo>
                  <a:cubicBezTo>
                    <a:pt x="5863" y="9118"/>
                    <a:pt x="5877" y="9084"/>
                    <a:pt x="5890" y="9052"/>
                  </a:cubicBezTo>
                  <a:cubicBezTo>
                    <a:pt x="5930" y="8961"/>
                    <a:pt x="5977" y="8864"/>
                    <a:pt x="6027" y="8763"/>
                  </a:cubicBezTo>
                  <a:lnTo>
                    <a:pt x="6044" y="8723"/>
                  </a:lnTo>
                  <a:lnTo>
                    <a:pt x="6054" y="8706"/>
                  </a:lnTo>
                  <a:cubicBezTo>
                    <a:pt x="6067" y="8680"/>
                    <a:pt x="6081" y="8650"/>
                    <a:pt x="6098" y="8620"/>
                  </a:cubicBezTo>
                  <a:lnTo>
                    <a:pt x="6104" y="8606"/>
                  </a:lnTo>
                  <a:cubicBezTo>
                    <a:pt x="6130" y="8560"/>
                    <a:pt x="6151" y="8516"/>
                    <a:pt x="6171" y="8470"/>
                  </a:cubicBezTo>
                  <a:cubicBezTo>
                    <a:pt x="6221" y="8356"/>
                    <a:pt x="6261" y="8238"/>
                    <a:pt x="6295" y="8124"/>
                  </a:cubicBezTo>
                  <a:cubicBezTo>
                    <a:pt x="6315" y="8061"/>
                    <a:pt x="6331" y="8008"/>
                    <a:pt x="6345" y="7961"/>
                  </a:cubicBezTo>
                  <a:cubicBezTo>
                    <a:pt x="6362" y="7897"/>
                    <a:pt x="6379" y="7834"/>
                    <a:pt x="6382" y="7770"/>
                  </a:cubicBezTo>
                  <a:cubicBezTo>
                    <a:pt x="6382" y="7757"/>
                    <a:pt x="6382" y="7747"/>
                    <a:pt x="6379" y="7737"/>
                  </a:cubicBezTo>
                  <a:cubicBezTo>
                    <a:pt x="6382" y="7730"/>
                    <a:pt x="6385" y="7720"/>
                    <a:pt x="6388" y="7710"/>
                  </a:cubicBezTo>
                  <a:cubicBezTo>
                    <a:pt x="6399" y="7690"/>
                    <a:pt x="6405" y="7670"/>
                    <a:pt x="6415" y="7653"/>
                  </a:cubicBezTo>
                  <a:lnTo>
                    <a:pt x="6419" y="7643"/>
                  </a:lnTo>
                  <a:lnTo>
                    <a:pt x="6422" y="7633"/>
                  </a:lnTo>
                  <a:cubicBezTo>
                    <a:pt x="6435" y="7607"/>
                    <a:pt x="6445" y="7576"/>
                    <a:pt x="6459" y="7550"/>
                  </a:cubicBezTo>
                  <a:cubicBezTo>
                    <a:pt x="6479" y="7493"/>
                    <a:pt x="6502" y="7433"/>
                    <a:pt x="6519" y="7382"/>
                  </a:cubicBezTo>
                  <a:lnTo>
                    <a:pt x="6519" y="7379"/>
                  </a:lnTo>
                  <a:lnTo>
                    <a:pt x="6525" y="7359"/>
                  </a:lnTo>
                  <a:cubicBezTo>
                    <a:pt x="6562" y="7258"/>
                    <a:pt x="6596" y="7152"/>
                    <a:pt x="6626" y="7051"/>
                  </a:cubicBezTo>
                  <a:cubicBezTo>
                    <a:pt x="6639" y="6998"/>
                    <a:pt x="6659" y="6945"/>
                    <a:pt x="6672" y="6897"/>
                  </a:cubicBezTo>
                  <a:lnTo>
                    <a:pt x="6680" y="6884"/>
                  </a:lnTo>
                  <a:lnTo>
                    <a:pt x="6683" y="6874"/>
                  </a:lnTo>
                  <a:cubicBezTo>
                    <a:pt x="6692" y="6837"/>
                    <a:pt x="6709" y="6787"/>
                    <a:pt x="6723" y="6744"/>
                  </a:cubicBezTo>
                  <a:cubicBezTo>
                    <a:pt x="6726" y="6724"/>
                    <a:pt x="6732" y="6704"/>
                    <a:pt x="6740" y="6684"/>
                  </a:cubicBezTo>
                  <a:lnTo>
                    <a:pt x="6743" y="6676"/>
                  </a:lnTo>
                  <a:lnTo>
                    <a:pt x="6746" y="6670"/>
                  </a:lnTo>
                  <a:lnTo>
                    <a:pt x="6746" y="6667"/>
                  </a:lnTo>
                  <a:cubicBezTo>
                    <a:pt x="6753" y="6647"/>
                    <a:pt x="6760" y="6627"/>
                    <a:pt x="6766" y="6607"/>
                  </a:cubicBezTo>
                  <a:cubicBezTo>
                    <a:pt x="6777" y="6573"/>
                    <a:pt x="6783" y="6543"/>
                    <a:pt x="6789" y="6513"/>
                  </a:cubicBezTo>
                  <a:lnTo>
                    <a:pt x="6789" y="6510"/>
                  </a:lnTo>
                  <a:cubicBezTo>
                    <a:pt x="6793" y="6496"/>
                    <a:pt x="6793" y="6486"/>
                    <a:pt x="6797" y="6473"/>
                  </a:cubicBezTo>
                  <a:lnTo>
                    <a:pt x="6803" y="6446"/>
                  </a:lnTo>
                  <a:cubicBezTo>
                    <a:pt x="6820" y="6372"/>
                    <a:pt x="6837" y="6302"/>
                    <a:pt x="6853" y="6232"/>
                  </a:cubicBezTo>
                  <a:cubicBezTo>
                    <a:pt x="6873" y="6145"/>
                    <a:pt x="6897" y="6058"/>
                    <a:pt x="6917" y="5971"/>
                  </a:cubicBezTo>
                  <a:lnTo>
                    <a:pt x="6924" y="5941"/>
                  </a:lnTo>
                  <a:cubicBezTo>
                    <a:pt x="6940" y="5874"/>
                    <a:pt x="6957" y="5807"/>
                    <a:pt x="6977" y="5747"/>
                  </a:cubicBezTo>
                  <a:cubicBezTo>
                    <a:pt x="6984" y="5733"/>
                    <a:pt x="6987" y="5724"/>
                    <a:pt x="6993" y="5710"/>
                  </a:cubicBezTo>
                  <a:lnTo>
                    <a:pt x="6997" y="5700"/>
                  </a:lnTo>
                  <a:lnTo>
                    <a:pt x="7004" y="5687"/>
                  </a:lnTo>
                  <a:cubicBezTo>
                    <a:pt x="7017" y="5656"/>
                    <a:pt x="7027" y="5627"/>
                    <a:pt x="7037" y="5603"/>
                  </a:cubicBezTo>
                  <a:lnTo>
                    <a:pt x="7044" y="5580"/>
                  </a:lnTo>
                  <a:lnTo>
                    <a:pt x="7047" y="5570"/>
                  </a:lnTo>
                  <a:lnTo>
                    <a:pt x="7050" y="5566"/>
                  </a:lnTo>
                  <a:lnTo>
                    <a:pt x="7050" y="5563"/>
                  </a:lnTo>
                  <a:cubicBezTo>
                    <a:pt x="7061" y="5536"/>
                    <a:pt x="7074" y="5506"/>
                    <a:pt x="7081" y="5480"/>
                  </a:cubicBezTo>
                  <a:cubicBezTo>
                    <a:pt x="7087" y="5460"/>
                    <a:pt x="7090" y="5443"/>
                    <a:pt x="7094" y="5423"/>
                  </a:cubicBezTo>
                  <a:cubicBezTo>
                    <a:pt x="7098" y="5415"/>
                    <a:pt x="7101" y="5406"/>
                    <a:pt x="7101" y="5395"/>
                  </a:cubicBezTo>
                  <a:cubicBezTo>
                    <a:pt x="7111" y="5349"/>
                    <a:pt x="7124" y="5302"/>
                    <a:pt x="7134" y="5255"/>
                  </a:cubicBezTo>
                  <a:cubicBezTo>
                    <a:pt x="7144" y="5199"/>
                    <a:pt x="7154" y="5145"/>
                    <a:pt x="7164" y="5094"/>
                  </a:cubicBezTo>
                  <a:cubicBezTo>
                    <a:pt x="7171" y="5038"/>
                    <a:pt x="7174" y="4978"/>
                    <a:pt x="7181" y="4927"/>
                  </a:cubicBezTo>
                  <a:lnTo>
                    <a:pt x="7181" y="4924"/>
                  </a:lnTo>
                  <a:lnTo>
                    <a:pt x="7181" y="4881"/>
                  </a:lnTo>
                  <a:cubicBezTo>
                    <a:pt x="7184" y="4858"/>
                    <a:pt x="7188" y="4830"/>
                    <a:pt x="7194" y="4804"/>
                  </a:cubicBezTo>
                  <a:cubicBezTo>
                    <a:pt x="7201" y="4777"/>
                    <a:pt x="7208" y="4747"/>
                    <a:pt x="7214" y="4720"/>
                  </a:cubicBezTo>
                  <a:lnTo>
                    <a:pt x="7221" y="4690"/>
                  </a:lnTo>
                  <a:cubicBezTo>
                    <a:pt x="7238" y="4626"/>
                    <a:pt x="7254" y="4560"/>
                    <a:pt x="7268" y="4496"/>
                  </a:cubicBezTo>
                  <a:lnTo>
                    <a:pt x="7285" y="4426"/>
                  </a:lnTo>
                  <a:cubicBezTo>
                    <a:pt x="7294" y="4379"/>
                    <a:pt x="7308" y="4329"/>
                    <a:pt x="7318" y="4282"/>
                  </a:cubicBezTo>
                  <a:lnTo>
                    <a:pt x="7325" y="4259"/>
                  </a:lnTo>
                  <a:lnTo>
                    <a:pt x="7328" y="4236"/>
                  </a:lnTo>
                  <a:cubicBezTo>
                    <a:pt x="7351" y="4199"/>
                    <a:pt x="7368" y="4165"/>
                    <a:pt x="7385" y="4128"/>
                  </a:cubicBezTo>
                  <a:cubicBezTo>
                    <a:pt x="7412" y="4068"/>
                    <a:pt x="7432" y="4001"/>
                    <a:pt x="7452" y="3941"/>
                  </a:cubicBezTo>
                  <a:lnTo>
                    <a:pt x="7452" y="3938"/>
                  </a:lnTo>
                  <a:lnTo>
                    <a:pt x="7482" y="3847"/>
                  </a:lnTo>
                  <a:lnTo>
                    <a:pt x="7482" y="3844"/>
                  </a:lnTo>
                  <a:cubicBezTo>
                    <a:pt x="7505" y="3774"/>
                    <a:pt x="7529" y="3697"/>
                    <a:pt x="7555" y="3623"/>
                  </a:cubicBezTo>
                  <a:cubicBezTo>
                    <a:pt x="7575" y="3566"/>
                    <a:pt x="7595" y="3509"/>
                    <a:pt x="7615" y="3453"/>
                  </a:cubicBezTo>
                  <a:cubicBezTo>
                    <a:pt x="7635" y="3402"/>
                    <a:pt x="7656" y="3349"/>
                    <a:pt x="7669" y="3296"/>
                  </a:cubicBezTo>
                  <a:cubicBezTo>
                    <a:pt x="7686" y="3225"/>
                    <a:pt x="7700" y="3155"/>
                    <a:pt x="7713" y="3088"/>
                  </a:cubicBezTo>
                  <a:lnTo>
                    <a:pt x="7716" y="3081"/>
                  </a:lnTo>
                  <a:cubicBezTo>
                    <a:pt x="7723" y="3041"/>
                    <a:pt x="7733" y="3001"/>
                    <a:pt x="7740" y="2961"/>
                  </a:cubicBezTo>
                  <a:cubicBezTo>
                    <a:pt x="7753" y="2904"/>
                    <a:pt x="7766" y="2844"/>
                    <a:pt x="7773" y="2780"/>
                  </a:cubicBezTo>
                  <a:cubicBezTo>
                    <a:pt x="7783" y="2690"/>
                    <a:pt x="7790" y="2613"/>
                    <a:pt x="7796" y="2536"/>
                  </a:cubicBezTo>
                  <a:cubicBezTo>
                    <a:pt x="7796" y="2516"/>
                    <a:pt x="7786" y="2493"/>
                    <a:pt x="7773" y="2473"/>
                  </a:cubicBezTo>
                  <a:lnTo>
                    <a:pt x="7773" y="2470"/>
                  </a:lnTo>
                  <a:lnTo>
                    <a:pt x="7776" y="2459"/>
                  </a:lnTo>
                  <a:lnTo>
                    <a:pt x="7780" y="2439"/>
                  </a:lnTo>
                  <a:cubicBezTo>
                    <a:pt x="7790" y="2396"/>
                    <a:pt x="7796" y="2356"/>
                    <a:pt x="7806" y="2312"/>
                  </a:cubicBezTo>
                  <a:lnTo>
                    <a:pt x="7816" y="2259"/>
                  </a:lnTo>
                  <a:cubicBezTo>
                    <a:pt x="7830" y="2195"/>
                    <a:pt x="7843" y="2141"/>
                    <a:pt x="7863" y="2088"/>
                  </a:cubicBezTo>
                  <a:cubicBezTo>
                    <a:pt x="7883" y="2035"/>
                    <a:pt x="7910" y="1978"/>
                    <a:pt x="7930" y="1931"/>
                  </a:cubicBezTo>
                  <a:cubicBezTo>
                    <a:pt x="7947" y="1897"/>
                    <a:pt x="7964" y="1864"/>
                    <a:pt x="7981" y="1834"/>
                  </a:cubicBezTo>
                  <a:lnTo>
                    <a:pt x="7984" y="1828"/>
                  </a:lnTo>
                  <a:lnTo>
                    <a:pt x="7984" y="1824"/>
                  </a:lnTo>
                  <a:cubicBezTo>
                    <a:pt x="7997" y="1800"/>
                    <a:pt x="8014" y="1774"/>
                    <a:pt x="8024" y="1747"/>
                  </a:cubicBezTo>
                  <a:cubicBezTo>
                    <a:pt x="8061" y="1677"/>
                    <a:pt x="8087" y="1600"/>
                    <a:pt x="8104" y="1523"/>
                  </a:cubicBezTo>
                  <a:cubicBezTo>
                    <a:pt x="8111" y="1502"/>
                    <a:pt x="8111" y="1482"/>
                    <a:pt x="8114" y="1462"/>
                  </a:cubicBezTo>
                  <a:lnTo>
                    <a:pt x="8114" y="1459"/>
                  </a:lnTo>
                  <a:lnTo>
                    <a:pt x="8114" y="1453"/>
                  </a:lnTo>
                  <a:lnTo>
                    <a:pt x="8114" y="1439"/>
                  </a:lnTo>
                  <a:cubicBezTo>
                    <a:pt x="8117" y="1426"/>
                    <a:pt x="8114" y="1416"/>
                    <a:pt x="8114" y="1399"/>
                  </a:cubicBezTo>
                  <a:cubicBezTo>
                    <a:pt x="8111" y="1359"/>
                    <a:pt x="8101" y="1332"/>
                    <a:pt x="8081" y="1292"/>
                  </a:cubicBezTo>
                  <a:cubicBezTo>
                    <a:pt x="8061" y="1255"/>
                    <a:pt x="8017" y="1226"/>
                    <a:pt x="7997" y="1215"/>
                  </a:cubicBezTo>
                  <a:cubicBezTo>
                    <a:pt x="7977" y="1201"/>
                    <a:pt x="7953" y="1192"/>
                    <a:pt x="7927" y="1185"/>
                  </a:cubicBezTo>
                  <a:cubicBezTo>
                    <a:pt x="7900" y="1181"/>
                    <a:pt x="7870" y="1178"/>
                    <a:pt x="7840" y="1175"/>
                  </a:cubicBezTo>
                  <a:cubicBezTo>
                    <a:pt x="7830" y="1175"/>
                    <a:pt x="7823" y="1172"/>
                    <a:pt x="7813" y="1172"/>
                  </a:cubicBezTo>
                  <a:cubicBezTo>
                    <a:pt x="7800" y="1169"/>
                    <a:pt x="7786" y="1165"/>
                    <a:pt x="7773" y="1161"/>
                  </a:cubicBezTo>
                  <a:lnTo>
                    <a:pt x="7766" y="1158"/>
                  </a:lnTo>
                  <a:lnTo>
                    <a:pt x="7763" y="1158"/>
                  </a:lnTo>
                  <a:lnTo>
                    <a:pt x="7749" y="1155"/>
                  </a:lnTo>
                  <a:cubicBezTo>
                    <a:pt x="7726" y="1149"/>
                    <a:pt x="7700" y="1141"/>
                    <a:pt x="7676" y="1132"/>
                  </a:cubicBezTo>
                  <a:cubicBezTo>
                    <a:pt x="7635" y="1118"/>
                    <a:pt x="7606" y="1108"/>
                    <a:pt x="7575" y="1098"/>
                  </a:cubicBezTo>
                  <a:cubicBezTo>
                    <a:pt x="7566" y="1095"/>
                    <a:pt x="7552" y="1092"/>
                    <a:pt x="7542" y="1088"/>
                  </a:cubicBezTo>
                  <a:cubicBezTo>
                    <a:pt x="7512" y="1081"/>
                    <a:pt x="7479" y="1078"/>
                    <a:pt x="7452" y="1071"/>
                  </a:cubicBezTo>
                  <a:lnTo>
                    <a:pt x="7448" y="1071"/>
                  </a:lnTo>
                  <a:lnTo>
                    <a:pt x="7425" y="1068"/>
                  </a:lnTo>
                  <a:lnTo>
                    <a:pt x="7405" y="1065"/>
                  </a:lnTo>
                  <a:lnTo>
                    <a:pt x="7385" y="1061"/>
                  </a:lnTo>
                  <a:cubicBezTo>
                    <a:pt x="7342" y="1055"/>
                    <a:pt x="7298" y="1048"/>
                    <a:pt x="7254" y="1038"/>
                  </a:cubicBezTo>
                  <a:lnTo>
                    <a:pt x="7248" y="1038"/>
                  </a:lnTo>
                  <a:cubicBezTo>
                    <a:pt x="7228" y="1035"/>
                    <a:pt x="7208" y="1028"/>
                    <a:pt x="7188" y="1025"/>
                  </a:cubicBezTo>
                  <a:lnTo>
                    <a:pt x="7161" y="1018"/>
                  </a:lnTo>
                  <a:cubicBezTo>
                    <a:pt x="7138" y="1014"/>
                    <a:pt x="7114" y="1008"/>
                    <a:pt x="7090" y="1001"/>
                  </a:cubicBezTo>
                  <a:cubicBezTo>
                    <a:pt x="6987" y="981"/>
                    <a:pt x="6877" y="957"/>
                    <a:pt x="6753" y="934"/>
                  </a:cubicBezTo>
                  <a:lnTo>
                    <a:pt x="6746" y="934"/>
                  </a:lnTo>
                  <a:lnTo>
                    <a:pt x="6672" y="921"/>
                  </a:lnTo>
                  <a:lnTo>
                    <a:pt x="6643" y="917"/>
                  </a:lnTo>
                  <a:lnTo>
                    <a:pt x="6623" y="914"/>
                  </a:lnTo>
                  <a:lnTo>
                    <a:pt x="6599" y="908"/>
                  </a:lnTo>
                  <a:lnTo>
                    <a:pt x="6579" y="904"/>
                  </a:lnTo>
                  <a:cubicBezTo>
                    <a:pt x="6532" y="897"/>
                    <a:pt x="6479" y="884"/>
                    <a:pt x="6439" y="874"/>
                  </a:cubicBezTo>
                  <a:lnTo>
                    <a:pt x="6405" y="868"/>
                  </a:lnTo>
                  <a:cubicBezTo>
                    <a:pt x="6338" y="854"/>
                    <a:pt x="6271" y="837"/>
                    <a:pt x="6204" y="824"/>
                  </a:cubicBezTo>
                  <a:lnTo>
                    <a:pt x="6167" y="814"/>
                  </a:lnTo>
                  <a:cubicBezTo>
                    <a:pt x="6027" y="780"/>
                    <a:pt x="5890" y="750"/>
                    <a:pt x="5749" y="720"/>
                  </a:cubicBezTo>
                  <a:cubicBezTo>
                    <a:pt x="5656" y="700"/>
                    <a:pt x="5545" y="677"/>
                    <a:pt x="5432" y="660"/>
                  </a:cubicBezTo>
                  <a:cubicBezTo>
                    <a:pt x="5385" y="653"/>
                    <a:pt x="5338" y="647"/>
                    <a:pt x="5295" y="644"/>
                  </a:cubicBezTo>
                  <a:lnTo>
                    <a:pt x="5288" y="640"/>
                  </a:lnTo>
                  <a:cubicBezTo>
                    <a:pt x="5221" y="633"/>
                    <a:pt x="5154" y="627"/>
                    <a:pt x="5091" y="616"/>
                  </a:cubicBezTo>
                  <a:cubicBezTo>
                    <a:pt x="5017" y="604"/>
                    <a:pt x="4947" y="590"/>
                    <a:pt x="4877" y="576"/>
                  </a:cubicBezTo>
                  <a:lnTo>
                    <a:pt x="4870" y="573"/>
                  </a:lnTo>
                  <a:lnTo>
                    <a:pt x="4866" y="573"/>
                  </a:lnTo>
                  <a:cubicBezTo>
                    <a:pt x="4830" y="567"/>
                    <a:pt x="4790" y="556"/>
                    <a:pt x="4753" y="550"/>
                  </a:cubicBezTo>
                  <a:cubicBezTo>
                    <a:pt x="4636" y="530"/>
                    <a:pt x="4519" y="510"/>
                    <a:pt x="4402" y="493"/>
                  </a:cubicBezTo>
                  <a:cubicBezTo>
                    <a:pt x="4345" y="486"/>
                    <a:pt x="4288" y="476"/>
                    <a:pt x="4231" y="469"/>
                  </a:cubicBezTo>
                  <a:cubicBezTo>
                    <a:pt x="4208" y="466"/>
                    <a:pt x="4188" y="463"/>
                    <a:pt x="4168" y="459"/>
                  </a:cubicBezTo>
                  <a:lnTo>
                    <a:pt x="4161" y="459"/>
                  </a:lnTo>
                  <a:lnTo>
                    <a:pt x="4154" y="456"/>
                  </a:lnTo>
                  <a:cubicBezTo>
                    <a:pt x="4124" y="453"/>
                    <a:pt x="4091" y="446"/>
                    <a:pt x="4057" y="443"/>
                  </a:cubicBezTo>
                  <a:lnTo>
                    <a:pt x="3937" y="433"/>
                  </a:lnTo>
                  <a:lnTo>
                    <a:pt x="3883" y="426"/>
                  </a:lnTo>
                  <a:lnTo>
                    <a:pt x="3877" y="426"/>
                  </a:lnTo>
                  <a:cubicBezTo>
                    <a:pt x="3816" y="419"/>
                    <a:pt x="3753" y="412"/>
                    <a:pt x="3693" y="406"/>
                  </a:cubicBezTo>
                  <a:cubicBezTo>
                    <a:pt x="3646" y="399"/>
                    <a:pt x="3596" y="392"/>
                    <a:pt x="3542" y="386"/>
                  </a:cubicBezTo>
                  <a:cubicBezTo>
                    <a:pt x="3532" y="383"/>
                    <a:pt x="3526" y="383"/>
                    <a:pt x="3515" y="383"/>
                  </a:cubicBezTo>
                  <a:cubicBezTo>
                    <a:pt x="3489" y="376"/>
                    <a:pt x="3458" y="372"/>
                    <a:pt x="3429" y="366"/>
                  </a:cubicBezTo>
                  <a:cubicBezTo>
                    <a:pt x="3409" y="363"/>
                    <a:pt x="3392" y="363"/>
                    <a:pt x="3372" y="359"/>
                  </a:cubicBezTo>
                  <a:cubicBezTo>
                    <a:pt x="3285" y="343"/>
                    <a:pt x="3194" y="323"/>
                    <a:pt x="3111" y="303"/>
                  </a:cubicBezTo>
                  <a:lnTo>
                    <a:pt x="3060" y="292"/>
                  </a:lnTo>
                  <a:lnTo>
                    <a:pt x="3047" y="289"/>
                  </a:lnTo>
                  <a:cubicBezTo>
                    <a:pt x="3011" y="278"/>
                    <a:pt x="2967" y="272"/>
                    <a:pt x="2927" y="262"/>
                  </a:cubicBezTo>
                  <a:cubicBezTo>
                    <a:pt x="2897" y="258"/>
                    <a:pt x="2870" y="255"/>
                    <a:pt x="2844" y="249"/>
                  </a:cubicBezTo>
                  <a:lnTo>
                    <a:pt x="2830" y="249"/>
                  </a:lnTo>
                  <a:lnTo>
                    <a:pt x="2796" y="242"/>
                  </a:lnTo>
                  <a:cubicBezTo>
                    <a:pt x="2699" y="229"/>
                    <a:pt x="2609" y="212"/>
                    <a:pt x="2529" y="195"/>
                  </a:cubicBezTo>
                  <a:lnTo>
                    <a:pt x="2472" y="182"/>
                  </a:lnTo>
                  <a:lnTo>
                    <a:pt x="2466" y="182"/>
                  </a:lnTo>
                  <a:lnTo>
                    <a:pt x="2458" y="178"/>
                  </a:lnTo>
                  <a:cubicBezTo>
                    <a:pt x="2412" y="168"/>
                    <a:pt x="2355" y="158"/>
                    <a:pt x="2298" y="145"/>
                  </a:cubicBezTo>
                  <a:cubicBezTo>
                    <a:pt x="2251" y="138"/>
                    <a:pt x="2201" y="132"/>
                    <a:pt x="2157" y="128"/>
                  </a:cubicBezTo>
                  <a:cubicBezTo>
                    <a:pt x="2150" y="128"/>
                    <a:pt x="2144" y="128"/>
                    <a:pt x="2137" y="128"/>
                  </a:cubicBezTo>
                  <a:cubicBezTo>
                    <a:pt x="2088" y="128"/>
                    <a:pt x="2042" y="138"/>
                    <a:pt x="2007" y="162"/>
                  </a:cubicBezTo>
                  <a:cubicBezTo>
                    <a:pt x="1984" y="95"/>
                    <a:pt x="1921" y="42"/>
                    <a:pt x="1843" y="25"/>
                  </a:cubicBezTo>
                  <a:lnTo>
                    <a:pt x="1823" y="22"/>
                  </a:lnTo>
                  <a:cubicBezTo>
                    <a:pt x="1783" y="14"/>
                    <a:pt x="1743" y="11"/>
                    <a:pt x="1706" y="11"/>
                  </a:cubicBezTo>
                  <a:cubicBezTo>
                    <a:pt x="1663" y="11"/>
                    <a:pt x="1623" y="11"/>
                    <a:pt x="1589" y="14"/>
                  </a:cubicBezTo>
                  <a:lnTo>
                    <a:pt x="1546" y="14"/>
                  </a:lnTo>
                  <a:cubicBezTo>
                    <a:pt x="1533" y="15"/>
                    <a:pt x="1520" y="16"/>
                    <a:pt x="1507" y="16"/>
                  </a:cubicBezTo>
                  <a:cubicBezTo>
                    <a:pt x="1471" y="16"/>
                    <a:pt x="1432" y="13"/>
                    <a:pt x="1385" y="8"/>
                  </a:cubicBezTo>
                  <a:cubicBezTo>
                    <a:pt x="1343" y="5"/>
                    <a:pt x="1298" y="0"/>
                    <a:pt x="1255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509;p23"/>
            <p:cNvSpPr/>
            <p:nvPr/>
          </p:nvSpPr>
          <p:spPr>
            <a:xfrm>
              <a:off x="5438750" y="3907875"/>
              <a:ext cx="43175" cy="190825"/>
            </a:xfrm>
            <a:custGeom>
              <a:avLst/>
              <a:gdLst/>
              <a:ahLst/>
              <a:cxnLst/>
              <a:rect l="l" t="t" r="r" b="b"/>
              <a:pathLst>
                <a:path w="1727" h="7633" extrusionOk="0">
                  <a:moveTo>
                    <a:pt x="1726" y="0"/>
                  </a:moveTo>
                  <a:cubicBezTo>
                    <a:pt x="1722" y="11"/>
                    <a:pt x="1719" y="17"/>
                    <a:pt x="1719" y="28"/>
                  </a:cubicBezTo>
                  <a:cubicBezTo>
                    <a:pt x="1632" y="281"/>
                    <a:pt x="1562" y="513"/>
                    <a:pt x="1506" y="726"/>
                  </a:cubicBezTo>
                  <a:cubicBezTo>
                    <a:pt x="1489" y="790"/>
                    <a:pt x="1465" y="857"/>
                    <a:pt x="1445" y="920"/>
                  </a:cubicBezTo>
                  <a:lnTo>
                    <a:pt x="1441" y="924"/>
                  </a:lnTo>
                  <a:cubicBezTo>
                    <a:pt x="1428" y="960"/>
                    <a:pt x="1418" y="997"/>
                    <a:pt x="1405" y="1034"/>
                  </a:cubicBezTo>
                  <a:cubicBezTo>
                    <a:pt x="1388" y="1095"/>
                    <a:pt x="1375" y="1144"/>
                    <a:pt x="1368" y="1195"/>
                  </a:cubicBezTo>
                  <a:cubicBezTo>
                    <a:pt x="1358" y="1252"/>
                    <a:pt x="1348" y="1308"/>
                    <a:pt x="1338" y="1365"/>
                  </a:cubicBezTo>
                  <a:cubicBezTo>
                    <a:pt x="1331" y="1396"/>
                    <a:pt x="1325" y="1428"/>
                    <a:pt x="1318" y="1459"/>
                  </a:cubicBezTo>
                  <a:lnTo>
                    <a:pt x="1314" y="1469"/>
                  </a:lnTo>
                  <a:lnTo>
                    <a:pt x="1314" y="1482"/>
                  </a:lnTo>
                  <a:lnTo>
                    <a:pt x="1301" y="1536"/>
                  </a:lnTo>
                  <a:cubicBezTo>
                    <a:pt x="1294" y="1566"/>
                    <a:pt x="1291" y="1596"/>
                    <a:pt x="1288" y="1633"/>
                  </a:cubicBezTo>
                  <a:lnTo>
                    <a:pt x="1285" y="1643"/>
                  </a:lnTo>
                  <a:cubicBezTo>
                    <a:pt x="1285" y="1656"/>
                    <a:pt x="1281" y="1673"/>
                    <a:pt x="1281" y="1686"/>
                  </a:cubicBezTo>
                  <a:cubicBezTo>
                    <a:pt x="1265" y="1794"/>
                    <a:pt x="1245" y="1900"/>
                    <a:pt x="1217" y="2010"/>
                  </a:cubicBezTo>
                  <a:lnTo>
                    <a:pt x="1211" y="2044"/>
                  </a:lnTo>
                  <a:cubicBezTo>
                    <a:pt x="1188" y="2135"/>
                    <a:pt x="1164" y="2228"/>
                    <a:pt x="1154" y="2322"/>
                  </a:cubicBezTo>
                  <a:cubicBezTo>
                    <a:pt x="1140" y="2422"/>
                    <a:pt x="1127" y="2536"/>
                    <a:pt x="1104" y="2652"/>
                  </a:cubicBezTo>
                  <a:cubicBezTo>
                    <a:pt x="1084" y="2763"/>
                    <a:pt x="1057" y="2870"/>
                    <a:pt x="1037" y="2961"/>
                  </a:cubicBezTo>
                  <a:lnTo>
                    <a:pt x="1027" y="2990"/>
                  </a:lnTo>
                  <a:cubicBezTo>
                    <a:pt x="1004" y="3088"/>
                    <a:pt x="980" y="3185"/>
                    <a:pt x="967" y="3285"/>
                  </a:cubicBezTo>
                  <a:cubicBezTo>
                    <a:pt x="950" y="3412"/>
                    <a:pt x="930" y="3526"/>
                    <a:pt x="907" y="3629"/>
                  </a:cubicBezTo>
                  <a:cubicBezTo>
                    <a:pt x="887" y="3730"/>
                    <a:pt x="859" y="3836"/>
                    <a:pt x="823" y="3977"/>
                  </a:cubicBezTo>
                  <a:cubicBezTo>
                    <a:pt x="813" y="4014"/>
                    <a:pt x="803" y="4054"/>
                    <a:pt x="790" y="4091"/>
                  </a:cubicBezTo>
                  <a:lnTo>
                    <a:pt x="786" y="4105"/>
                  </a:lnTo>
                  <a:cubicBezTo>
                    <a:pt x="783" y="4117"/>
                    <a:pt x="779" y="4128"/>
                    <a:pt x="776" y="4141"/>
                  </a:cubicBezTo>
                  <a:cubicBezTo>
                    <a:pt x="756" y="4202"/>
                    <a:pt x="739" y="4265"/>
                    <a:pt x="719" y="4325"/>
                  </a:cubicBezTo>
                  <a:cubicBezTo>
                    <a:pt x="692" y="4418"/>
                    <a:pt x="659" y="4529"/>
                    <a:pt x="629" y="4643"/>
                  </a:cubicBezTo>
                  <a:cubicBezTo>
                    <a:pt x="578" y="4844"/>
                    <a:pt x="532" y="5051"/>
                    <a:pt x="485" y="5265"/>
                  </a:cubicBezTo>
                  <a:cubicBezTo>
                    <a:pt x="448" y="5442"/>
                    <a:pt x="408" y="5622"/>
                    <a:pt x="365" y="5797"/>
                  </a:cubicBezTo>
                  <a:lnTo>
                    <a:pt x="365" y="5800"/>
                  </a:lnTo>
                  <a:lnTo>
                    <a:pt x="345" y="5883"/>
                  </a:lnTo>
                  <a:cubicBezTo>
                    <a:pt x="285" y="6131"/>
                    <a:pt x="234" y="6355"/>
                    <a:pt x="184" y="6562"/>
                  </a:cubicBezTo>
                  <a:cubicBezTo>
                    <a:pt x="167" y="6643"/>
                    <a:pt x="154" y="6723"/>
                    <a:pt x="141" y="6797"/>
                  </a:cubicBezTo>
                  <a:lnTo>
                    <a:pt x="137" y="6813"/>
                  </a:lnTo>
                  <a:cubicBezTo>
                    <a:pt x="134" y="6837"/>
                    <a:pt x="131" y="6857"/>
                    <a:pt x="127" y="6880"/>
                  </a:cubicBezTo>
                  <a:cubicBezTo>
                    <a:pt x="121" y="6914"/>
                    <a:pt x="114" y="6951"/>
                    <a:pt x="107" y="6984"/>
                  </a:cubicBezTo>
                  <a:lnTo>
                    <a:pt x="107" y="6991"/>
                  </a:lnTo>
                  <a:cubicBezTo>
                    <a:pt x="94" y="7054"/>
                    <a:pt x="84" y="7118"/>
                    <a:pt x="74" y="7184"/>
                  </a:cubicBezTo>
                  <a:lnTo>
                    <a:pt x="44" y="7365"/>
                  </a:lnTo>
                  <a:lnTo>
                    <a:pt x="44" y="7368"/>
                  </a:lnTo>
                  <a:lnTo>
                    <a:pt x="44" y="7372"/>
                  </a:lnTo>
                  <a:cubicBezTo>
                    <a:pt x="37" y="7412"/>
                    <a:pt x="27" y="7456"/>
                    <a:pt x="21" y="7496"/>
                  </a:cubicBezTo>
                  <a:lnTo>
                    <a:pt x="21" y="7509"/>
                  </a:lnTo>
                  <a:cubicBezTo>
                    <a:pt x="13" y="7549"/>
                    <a:pt x="7" y="7593"/>
                    <a:pt x="1" y="7633"/>
                  </a:cubicBezTo>
                  <a:cubicBezTo>
                    <a:pt x="7" y="7599"/>
                    <a:pt x="17" y="7566"/>
                    <a:pt x="24" y="7536"/>
                  </a:cubicBezTo>
                  <a:cubicBezTo>
                    <a:pt x="27" y="7522"/>
                    <a:pt x="30" y="7513"/>
                    <a:pt x="33" y="7499"/>
                  </a:cubicBezTo>
                  <a:lnTo>
                    <a:pt x="37" y="7479"/>
                  </a:lnTo>
                  <a:cubicBezTo>
                    <a:pt x="41" y="7462"/>
                    <a:pt x="44" y="7445"/>
                    <a:pt x="47" y="7425"/>
                  </a:cubicBezTo>
                  <a:cubicBezTo>
                    <a:pt x="54" y="7399"/>
                    <a:pt x="61" y="7368"/>
                    <a:pt x="64" y="7342"/>
                  </a:cubicBezTo>
                  <a:cubicBezTo>
                    <a:pt x="84" y="7241"/>
                    <a:pt x="104" y="7141"/>
                    <a:pt x="131" y="7044"/>
                  </a:cubicBezTo>
                  <a:cubicBezTo>
                    <a:pt x="157" y="6937"/>
                    <a:pt x="188" y="6817"/>
                    <a:pt x="224" y="6683"/>
                  </a:cubicBezTo>
                  <a:cubicBezTo>
                    <a:pt x="291" y="6439"/>
                    <a:pt x="358" y="6195"/>
                    <a:pt x="418" y="5984"/>
                  </a:cubicBezTo>
                  <a:cubicBezTo>
                    <a:pt x="478" y="5773"/>
                    <a:pt x="529" y="5559"/>
                    <a:pt x="578" y="5352"/>
                  </a:cubicBezTo>
                  <a:lnTo>
                    <a:pt x="589" y="5308"/>
                  </a:lnTo>
                  <a:cubicBezTo>
                    <a:pt x="599" y="5265"/>
                    <a:pt x="612" y="5221"/>
                    <a:pt x="623" y="5178"/>
                  </a:cubicBezTo>
                  <a:cubicBezTo>
                    <a:pt x="643" y="5101"/>
                    <a:pt x="663" y="5020"/>
                    <a:pt x="679" y="4940"/>
                  </a:cubicBezTo>
                  <a:cubicBezTo>
                    <a:pt x="706" y="4827"/>
                    <a:pt x="729" y="4716"/>
                    <a:pt x="746" y="4633"/>
                  </a:cubicBezTo>
                  <a:lnTo>
                    <a:pt x="769" y="4515"/>
                  </a:lnTo>
                  <a:cubicBezTo>
                    <a:pt x="803" y="4342"/>
                    <a:pt x="839" y="4161"/>
                    <a:pt x="873" y="3981"/>
                  </a:cubicBezTo>
                  <a:cubicBezTo>
                    <a:pt x="893" y="3867"/>
                    <a:pt x="910" y="3756"/>
                    <a:pt x="930" y="3646"/>
                  </a:cubicBezTo>
                  <a:cubicBezTo>
                    <a:pt x="957" y="3506"/>
                    <a:pt x="987" y="3368"/>
                    <a:pt x="1013" y="3238"/>
                  </a:cubicBezTo>
                  <a:lnTo>
                    <a:pt x="1027" y="3178"/>
                  </a:lnTo>
                  <a:cubicBezTo>
                    <a:pt x="1047" y="3088"/>
                    <a:pt x="1067" y="2998"/>
                    <a:pt x="1091" y="2907"/>
                  </a:cubicBezTo>
                  <a:cubicBezTo>
                    <a:pt x="1117" y="2810"/>
                    <a:pt x="1148" y="2709"/>
                    <a:pt x="1180" y="2606"/>
                  </a:cubicBezTo>
                  <a:cubicBezTo>
                    <a:pt x="1245" y="2419"/>
                    <a:pt x="1311" y="2215"/>
                    <a:pt x="1355" y="2007"/>
                  </a:cubicBezTo>
                  <a:cubicBezTo>
                    <a:pt x="1365" y="1967"/>
                    <a:pt x="1371" y="1930"/>
                    <a:pt x="1378" y="1894"/>
                  </a:cubicBezTo>
                  <a:cubicBezTo>
                    <a:pt x="1385" y="1857"/>
                    <a:pt x="1388" y="1823"/>
                    <a:pt x="1395" y="1790"/>
                  </a:cubicBezTo>
                  <a:cubicBezTo>
                    <a:pt x="1412" y="1703"/>
                    <a:pt x="1432" y="1616"/>
                    <a:pt x="1452" y="1536"/>
                  </a:cubicBezTo>
                  <a:cubicBezTo>
                    <a:pt x="1472" y="1422"/>
                    <a:pt x="1485" y="1308"/>
                    <a:pt x="1498" y="1198"/>
                  </a:cubicBezTo>
                  <a:lnTo>
                    <a:pt x="1506" y="1158"/>
                  </a:lnTo>
                  <a:cubicBezTo>
                    <a:pt x="1512" y="1084"/>
                    <a:pt x="1522" y="1017"/>
                    <a:pt x="1532" y="951"/>
                  </a:cubicBezTo>
                  <a:cubicBezTo>
                    <a:pt x="1542" y="891"/>
                    <a:pt x="1552" y="830"/>
                    <a:pt x="1569" y="746"/>
                  </a:cubicBezTo>
                  <a:cubicBezTo>
                    <a:pt x="1579" y="703"/>
                    <a:pt x="1586" y="659"/>
                    <a:pt x="1592" y="616"/>
                  </a:cubicBezTo>
                  <a:cubicBezTo>
                    <a:pt x="1602" y="570"/>
                    <a:pt x="1609" y="522"/>
                    <a:pt x="1619" y="476"/>
                  </a:cubicBezTo>
                  <a:lnTo>
                    <a:pt x="1619" y="479"/>
                  </a:lnTo>
                  <a:lnTo>
                    <a:pt x="1622" y="459"/>
                  </a:lnTo>
                  <a:cubicBezTo>
                    <a:pt x="1626" y="452"/>
                    <a:pt x="1626" y="442"/>
                    <a:pt x="1629" y="436"/>
                  </a:cubicBezTo>
                  <a:cubicBezTo>
                    <a:pt x="1639" y="389"/>
                    <a:pt x="1649" y="349"/>
                    <a:pt x="1659" y="305"/>
                  </a:cubicBezTo>
                  <a:cubicBezTo>
                    <a:pt x="1662" y="292"/>
                    <a:pt x="1666" y="281"/>
                    <a:pt x="1669" y="272"/>
                  </a:cubicBezTo>
                  <a:cubicBezTo>
                    <a:pt x="1672" y="249"/>
                    <a:pt x="1679" y="224"/>
                    <a:pt x="1686" y="201"/>
                  </a:cubicBezTo>
                  <a:cubicBezTo>
                    <a:pt x="1693" y="168"/>
                    <a:pt x="1699" y="138"/>
                    <a:pt x="1706" y="108"/>
                  </a:cubicBezTo>
                  <a:cubicBezTo>
                    <a:pt x="1709" y="94"/>
                    <a:pt x="1716" y="81"/>
                    <a:pt x="1719" y="71"/>
                  </a:cubicBezTo>
                  <a:lnTo>
                    <a:pt x="1722" y="54"/>
                  </a:lnTo>
                  <a:cubicBezTo>
                    <a:pt x="1726" y="41"/>
                    <a:pt x="1726" y="31"/>
                    <a:pt x="1726" y="17"/>
                  </a:cubicBezTo>
                  <a:lnTo>
                    <a:pt x="1726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10;p23"/>
            <p:cNvSpPr/>
            <p:nvPr/>
          </p:nvSpPr>
          <p:spPr>
            <a:xfrm>
              <a:off x="5491575" y="3944425"/>
              <a:ext cx="23100" cy="92400"/>
            </a:xfrm>
            <a:custGeom>
              <a:avLst/>
              <a:gdLst/>
              <a:ahLst/>
              <a:cxnLst/>
              <a:rect l="l" t="t" r="r" b="b"/>
              <a:pathLst>
                <a:path w="924" h="3696" extrusionOk="0">
                  <a:moveTo>
                    <a:pt x="924" y="0"/>
                  </a:moveTo>
                  <a:lnTo>
                    <a:pt x="918" y="14"/>
                  </a:lnTo>
                  <a:cubicBezTo>
                    <a:pt x="910" y="34"/>
                    <a:pt x="904" y="54"/>
                    <a:pt x="898" y="74"/>
                  </a:cubicBezTo>
                  <a:cubicBezTo>
                    <a:pt x="887" y="100"/>
                    <a:pt x="881" y="127"/>
                    <a:pt x="870" y="157"/>
                  </a:cubicBezTo>
                  <a:cubicBezTo>
                    <a:pt x="864" y="181"/>
                    <a:pt x="853" y="204"/>
                    <a:pt x="847" y="231"/>
                  </a:cubicBezTo>
                  <a:cubicBezTo>
                    <a:pt x="807" y="348"/>
                    <a:pt x="770" y="465"/>
                    <a:pt x="733" y="585"/>
                  </a:cubicBezTo>
                  <a:cubicBezTo>
                    <a:pt x="706" y="679"/>
                    <a:pt x="680" y="776"/>
                    <a:pt x="657" y="869"/>
                  </a:cubicBezTo>
                  <a:lnTo>
                    <a:pt x="640" y="930"/>
                  </a:lnTo>
                  <a:cubicBezTo>
                    <a:pt x="606" y="1050"/>
                    <a:pt x="580" y="1161"/>
                    <a:pt x="556" y="1264"/>
                  </a:cubicBezTo>
                  <a:cubicBezTo>
                    <a:pt x="529" y="1378"/>
                    <a:pt x="499" y="1495"/>
                    <a:pt x="472" y="1616"/>
                  </a:cubicBezTo>
                  <a:cubicBezTo>
                    <a:pt x="462" y="1666"/>
                    <a:pt x="449" y="1712"/>
                    <a:pt x="439" y="1763"/>
                  </a:cubicBezTo>
                  <a:cubicBezTo>
                    <a:pt x="426" y="1820"/>
                    <a:pt x="409" y="1880"/>
                    <a:pt x="399" y="1940"/>
                  </a:cubicBezTo>
                  <a:cubicBezTo>
                    <a:pt x="389" y="1977"/>
                    <a:pt x="382" y="2013"/>
                    <a:pt x="376" y="2047"/>
                  </a:cubicBezTo>
                  <a:cubicBezTo>
                    <a:pt x="369" y="2084"/>
                    <a:pt x="362" y="2121"/>
                    <a:pt x="356" y="2158"/>
                  </a:cubicBezTo>
                  <a:lnTo>
                    <a:pt x="356" y="2150"/>
                  </a:lnTo>
                  <a:cubicBezTo>
                    <a:pt x="345" y="2201"/>
                    <a:pt x="339" y="2251"/>
                    <a:pt x="328" y="2298"/>
                  </a:cubicBezTo>
                  <a:cubicBezTo>
                    <a:pt x="305" y="2405"/>
                    <a:pt x="285" y="2512"/>
                    <a:pt x="262" y="2619"/>
                  </a:cubicBezTo>
                  <a:cubicBezTo>
                    <a:pt x="228" y="2756"/>
                    <a:pt x="195" y="2900"/>
                    <a:pt x="161" y="3041"/>
                  </a:cubicBezTo>
                  <a:cubicBezTo>
                    <a:pt x="138" y="3141"/>
                    <a:pt x="111" y="3241"/>
                    <a:pt x="78" y="3375"/>
                  </a:cubicBezTo>
                  <a:cubicBezTo>
                    <a:pt x="51" y="3468"/>
                    <a:pt x="31" y="3562"/>
                    <a:pt x="11" y="3655"/>
                  </a:cubicBezTo>
                  <a:lnTo>
                    <a:pt x="1" y="3696"/>
                  </a:lnTo>
                  <a:cubicBezTo>
                    <a:pt x="51" y="3498"/>
                    <a:pt x="111" y="3268"/>
                    <a:pt x="178" y="3041"/>
                  </a:cubicBezTo>
                  <a:cubicBezTo>
                    <a:pt x="202" y="2956"/>
                    <a:pt x="218" y="2870"/>
                    <a:pt x="235" y="2793"/>
                  </a:cubicBezTo>
                  <a:lnTo>
                    <a:pt x="235" y="2789"/>
                  </a:lnTo>
                  <a:cubicBezTo>
                    <a:pt x="239" y="2769"/>
                    <a:pt x="245" y="2749"/>
                    <a:pt x="248" y="2726"/>
                  </a:cubicBezTo>
                  <a:cubicBezTo>
                    <a:pt x="271" y="2615"/>
                    <a:pt x="299" y="2505"/>
                    <a:pt x="322" y="2408"/>
                  </a:cubicBezTo>
                  <a:cubicBezTo>
                    <a:pt x="369" y="2218"/>
                    <a:pt x="416" y="2017"/>
                    <a:pt x="466" y="1800"/>
                  </a:cubicBezTo>
                  <a:lnTo>
                    <a:pt x="466" y="1796"/>
                  </a:lnTo>
                  <a:lnTo>
                    <a:pt x="469" y="1789"/>
                  </a:lnTo>
                  <a:cubicBezTo>
                    <a:pt x="479" y="1740"/>
                    <a:pt x="492" y="1686"/>
                    <a:pt x="499" y="1632"/>
                  </a:cubicBezTo>
                  <a:cubicBezTo>
                    <a:pt x="503" y="1609"/>
                    <a:pt x="506" y="1585"/>
                    <a:pt x="509" y="1565"/>
                  </a:cubicBezTo>
                  <a:cubicBezTo>
                    <a:pt x="516" y="1532"/>
                    <a:pt x="523" y="1495"/>
                    <a:pt x="529" y="1459"/>
                  </a:cubicBezTo>
                  <a:cubicBezTo>
                    <a:pt x="549" y="1338"/>
                    <a:pt x="576" y="1227"/>
                    <a:pt x="613" y="1121"/>
                  </a:cubicBezTo>
                  <a:cubicBezTo>
                    <a:pt x="649" y="1007"/>
                    <a:pt x="680" y="903"/>
                    <a:pt x="703" y="806"/>
                  </a:cubicBezTo>
                  <a:cubicBezTo>
                    <a:pt x="713" y="769"/>
                    <a:pt x="720" y="736"/>
                    <a:pt x="730" y="699"/>
                  </a:cubicBezTo>
                  <a:cubicBezTo>
                    <a:pt x="747" y="625"/>
                    <a:pt x="767" y="552"/>
                    <a:pt x="787" y="482"/>
                  </a:cubicBezTo>
                  <a:cubicBezTo>
                    <a:pt x="800" y="435"/>
                    <a:pt x="813" y="388"/>
                    <a:pt x="827" y="344"/>
                  </a:cubicBezTo>
                  <a:lnTo>
                    <a:pt x="830" y="341"/>
                  </a:lnTo>
                  <a:cubicBezTo>
                    <a:pt x="847" y="295"/>
                    <a:pt x="861" y="244"/>
                    <a:pt x="873" y="198"/>
                  </a:cubicBezTo>
                  <a:cubicBezTo>
                    <a:pt x="894" y="134"/>
                    <a:pt x="907" y="67"/>
                    <a:pt x="924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11;p23"/>
            <p:cNvSpPr/>
            <p:nvPr/>
          </p:nvSpPr>
          <p:spPr>
            <a:xfrm>
              <a:off x="5603800" y="3951800"/>
              <a:ext cx="53775" cy="159450"/>
            </a:xfrm>
            <a:custGeom>
              <a:avLst/>
              <a:gdLst/>
              <a:ahLst/>
              <a:cxnLst/>
              <a:rect l="l" t="t" r="r" b="b"/>
              <a:pathLst>
                <a:path w="2151" h="6378" extrusionOk="0">
                  <a:moveTo>
                    <a:pt x="2051" y="0"/>
                  </a:moveTo>
                  <a:cubicBezTo>
                    <a:pt x="2034" y="0"/>
                    <a:pt x="2017" y="6"/>
                    <a:pt x="2000" y="13"/>
                  </a:cubicBezTo>
                  <a:cubicBezTo>
                    <a:pt x="1980" y="26"/>
                    <a:pt x="1967" y="46"/>
                    <a:pt x="1960" y="70"/>
                  </a:cubicBezTo>
                  <a:lnTo>
                    <a:pt x="1957" y="83"/>
                  </a:lnTo>
                  <a:cubicBezTo>
                    <a:pt x="1943" y="143"/>
                    <a:pt x="1927" y="204"/>
                    <a:pt x="1910" y="267"/>
                  </a:cubicBezTo>
                  <a:cubicBezTo>
                    <a:pt x="1893" y="321"/>
                    <a:pt x="1873" y="374"/>
                    <a:pt x="1856" y="424"/>
                  </a:cubicBezTo>
                  <a:lnTo>
                    <a:pt x="1853" y="428"/>
                  </a:lnTo>
                  <a:lnTo>
                    <a:pt x="1853" y="431"/>
                  </a:lnTo>
                  <a:cubicBezTo>
                    <a:pt x="1813" y="534"/>
                    <a:pt x="1769" y="648"/>
                    <a:pt x="1733" y="765"/>
                  </a:cubicBezTo>
                  <a:cubicBezTo>
                    <a:pt x="1696" y="883"/>
                    <a:pt x="1662" y="1000"/>
                    <a:pt x="1635" y="1096"/>
                  </a:cubicBezTo>
                  <a:lnTo>
                    <a:pt x="1629" y="1123"/>
                  </a:lnTo>
                  <a:cubicBezTo>
                    <a:pt x="1615" y="1170"/>
                    <a:pt x="1606" y="1217"/>
                    <a:pt x="1592" y="1261"/>
                  </a:cubicBezTo>
                  <a:cubicBezTo>
                    <a:pt x="1578" y="1301"/>
                    <a:pt x="1566" y="1341"/>
                    <a:pt x="1555" y="1374"/>
                  </a:cubicBezTo>
                  <a:lnTo>
                    <a:pt x="1555" y="1377"/>
                  </a:lnTo>
                  <a:lnTo>
                    <a:pt x="1555" y="1381"/>
                  </a:lnTo>
                  <a:lnTo>
                    <a:pt x="1549" y="1404"/>
                  </a:lnTo>
                  <a:lnTo>
                    <a:pt x="1538" y="1424"/>
                  </a:lnTo>
                  <a:cubicBezTo>
                    <a:pt x="1532" y="1448"/>
                    <a:pt x="1525" y="1468"/>
                    <a:pt x="1518" y="1491"/>
                  </a:cubicBezTo>
                  <a:lnTo>
                    <a:pt x="1518" y="1497"/>
                  </a:lnTo>
                  <a:lnTo>
                    <a:pt x="1515" y="1508"/>
                  </a:lnTo>
                  <a:cubicBezTo>
                    <a:pt x="1505" y="1534"/>
                    <a:pt x="1498" y="1562"/>
                    <a:pt x="1489" y="1591"/>
                  </a:cubicBezTo>
                  <a:lnTo>
                    <a:pt x="1475" y="1635"/>
                  </a:lnTo>
                  <a:lnTo>
                    <a:pt x="1469" y="1655"/>
                  </a:lnTo>
                  <a:cubicBezTo>
                    <a:pt x="1455" y="1689"/>
                    <a:pt x="1445" y="1722"/>
                    <a:pt x="1435" y="1755"/>
                  </a:cubicBezTo>
                  <a:cubicBezTo>
                    <a:pt x="1391" y="1886"/>
                    <a:pt x="1358" y="1999"/>
                    <a:pt x="1331" y="2099"/>
                  </a:cubicBezTo>
                  <a:lnTo>
                    <a:pt x="1321" y="2136"/>
                  </a:lnTo>
                  <a:lnTo>
                    <a:pt x="1318" y="2140"/>
                  </a:lnTo>
                  <a:cubicBezTo>
                    <a:pt x="1298" y="2224"/>
                    <a:pt x="1268" y="2327"/>
                    <a:pt x="1234" y="2431"/>
                  </a:cubicBezTo>
                  <a:cubicBezTo>
                    <a:pt x="1200" y="2538"/>
                    <a:pt x="1164" y="2652"/>
                    <a:pt x="1127" y="2766"/>
                  </a:cubicBezTo>
                  <a:cubicBezTo>
                    <a:pt x="1104" y="2839"/>
                    <a:pt x="1080" y="2913"/>
                    <a:pt x="1060" y="2982"/>
                  </a:cubicBezTo>
                  <a:cubicBezTo>
                    <a:pt x="1047" y="3023"/>
                    <a:pt x="1033" y="3063"/>
                    <a:pt x="1020" y="3103"/>
                  </a:cubicBezTo>
                  <a:cubicBezTo>
                    <a:pt x="1010" y="3140"/>
                    <a:pt x="997" y="3177"/>
                    <a:pt x="987" y="3217"/>
                  </a:cubicBezTo>
                  <a:lnTo>
                    <a:pt x="984" y="3227"/>
                  </a:lnTo>
                  <a:lnTo>
                    <a:pt x="980" y="3237"/>
                  </a:lnTo>
                  <a:lnTo>
                    <a:pt x="976" y="3247"/>
                  </a:lnTo>
                  <a:cubicBezTo>
                    <a:pt x="956" y="3311"/>
                    <a:pt x="936" y="3377"/>
                    <a:pt x="913" y="3441"/>
                  </a:cubicBezTo>
                  <a:cubicBezTo>
                    <a:pt x="899" y="3488"/>
                    <a:pt x="879" y="3538"/>
                    <a:pt x="867" y="3584"/>
                  </a:cubicBezTo>
                  <a:lnTo>
                    <a:pt x="863" y="3592"/>
                  </a:lnTo>
                  <a:lnTo>
                    <a:pt x="859" y="3598"/>
                  </a:lnTo>
                  <a:lnTo>
                    <a:pt x="856" y="3612"/>
                  </a:lnTo>
                  <a:lnTo>
                    <a:pt x="853" y="3615"/>
                  </a:lnTo>
                  <a:cubicBezTo>
                    <a:pt x="836" y="3661"/>
                    <a:pt x="819" y="3712"/>
                    <a:pt x="799" y="3765"/>
                  </a:cubicBezTo>
                  <a:cubicBezTo>
                    <a:pt x="759" y="3889"/>
                    <a:pt x="719" y="4013"/>
                    <a:pt x="689" y="4110"/>
                  </a:cubicBezTo>
                  <a:cubicBezTo>
                    <a:pt x="672" y="4163"/>
                    <a:pt x="655" y="4220"/>
                    <a:pt x="639" y="4277"/>
                  </a:cubicBezTo>
                  <a:cubicBezTo>
                    <a:pt x="632" y="4297"/>
                    <a:pt x="626" y="4317"/>
                    <a:pt x="618" y="4341"/>
                  </a:cubicBezTo>
                  <a:lnTo>
                    <a:pt x="615" y="4351"/>
                  </a:lnTo>
                  <a:cubicBezTo>
                    <a:pt x="609" y="4384"/>
                    <a:pt x="598" y="4414"/>
                    <a:pt x="589" y="4447"/>
                  </a:cubicBezTo>
                  <a:cubicBezTo>
                    <a:pt x="529" y="4648"/>
                    <a:pt x="458" y="4859"/>
                    <a:pt x="378" y="5073"/>
                  </a:cubicBezTo>
                  <a:cubicBezTo>
                    <a:pt x="345" y="5166"/>
                    <a:pt x="314" y="5260"/>
                    <a:pt x="285" y="5347"/>
                  </a:cubicBezTo>
                  <a:lnTo>
                    <a:pt x="281" y="5361"/>
                  </a:lnTo>
                  <a:lnTo>
                    <a:pt x="277" y="5367"/>
                  </a:lnTo>
                  <a:lnTo>
                    <a:pt x="274" y="5370"/>
                  </a:lnTo>
                  <a:lnTo>
                    <a:pt x="274" y="5374"/>
                  </a:lnTo>
                  <a:cubicBezTo>
                    <a:pt x="244" y="5461"/>
                    <a:pt x="204" y="5581"/>
                    <a:pt x="161" y="5695"/>
                  </a:cubicBezTo>
                  <a:cubicBezTo>
                    <a:pt x="151" y="5722"/>
                    <a:pt x="141" y="5748"/>
                    <a:pt x="130" y="5776"/>
                  </a:cubicBezTo>
                  <a:lnTo>
                    <a:pt x="117" y="5812"/>
                  </a:lnTo>
                  <a:cubicBezTo>
                    <a:pt x="97" y="5866"/>
                    <a:pt x="73" y="5919"/>
                    <a:pt x="57" y="5972"/>
                  </a:cubicBezTo>
                  <a:cubicBezTo>
                    <a:pt x="53" y="5986"/>
                    <a:pt x="47" y="6000"/>
                    <a:pt x="44" y="6016"/>
                  </a:cubicBezTo>
                  <a:cubicBezTo>
                    <a:pt x="41" y="6029"/>
                    <a:pt x="37" y="6040"/>
                    <a:pt x="33" y="6053"/>
                  </a:cubicBezTo>
                  <a:lnTo>
                    <a:pt x="30" y="6063"/>
                  </a:lnTo>
                  <a:lnTo>
                    <a:pt x="27" y="6069"/>
                  </a:lnTo>
                  <a:lnTo>
                    <a:pt x="24" y="6080"/>
                  </a:lnTo>
                  <a:lnTo>
                    <a:pt x="20" y="6083"/>
                  </a:lnTo>
                  <a:lnTo>
                    <a:pt x="16" y="6097"/>
                  </a:lnTo>
                  <a:cubicBezTo>
                    <a:pt x="13" y="6103"/>
                    <a:pt x="13" y="6110"/>
                    <a:pt x="10" y="6117"/>
                  </a:cubicBezTo>
                  <a:lnTo>
                    <a:pt x="7" y="6126"/>
                  </a:lnTo>
                  <a:cubicBezTo>
                    <a:pt x="4" y="6140"/>
                    <a:pt x="4" y="6153"/>
                    <a:pt x="4" y="6167"/>
                  </a:cubicBezTo>
                  <a:cubicBezTo>
                    <a:pt x="4" y="6173"/>
                    <a:pt x="4" y="6180"/>
                    <a:pt x="0" y="6187"/>
                  </a:cubicBezTo>
                  <a:cubicBezTo>
                    <a:pt x="4" y="6224"/>
                    <a:pt x="13" y="6253"/>
                    <a:pt x="30" y="6284"/>
                  </a:cubicBezTo>
                  <a:cubicBezTo>
                    <a:pt x="50" y="6313"/>
                    <a:pt x="73" y="6338"/>
                    <a:pt x="104" y="6350"/>
                  </a:cubicBezTo>
                  <a:cubicBezTo>
                    <a:pt x="121" y="6361"/>
                    <a:pt x="137" y="6367"/>
                    <a:pt x="154" y="6370"/>
                  </a:cubicBezTo>
                  <a:cubicBezTo>
                    <a:pt x="171" y="6374"/>
                    <a:pt x="187" y="6378"/>
                    <a:pt x="204" y="6378"/>
                  </a:cubicBezTo>
                  <a:cubicBezTo>
                    <a:pt x="251" y="6374"/>
                    <a:pt x="308" y="6354"/>
                    <a:pt x="342" y="6313"/>
                  </a:cubicBezTo>
                  <a:cubicBezTo>
                    <a:pt x="354" y="6293"/>
                    <a:pt x="374" y="6270"/>
                    <a:pt x="388" y="6244"/>
                  </a:cubicBezTo>
                  <a:cubicBezTo>
                    <a:pt x="395" y="6230"/>
                    <a:pt x="402" y="6213"/>
                    <a:pt x="408" y="6200"/>
                  </a:cubicBezTo>
                  <a:cubicBezTo>
                    <a:pt x="415" y="6187"/>
                    <a:pt x="422" y="6170"/>
                    <a:pt x="428" y="6150"/>
                  </a:cubicBezTo>
                  <a:cubicBezTo>
                    <a:pt x="431" y="6140"/>
                    <a:pt x="435" y="6130"/>
                    <a:pt x="442" y="6117"/>
                  </a:cubicBezTo>
                  <a:lnTo>
                    <a:pt x="445" y="6100"/>
                  </a:lnTo>
                  <a:cubicBezTo>
                    <a:pt x="455" y="6077"/>
                    <a:pt x="465" y="6057"/>
                    <a:pt x="472" y="6033"/>
                  </a:cubicBezTo>
                  <a:lnTo>
                    <a:pt x="478" y="6016"/>
                  </a:lnTo>
                  <a:lnTo>
                    <a:pt x="495" y="5980"/>
                  </a:lnTo>
                  <a:cubicBezTo>
                    <a:pt x="522" y="5912"/>
                    <a:pt x="549" y="5842"/>
                    <a:pt x="566" y="5789"/>
                  </a:cubicBezTo>
                  <a:lnTo>
                    <a:pt x="569" y="5782"/>
                  </a:lnTo>
                  <a:cubicBezTo>
                    <a:pt x="609" y="5668"/>
                    <a:pt x="646" y="5551"/>
                    <a:pt x="675" y="5467"/>
                  </a:cubicBezTo>
                  <a:cubicBezTo>
                    <a:pt x="709" y="5367"/>
                    <a:pt x="746" y="5264"/>
                    <a:pt x="776" y="5183"/>
                  </a:cubicBezTo>
                  <a:lnTo>
                    <a:pt x="776" y="5177"/>
                  </a:lnTo>
                  <a:lnTo>
                    <a:pt x="779" y="5170"/>
                  </a:lnTo>
                  <a:lnTo>
                    <a:pt x="783" y="5163"/>
                  </a:lnTo>
                  <a:lnTo>
                    <a:pt x="783" y="5160"/>
                  </a:lnTo>
                  <a:cubicBezTo>
                    <a:pt x="819" y="5056"/>
                    <a:pt x="867" y="4929"/>
                    <a:pt x="903" y="4808"/>
                  </a:cubicBezTo>
                  <a:lnTo>
                    <a:pt x="916" y="4768"/>
                  </a:lnTo>
                  <a:lnTo>
                    <a:pt x="930" y="4728"/>
                  </a:lnTo>
                  <a:cubicBezTo>
                    <a:pt x="953" y="4655"/>
                    <a:pt x="980" y="4568"/>
                    <a:pt x="1004" y="4484"/>
                  </a:cubicBezTo>
                  <a:cubicBezTo>
                    <a:pt x="1020" y="4418"/>
                    <a:pt x="1037" y="4357"/>
                    <a:pt x="1054" y="4304"/>
                  </a:cubicBezTo>
                  <a:cubicBezTo>
                    <a:pt x="1060" y="4277"/>
                    <a:pt x="1070" y="4247"/>
                    <a:pt x="1080" y="4220"/>
                  </a:cubicBezTo>
                  <a:lnTo>
                    <a:pt x="1084" y="4214"/>
                  </a:lnTo>
                  <a:cubicBezTo>
                    <a:pt x="1090" y="4186"/>
                    <a:pt x="1100" y="4160"/>
                    <a:pt x="1107" y="4137"/>
                  </a:cubicBezTo>
                  <a:cubicBezTo>
                    <a:pt x="1137" y="4040"/>
                    <a:pt x="1171" y="3939"/>
                    <a:pt x="1200" y="3852"/>
                  </a:cubicBezTo>
                  <a:lnTo>
                    <a:pt x="1200" y="3845"/>
                  </a:lnTo>
                  <a:lnTo>
                    <a:pt x="1204" y="3839"/>
                  </a:lnTo>
                  <a:lnTo>
                    <a:pt x="1214" y="3809"/>
                  </a:lnTo>
                  <a:cubicBezTo>
                    <a:pt x="1224" y="3775"/>
                    <a:pt x="1237" y="3745"/>
                    <a:pt x="1248" y="3712"/>
                  </a:cubicBezTo>
                  <a:lnTo>
                    <a:pt x="1248" y="3709"/>
                  </a:lnTo>
                  <a:cubicBezTo>
                    <a:pt x="1274" y="3635"/>
                    <a:pt x="1301" y="3555"/>
                    <a:pt x="1325" y="3474"/>
                  </a:cubicBezTo>
                  <a:cubicBezTo>
                    <a:pt x="1365" y="3344"/>
                    <a:pt x="1395" y="3234"/>
                    <a:pt x="1421" y="3133"/>
                  </a:cubicBezTo>
                  <a:cubicBezTo>
                    <a:pt x="1438" y="3073"/>
                    <a:pt x="1455" y="3013"/>
                    <a:pt x="1469" y="2956"/>
                  </a:cubicBezTo>
                  <a:lnTo>
                    <a:pt x="1475" y="2939"/>
                  </a:lnTo>
                  <a:cubicBezTo>
                    <a:pt x="1489" y="2893"/>
                    <a:pt x="1501" y="2846"/>
                    <a:pt x="1515" y="2799"/>
                  </a:cubicBezTo>
                  <a:cubicBezTo>
                    <a:pt x="1525" y="2758"/>
                    <a:pt x="1535" y="2722"/>
                    <a:pt x="1549" y="2681"/>
                  </a:cubicBezTo>
                  <a:lnTo>
                    <a:pt x="1552" y="2669"/>
                  </a:lnTo>
                  <a:lnTo>
                    <a:pt x="1552" y="2665"/>
                  </a:lnTo>
                  <a:cubicBezTo>
                    <a:pt x="1569" y="2608"/>
                    <a:pt x="1592" y="2528"/>
                    <a:pt x="1612" y="2454"/>
                  </a:cubicBezTo>
                  <a:cubicBezTo>
                    <a:pt x="1615" y="2431"/>
                    <a:pt x="1622" y="2408"/>
                    <a:pt x="1629" y="2384"/>
                  </a:cubicBezTo>
                  <a:cubicBezTo>
                    <a:pt x="1646" y="2314"/>
                    <a:pt x="1659" y="2240"/>
                    <a:pt x="1669" y="2187"/>
                  </a:cubicBezTo>
                  <a:lnTo>
                    <a:pt x="1686" y="2116"/>
                  </a:lnTo>
                  <a:cubicBezTo>
                    <a:pt x="1696" y="2073"/>
                    <a:pt x="1702" y="2030"/>
                    <a:pt x="1713" y="1986"/>
                  </a:cubicBezTo>
                  <a:cubicBezTo>
                    <a:pt x="1739" y="1879"/>
                    <a:pt x="1766" y="1772"/>
                    <a:pt x="1793" y="1665"/>
                  </a:cubicBezTo>
                  <a:lnTo>
                    <a:pt x="1796" y="1662"/>
                  </a:lnTo>
                  <a:lnTo>
                    <a:pt x="1796" y="1652"/>
                  </a:lnTo>
                  <a:lnTo>
                    <a:pt x="1796" y="1648"/>
                  </a:lnTo>
                  <a:cubicBezTo>
                    <a:pt x="1816" y="1578"/>
                    <a:pt x="1836" y="1505"/>
                    <a:pt x="1853" y="1434"/>
                  </a:cubicBezTo>
                  <a:cubicBezTo>
                    <a:pt x="1856" y="1421"/>
                    <a:pt x="1856" y="1411"/>
                    <a:pt x="1859" y="1401"/>
                  </a:cubicBezTo>
                  <a:cubicBezTo>
                    <a:pt x="1879" y="1321"/>
                    <a:pt x="1893" y="1241"/>
                    <a:pt x="1910" y="1164"/>
                  </a:cubicBezTo>
                  <a:lnTo>
                    <a:pt x="1910" y="1160"/>
                  </a:lnTo>
                  <a:cubicBezTo>
                    <a:pt x="1913" y="1136"/>
                    <a:pt x="1916" y="1116"/>
                    <a:pt x="1920" y="1093"/>
                  </a:cubicBezTo>
                  <a:cubicBezTo>
                    <a:pt x="1943" y="980"/>
                    <a:pt x="1967" y="869"/>
                    <a:pt x="1990" y="759"/>
                  </a:cubicBezTo>
                  <a:lnTo>
                    <a:pt x="1990" y="755"/>
                  </a:lnTo>
                  <a:cubicBezTo>
                    <a:pt x="2003" y="702"/>
                    <a:pt x="2017" y="648"/>
                    <a:pt x="2030" y="602"/>
                  </a:cubicBezTo>
                  <a:lnTo>
                    <a:pt x="2034" y="594"/>
                  </a:lnTo>
                  <a:cubicBezTo>
                    <a:pt x="2043" y="548"/>
                    <a:pt x="2060" y="498"/>
                    <a:pt x="2070" y="448"/>
                  </a:cubicBezTo>
                  <a:lnTo>
                    <a:pt x="2074" y="438"/>
                  </a:lnTo>
                  <a:cubicBezTo>
                    <a:pt x="2083" y="391"/>
                    <a:pt x="2094" y="341"/>
                    <a:pt x="2103" y="284"/>
                  </a:cubicBezTo>
                  <a:cubicBezTo>
                    <a:pt x="2114" y="220"/>
                    <a:pt x="2127" y="163"/>
                    <a:pt x="2137" y="113"/>
                  </a:cubicBezTo>
                  <a:cubicBezTo>
                    <a:pt x="2151" y="63"/>
                    <a:pt x="2120" y="13"/>
                    <a:pt x="2070" y="3"/>
                  </a:cubicBezTo>
                  <a:cubicBezTo>
                    <a:pt x="2064" y="1"/>
                    <a:pt x="2057" y="0"/>
                    <a:pt x="2051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12;p23"/>
            <p:cNvSpPr/>
            <p:nvPr/>
          </p:nvSpPr>
          <p:spPr>
            <a:xfrm>
              <a:off x="5438075" y="3903775"/>
              <a:ext cx="84725" cy="219925"/>
            </a:xfrm>
            <a:custGeom>
              <a:avLst/>
              <a:gdLst/>
              <a:ahLst/>
              <a:cxnLst/>
              <a:rect l="l" t="t" r="r" b="b"/>
              <a:pathLst>
                <a:path w="3389" h="8797" extrusionOk="0">
                  <a:moveTo>
                    <a:pt x="2131" y="609"/>
                  </a:moveTo>
                  <a:lnTo>
                    <a:pt x="2127" y="620"/>
                  </a:lnTo>
                  <a:lnTo>
                    <a:pt x="2127" y="616"/>
                  </a:lnTo>
                  <a:lnTo>
                    <a:pt x="2131" y="609"/>
                  </a:lnTo>
                  <a:close/>
                  <a:moveTo>
                    <a:pt x="1936" y="0"/>
                  </a:moveTo>
                  <a:cubicBezTo>
                    <a:pt x="1891" y="0"/>
                    <a:pt x="1846" y="14"/>
                    <a:pt x="1813" y="41"/>
                  </a:cubicBezTo>
                  <a:cubicBezTo>
                    <a:pt x="1777" y="75"/>
                    <a:pt x="1753" y="128"/>
                    <a:pt x="1753" y="181"/>
                  </a:cubicBezTo>
                  <a:cubicBezTo>
                    <a:pt x="1753" y="195"/>
                    <a:pt x="1753" y="205"/>
                    <a:pt x="1749" y="218"/>
                  </a:cubicBezTo>
                  <a:lnTo>
                    <a:pt x="1746" y="235"/>
                  </a:lnTo>
                  <a:cubicBezTo>
                    <a:pt x="1743" y="245"/>
                    <a:pt x="1736" y="258"/>
                    <a:pt x="1733" y="272"/>
                  </a:cubicBezTo>
                  <a:cubicBezTo>
                    <a:pt x="1726" y="302"/>
                    <a:pt x="1720" y="332"/>
                    <a:pt x="1713" y="365"/>
                  </a:cubicBezTo>
                  <a:cubicBezTo>
                    <a:pt x="1706" y="388"/>
                    <a:pt x="1699" y="413"/>
                    <a:pt x="1696" y="436"/>
                  </a:cubicBezTo>
                  <a:cubicBezTo>
                    <a:pt x="1693" y="445"/>
                    <a:pt x="1689" y="456"/>
                    <a:pt x="1686" y="469"/>
                  </a:cubicBezTo>
                  <a:cubicBezTo>
                    <a:pt x="1676" y="513"/>
                    <a:pt x="1666" y="553"/>
                    <a:pt x="1656" y="600"/>
                  </a:cubicBezTo>
                  <a:cubicBezTo>
                    <a:pt x="1653" y="606"/>
                    <a:pt x="1653" y="616"/>
                    <a:pt x="1649" y="623"/>
                  </a:cubicBezTo>
                  <a:lnTo>
                    <a:pt x="1646" y="643"/>
                  </a:lnTo>
                  <a:lnTo>
                    <a:pt x="1646" y="640"/>
                  </a:lnTo>
                  <a:cubicBezTo>
                    <a:pt x="1636" y="686"/>
                    <a:pt x="1629" y="734"/>
                    <a:pt x="1619" y="780"/>
                  </a:cubicBezTo>
                  <a:cubicBezTo>
                    <a:pt x="1613" y="823"/>
                    <a:pt x="1606" y="867"/>
                    <a:pt x="1596" y="910"/>
                  </a:cubicBezTo>
                  <a:cubicBezTo>
                    <a:pt x="1579" y="994"/>
                    <a:pt x="1569" y="1055"/>
                    <a:pt x="1559" y="1115"/>
                  </a:cubicBezTo>
                  <a:cubicBezTo>
                    <a:pt x="1549" y="1181"/>
                    <a:pt x="1539" y="1248"/>
                    <a:pt x="1533" y="1322"/>
                  </a:cubicBezTo>
                  <a:lnTo>
                    <a:pt x="1525" y="1362"/>
                  </a:lnTo>
                  <a:cubicBezTo>
                    <a:pt x="1512" y="1472"/>
                    <a:pt x="1499" y="1586"/>
                    <a:pt x="1479" y="1700"/>
                  </a:cubicBezTo>
                  <a:cubicBezTo>
                    <a:pt x="1459" y="1780"/>
                    <a:pt x="1439" y="1867"/>
                    <a:pt x="1422" y="1954"/>
                  </a:cubicBezTo>
                  <a:cubicBezTo>
                    <a:pt x="1415" y="1987"/>
                    <a:pt x="1412" y="2021"/>
                    <a:pt x="1405" y="2058"/>
                  </a:cubicBezTo>
                  <a:cubicBezTo>
                    <a:pt x="1398" y="2094"/>
                    <a:pt x="1392" y="2131"/>
                    <a:pt x="1382" y="2171"/>
                  </a:cubicBezTo>
                  <a:cubicBezTo>
                    <a:pt x="1338" y="2379"/>
                    <a:pt x="1272" y="2583"/>
                    <a:pt x="1207" y="2770"/>
                  </a:cubicBezTo>
                  <a:cubicBezTo>
                    <a:pt x="1175" y="2873"/>
                    <a:pt x="1144" y="2974"/>
                    <a:pt x="1118" y="3071"/>
                  </a:cubicBezTo>
                  <a:cubicBezTo>
                    <a:pt x="1094" y="3162"/>
                    <a:pt x="1074" y="3252"/>
                    <a:pt x="1054" y="3342"/>
                  </a:cubicBezTo>
                  <a:lnTo>
                    <a:pt x="1040" y="3402"/>
                  </a:lnTo>
                  <a:cubicBezTo>
                    <a:pt x="1014" y="3532"/>
                    <a:pt x="984" y="3670"/>
                    <a:pt x="957" y="3810"/>
                  </a:cubicBezTo>
                  <a:cubicBezTo>
                    <a:pt x="937" y="3920"/>
                    <a:pt x="920" y="4031"/>
                    <a:pt x="900" y="4145"/>
                  </a:cubicBezTo>
                  <a:cubicBezTo>
                    <a:pt x="866" y="4325"/>
                    <a:pt x="830" y="4506"/>
                    <a:pt x="796" y="4679"/>
                  </a:cubicBezTo>
                  <a:lnTo>
                    <a:pt x="773" y="4797"/>
                  </a:lnTo>
                  <a:cubicBezTo>
                    <a:pt x="756" y="4880"/>
                    <a:pt x="733" y="4991"/>
                    <a:pt x="706" y="5104"/>
                  </a:cubicBezTo>
                  <a:cubicBezTo>
                    <a:pt x="690" y="5184"/>
                    <a:pt x="670" y="5265"/>
                    <a:pt x="650" y="5342"/>
                  </a:cubicBezTo>
                  <a:cubicBezTo>
                    <a:pt x="639" y="5385"/>
                    <a:pt x="626" y="5429"/>
                    <a:pt x="616" y="5472"/>
                  </a:cubicBezTo>
                  <a:lnTo>
                    <a:pt x="605" y="5516"/>
                  </a:lnTo>
                  <a:cubicBezTo>
                    <a:pt x="556" y="5723"/>
                    <a:pt x="505" y="5937"/>
                    <a:pt x="445" y="6148"/>
                  </a:cubicBezTo>
                  <a:cubicBezTo>
                    <a:pt x="385" y="6359"/>
                    <a:pt x="318" y="6603"/>
                    <a:pt x="251" y="6847"/>
                  </a:cubicBezTo>
                  <a:cubicBezTo>
                    <a:pt x="215" y="6981"/>
                    <a:pt x="184" y="7101"/>
                    <a:pt x="158" y="7208"/>
                  </a:cubicBezTo>
                  <a:cubicBezTo>
                    <a:pt x="131" y="7305"/>
                    <a:pt x="111" y="7405"/>
                    <a:pt x="91" y="7506"/>
                  </a:cubicBezTo>
                  <a:cubicBezTo>
                    <a:pt x="88" y="7532"/>
                    <a:pt x="81" y="7563"/>
                    <a:pt x="74" y="7589"/>
                  </a:cubicBezTo>
                  <a:cubicBezTo>
                    <a:pt x="71" y="7609"/>
                    <a:pt x="68" y="7626"/>
                    <a:pt x="64" y="7643"/>
                  </a:cubicBezTo>
                  <a:lnTo>
                    <a:pt x="60" y="7663"/>
                  </a:lnTo>
                  <a:cubicBezTo>
                    <a:pt x="57" y="7677"/>
                    <a:pt x="54" y="7686"/>
                    <a:pt x="51" y="7700"/>
                  </a:cubicBezTo>
                  <a:cubicBezTo>
                    <a:pt x="44" y="7730"/>
                    <a:pt x="34" y="7763"/>
                    <a:pt x="28" y="7797"/>
                  </a:cubicBezTo>
                  <a:lnTo>
                    <a:pt x="28" y="7800"/>
                  </a:lnTo>
                  <a:cubicBezTo>
                    <a:pt x="20" y="7837"/>
                    <a:pt x="11" y="7870"/>
                    <a:pt x="7" y="7907"/>
                  </a:cubicBezTo>
                  <a:cubicBezTo>
                    <a:pt x="0" y="7950"/>
                    <a:pt x="3" y="7990"/>
                    <a:pt x="7" y="8027"/>
                  </a:cubicBezTo>
                  <a:cubicBezTo>
                    <a:pt x="7" y="8044"/>
                    <a:pt x="11" y="8061"/>
                    <a:pt x="14" y="8078"/>
                  </a:cubicBezTo>
                  <a:lnTo>
                    <a:pt x="20" y="8098"/>
                  </a:lnTo>
                  <a:cubicBezTo>
                    <a:pt x="24" y="8121"/>
                    <a:pt x="28" y="8141"/>
                    <a:pt x="34" y="8161"/>
                  </a:cubicBezTo>
                  <a:cubicBezTo>
                    <a:pt x="44" y="8194"/>
                    <a:pt x="54" y="8231"/>
                    <a:pt x="71" y="8265"/>
                  </a:cubicBezTo>
                  <a:cubicBezTo>
                    <a:pt x="84" y="8288"/>
                    <a:pt x="101" y="8312"/>
                    <a:pt x="117" y="8335"/>
                  </a:cubicBezTo>
                  <a:cubicBezTo>
                    <a:pt x="131" y="8352"/>
                    <a:pt x="151" y="8365"/>
                    <a:pt x="168" y="8382"/>
                  </a:cubicBezTo>
                  <a:lnTo>
                    <a:pt x="181" y="8392"/>
                  </a:lnTo>
                  <a:cubicBezTo>
                    <a:pt x="191" y="8402"/>
                    <a:pt x="204" y="8409"/>
                    <a:pt x="215" y="8415"/>
                  </a:cubicBezTo>
                  <a:lnTo>
                    <a:pt x="224" y="8422"/>
                  </a:lnTo>
                  <a:cubicBezTo>
                    <a:pt x="251" y="8439"/>
                    <a:pt x="278" y="8455"/>
                    <a:pt x="298" y="8466"/>
                  </a:cubicBezTo>
                  <a:cubicBezTo>
                    <a:pt x="335" y="8486"/>
                    <a:pt x="375" y="8506"/>
                    <a:pt x="415" y="8523"/>
                  </a:cubicBezTo>
                  <a:cubicBezTo>
                    <a:pt x="425" y="8526"/>
                    <a:pt x="438" y="8529"/>
                    <a:pt x="452" y="8535"/>
                  </a:cubicBezTo>
                  <a:cubicBezTo>
                    <a:pt x="462" y="8539"/>
                    <a:pt x="475" y="8543"/>
                    <a:pt x="485" y="8549"/>
                  </a:cubicBezTo>
                  <a:cubicBezTo>
                    <a:pt x="522" y="8563"/>
                    <a:pt x="559" y="8580"/>
                    <a:pt x="596" y="8596"/>
                  </a:cubicBezTo>
                  <a:lnTo>
                    <a:pt x="619" y="8606"/>
                  </a:lnTo>
                  <a:cubicBezTo>
                    <a:pt x="650" y="8620"/>
                    <a:pt x="679" y="8629"/>
                    <a:pt x="716" y="8636"/>
                  </a:cubicBezTo>
                  <a:cubicBezTo>
                    <a:pt x="746" y="8643"/>
                    <a:pt x="773" y="8649"/>
                    <a:pt x="803" y="8653"/>
                  </a:cubicBezTo>
                  <a:lnTo>
                    <a:pt x="810" y="8656"/>
                  </a:lnTo>
                  <a:cubicBezTo>
                    <a:pt x="846" y="8663"/>
                    <a:pt x="880" y="8676"/>
                    <a:pt x="917" y="8686"/>
                  </a:cubicBezTo>
                  <a:lnTo>
                    <a:pt x="937" y="8696"/>
                  </a:lnTo>
                  <a:cubicBezTo>
                    <a:pt x="987" y="8710"/>
                    <a:pt x="1027" y="8726"/>
                    <a:pt x="1067" y="8743"/>
                  </a:cubicBezTo>
                  <a:cubicBezTo>
                    <a:pt x="1087" y="8750"/>
                    <a:pt x="1104" y="8760"/>
                    <a:pt x="1124" y="8770"/>
                  </a:cubicBezTo>
                  <a:lnTo>
                    <a:pt x="1127" y="8773"/>
                  </a:lnTo>
                  <a:cubicBezTo>
                    <a:pt x="1144" y="8780"/>
                    <a:pt x="1161" y="8787"/>
                    <a:pt x="1181" y="8790"/>
                  </a:cubicBezTo>
                  <a:cubicBezTo>
                    <a:pt x="1199" y="8794"/>
                    <a:pt x="1217" y="8796"/>
                    <a:pt x="1234" y="8796"/>
                  </a:cubicBezTo>
                  <a:cubicBezTo>
                    <a:pt x="1285" y="8796"/>
                    <a:pt x="1330" y="8779"/>
                    <a:pt x="1365" y="8747"/>
                  </a:cubicBezTo>
                  <a:cubicBezTo>
                    <a:pt x="1428" y="8690"/>
                    <a:pt x="1442" y="8616"/>
                    <a:pt x="1445" y="8556"/>
                  </a:cubicBezTo>
                  <a:cubicBezTo>
                    <a:pt x="1445" y="8543"/>
                    <a:pt x="1448" y="8526"/>
                    <a:pt x="1448" y="8509"/>
                  </a:cubicBezTo>
                  <a:cubicBezTo>
                    <a:pt x="1468" y="8419"/>
                    <a:pt x="1488" y="8339"/>
                    <a:pt x="1512" y="8268"/>
                  </a:cubicBezTo>
                  <a:cubicBezTo>
                    <a:pt x="1542" y="8154"/>
                    <a:pt x="1565" y="8041"/>
                    <a:pt x="1585" y="7944"/>
                  </a:cubicBezTo>
                  <a:lnTo>
                    <a:pt x="1589" y="7924"/>
                  </a:lnTo>
                  <a:cubicBezTo>
                    <a:pt x="1606" y="7837"/>
                    <a:pt x="1622" y="7743"/>
                    <a:pt x="1636" y="7653"/>
                  </a:cubicBezTo>
                  <a:cubicBezTo>
                    <a:pt x="1653" y="7556"/>
                    <a:pt x="1673" y="7445"/>
                    <a:pt x="1693" y="7339"/>
                  </a:cubicBezTo>
                  <a:cubicBezTo>
                    <a:pt x="1703" y="7302"/>
                    <a:pt x="1709" y="7262"/>
                    <a:pt x="1716" y="7225"/>
                  </a:cubicBezTo>
                  <a:lnTo>
                    <a:pt x="1726" y="7185"/>
                  </a:lnTo>
                  <a:cubicBezTo>
                    <a:pt x="1749" y="7081"/>
                    <a:pt x="1773" y="6977"/>
                    <a:pt x="1797" y="6874"/>
                  </a:cubicBezTo>
                  <a:cubicBezTo>
                    <a:pt x="1817" y="6794"/>
                    <a:pt x="1837" y="6713"/>
                    <a:pt x="1854" y="6633"/>
                  </a:cubicBezTo>
                  <a:lnTo>
                    <a:pt x="1874" y="6553"/>
                  </a:lnTo>
                  <a:cubicBezTo>
                    <a:pt x="1894" y="6465"/>
                    <a:pt x="1914" y="6382"/>
                    <a:pt x="1930" y="6295"/>
                  </a:cubicBezTo>
                  <a:cubicBezTo>
                    <a:pt x="1940" y="6241"/>
                    <a:pt x="1950" y="6192"/>
                    <a:pt x="1960" y="6138"/>
                  </a:cubicBezTo>
                  <a:cubicBezTo>
                    <a:pt x="1967" y="6101"/>
                    <a:pt x="1974" y="6067"/>
                    <a:pt x="1980" y="6031"/>
                  </a:cubicBezTo>
                  <a:cubicBezTo>
                    <a:pt x="2010" y="5894"/>
                    <a:pt x="2041" y="5757"/>
                    <a:pt x="2074" y="5626"/>
                  </a:cubicBezTo>
                  <a:cubicBezTo>
                    <a:pt x="2094" y="5533"/>
                    <a:pt x="2118" y="5439"/>
                    <a:pt x="2138" y="5345"/>
                  </a:cubicBezTo>
                  <a:lnTo>
                    <a:pt x="2151" y="5281"/>
                  </a:lnTo>
                  <a:cubicBezTo>
                    <a:pt x="2171" y="5188"/>
                    <a:pt x="2191" y="5094"/>
                    <a:pt x="2218" y="5001"/>
                  </a:cubicBezTo>
                  <a:cubicBezTo>
                    <a:pt x="2251" y="4867"/>
                    <a:pt x="2278" y="4767"/>
                    <a:pt x="2301" y="4667"/>
                  </a:cubicBezTo>
                  <a:cubicBezTo>
                    <a:pt x="2335" y="4526"/>
                    <a:pt x="2368" y="4382"/>
                    <a:pt x="2402" y="4245"/>
                  </a:cubicBezTo>
                  <a:cubicBezTo>
                    <a:pt x="2425" y="4138"/>
                    <a:pt x="2445" y="4031"/>
                    <a:pt x="2468" y="3924"/>
                  </a:cubicBezTo>
                  <a:cubicBezTo>
                    <a:pt x="2479" y="3877"/>
                    <a:pt x="2485" y="3827"/>
                    <a:pt x="2496" y="3776"/>
                  </a:cubicBezTo>
                  <a:lnTo>
                    <a:pt x="2496" y="3784"/>
                  </a:lnTo>
                  <a:cubicBezTo>
                    <a:pt x="2502" y="3747"/>
                    <a:pt x="2509" y="3710"/>
                    <a:pt x="2516" y="3673"/>
                  </a:cubicBezTo>
                  <a:cubicBezTo>
                    <a:pt x="2522" y="3639"/>
                    <a:pt x="2529" y="3603"/>
                    <a:pt x="2539" y="3566"/>
                  </a:cubicBezTo>
                  <a:cubicBezTo>
                    <a:pt x="2549" y="3506"/>
                    <a:pt x="2566" y="3446"/>
                    <a:pt x="2579" y="3389"/>
                  </a:cubicBezTo>
                  <a:cubicBezTo>
                    <a:pt x="2589" y="3338"/>
                    <a:pt x="2602" y="3292"/>
                    <a:pt x="2612" y="3242"/>
                  </a:cubicBezTo>
                  <a:cubicBezTo>
                    <a:pt x="2639" y="3121"/>
                    <a:pt x="2669" y="3004"/>
                    <a:pt x="2696" y="2890"/>
                  </a:cubicBezTo>
                  <a:cubicBezTo>
                    <a:pt x="2720" y="2787"/>
                    <a:pt x="2746" y="2676"/>
                    <a:pt x="2780" y="2556"/>
                  </a:cubicBezTo>
                  <a:lnTo>
                    <a:pt x="2797" y="2495"/>
                  </a:lnTo>
                  <a:cubicBezTo>
                    <a:pt x="2820" y="2402"/>
                    <a:pt x="2846" y="2305"/>
                    <a:pt x="2873" y="2211"/>
                  </a:cubicBezTo>
                  <a:cubicBezTo>
                    <a:pt x="2910" y="2091"/>
                    <a:pt x="2947" y="1974"/>
                    <a:pt x="2987" y="1857"/>
                  </a:cubicBezTo>
                  <a:cubicBezTo>
                    <a:pt x="2993" y="1830"/>
                    <a:pt x="3004" y="1807"/>
                    <a:pt x="3010" y="1783"/>
                  </a:cubicBezTo>
                  <a:cubicBezTo>
                    <a:pt x="3021" y="1753"/>
                    <a:pt x="3027" y="1726"/>
                    <a:pt x="3038" y="1700"/>
                  </a:cubicBezTo>
                  <a:cubicBezTo>
                    <a:pt x="3044" y="1680"/>
                    <a:pt x="3050" y="1660"/>
                    <a:pt x="3058" y="1640"/>
                  </a:cubicBezTo>
                  <a:cubicBezTo>
                    <a:pt x="3070" y="1603"/>
                    <a:pt x="3084" y="1566"/>
                    <a:pt x="3094" y="1529"/>
                  </a:cubicBezTo>
                  <a:cubicBezTo>
                    <a:pt x="3131" y="1419"/>
                    <a:pt x="3161" y="1305"/>
                    <a:pt x="3191" y="1178"/>
                  </a:cubicBezTo>
                  <a:cubicBezTo>
                    <a:pt x="3218" y="1075"/>
                    <a:pt x="3241" y="958"/>
                    <a:pt x="3261" y="810"/>
                  </a:cubicBezTo>
                  <a:cubicBezTo>
                    <a:pt x="3274" y="706"/>
                    <a:pt x="3282" y="603"/>
                    <a:pt x="3285" y="513"/>
                  </a:cubicBezTo>
                  <a:cubicBezTo>
                    <a:pt x="3298" y="502"/>
                    <a:pt x="3311" y="493"/>
                    <a:pt x="3322" y="479"/>
                  </a:cubicBezTo>
                  <a:cubicBezTo>
                    <a:pt x="3328" y="473"/>
                    <a:pt x="3335" y="462"/>
                    <a:pt x="3342" y="456"/>
                  </a:cubicBezTo>
                  <a:cubicBezTo>
                    <a:pt x="3368" y="416"/>
                    <a:pt x="3388" y="352"/>
                    <a:pt x="3375" y="302"/>
                  </a:cubicBezTo>
                  <a:cubicBezTo>
                    <a:pt x="3365" y="265"/>
                    <a:pt x="3351" y="232"/>
                    <a:pt x="3328" y="205"/>
                  </a:cubicBezTo>
                  <a:cubicBezTo>
                    <a:pt x="3298" y="172"/>
                    <a:pt x="3261" y="148"/>
                    <a:pt x="3211" y="138"/>
                  </a:cubicBezTo>
                  <a:cubicBezTo>
                    <a:pt x="3204" y="135"/>
                    <a:pt x="3194" y="135"/>
                    <a:pt x="3184" y="132"/>
                  </a:cubicBezTo>
                  <a:cubicBezTo>
                    <a:pt x="3176" y="130"/>
                    <a:pt x="3166" y="130"/>
                    <a:pt x="3155" y="130"/>
                  </a:cubicBezTo>
                  <a:cubicBezTo>
                    <a:pt x="3134" y="130"/>
                    <a:pt x="3111" y="132"/>
                    <a:pt x="3090" y="132"/>
                  </a:cubicBezTo>
                  <a:cubicBezTo>
                    <a:pt x="3084" y="135"/>
                    <a:pt x="3074" y="135"/>
                    <a:pt x="3064" y="135"/>
                  </a:cubicBezTo>
                  <a:cubicBezTo>
                    <a:pt x="3050" y="135"/>
                    <a:pt x="3038" y="141"/>
                    <a:pt x="3024" y="144"/>
                  </a:cubicBezTo>
                  <a:cubicBezTo>
                    <a:pt x="3004" y="152"/>
                    <a:pt x="2984" y="158"/>
                    <a:pt x="2964" y="161"/>
                  </a:cubicBezTo>
                  <a:lnTo>
                    <a:pt x="2957" y="164"/>
                  </a:lnTo>
                  <a:lnTo>
                    <a:pt x="2953" y="164"/>
                  </a:lnTo>
                  <a:cubicBezTo>
                    <a:pt x="2940" y="161"/>
                    <a:pt x="2930" y="158"/>
                    <a:pt x="2917" y="155"/>
                  </a:cubicBezTo>
                  <a:lnTo>
                    <a:pt x="2897" y="148"/>
                  </a:lnTo>
                  <a:cubicBezTo>
                    <a:pt x="2883" y="144"/>
                    <a:pt x="2870" y="141"/>
                    <a:pt x="2853" y="135"/>
                  </a:cubicBezTo>
                  <a:cubicBezTo>
                    <a:pt x="2820" y="128"/>
                    <a:pt x="2783" y="121"/>
                    <a:pt x="2746" y="118"/>
                  </a:cubicBezTo>
                  <a:cubicBezTo>
                    <a:pt x="2733" y="118"/>
                    <a:pt x="2716" y="118"/>
                    <a:pt x="2703" y="115"/>
                  </a:cubicBezTo>
                  <a:cubicBezTo>
                    <a:pt x="2656" y="112"/>
                    <a:pt x="2606" y="107"/>
                    <a:pt x="2556" y="98"/>
                  </a:cubicBezTo>
                  <a:lnTo>
                    <a:pt x="2532" y="95"/>
                  </a:lnTo>
                  <a:cubicBezTo>
                    <a:pt x="2456" y="75"/>
                    <a:pt x="2388" y="64"/>
                    <a:pt x="2328" y="58"/>
                  </a:cubicBezTo>
                  <a:cubicBezTo>
                    <a:pt x="2271" y="51"/>
                    <a:pt x="2191" y="44"/>
                    <a:pt x="2114" y="27"/>
                  </a:cubicBezTo>
                  <a:lnTo>
                    <a:pt x="2104" y="27"/>
                  </a:lnTo>
                  <a:cubicBezTo>
                    <a:pt x="2054" y="14"/>
                    <a:pt x="2004" y="4"/>
                    <a:pt x="1950" y="1"/>
                  </a:cubicBezTo>
                  <a:cubicBezTo>
                    <a:pt x="1945" y="0"/>
                    <a:pt x="1940" y="0"/>
                    <a:pt x="1936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13;p23"/>
            <p:cNvSpPr/>
            <p:nvPr/>
          </p:nvSpPr>
          <p:spPr>
            <a:xfrm>
              <a:off x="5481975" y="3900800"/>
              <a:ext cx="199425" cy="39375"/>
            </a:xfrm>
            <a:custGeom>
              <a:avLst/>
              <a:gdLst/>
              <a:ahLst/>
              <a:cxnLst/>
              <a:rect l="l" t="t" r="r" b="b"/>
              <a:pathLst>
                <a:path w="7977" h="1575" extrusionOk="0">
                  <a:moveTo>
                    <a:pt x="114" y="1"/>
                  </a:moveTo>
                  <a:cubicBezTo>
                    <a:pt x="95" y="1"/>
                    <a:pt x="77" y="4"/>
                    <a:pt x="61" y="16"/>
                  </a:cubicBezTo>
                  <a:cubicBezTo>
                    <a:pt x="37" y="33"/>
                    <a:pt x="17" y="56"/>
                    <a:pt x="10" y="83"/>
                  </a:cubicBezTo>
                  <a:cubicBezTo>
                    <a:pt x="0" y="137"/>
                    <a:pt x="33" y="203"/>
                    <a:pt x="90" y="210"/>
                  </a:cubicBezTo>
                  <a:cubicBezTo>
                    <a:pt x="351" y="254"/>
                    <a:pt x="615" y="291"/>
                    <a:pt x="876" y="327"/>
                  </a:cubicBezTo>
                  <a:cubicBezTo>
                    <a:pt x="990" y="344"/>
                    <a:pt x="1104" y="357"/>
                    <a:pt x="1217" y="371"/>
                  </a:cubicBezTo>
                  <a:cubicBezTo>
                    <a:pt x="1348" y="387"/>
                    <a:pt x="1478" y="404"/>
                    <a:pt x="1609" y="421"/>
                  </a:cubicBezTo>
                  <a:cubicBezTo>
                    <a:pt x="1836" y="451"/>
                    <a:pt x="2064" y="484"/>
                    <a:pt x="2288" y="524"/>
                  </a:cubicBezTo>
                  <a:cubicBezTo>
                    <a:pt x="2535" y="568"/>
                    <a:pt x="2787" y="612"/>
                    <a:pt x="3037" y="658"/>
                  </a:cubicBezTo>
                  <a:cubicBezTo>
                    <a:pt x="3268" y="698"/>
                    <a:pt x="3498" y="739"/>
                    <a:pt x="3730" y="776"/>
                  </a:cubicBezTo>
                  <a:cubicBezTo>
                    <a:pt x="3846" y="792"/>
                    <a:pt x="3966" y="812"/>
                    <a:pt x="4084" y="833"/>
                  </a:cubicBezTo>
                  <a:cubicBezTo>
                    <a:pt x="4204" y="856"/>
                    <a:pt x="4324" y="876"/>
                    <a:pt x="4445" y="899"/>
                  </a:cubicBezTo>
                  <a:cubicBezTo>
                    <a:pt x="4565" y="922"/>
                    <a:pt x="4682" y="942"/>
                    <a:pt x="4803" y="966"/>
                  </a:cubicBezTo>
                  <a:cubicBezTo>
                    <a:pt x="4920" y="993"/>
                    <a:pt x="5040" y="1016"/>
                    <a:pt x="5158" y="1043"/>
                  </a:cubicBezTo>
                  <a:cubicBezTo>
                    <a:pt x="5398" y="1093"/>
                    <a:pt x="5642" y="1143"/>
                    <a:pt x="5883" y="1194"/>
                  </a:cubicBezTo>
                  <a:cubicBezTo>
                    <a:pt x="6124" y="1243"/>
                    <a:pt x="6365" y="1290"/>
                    <a:pt x="6606" y="1341"/>
                  </a:cubicBezTo>
                  <a:cubicBezTo>
                    <a:pt x="6850" y="1387"/>
                    <a:pt x="7090" y="1434"/>
                    <a:pt x="7331" y="1481"/>
                  </a:cubicBezTo>
                  <a:cubicBezTo>
                    <a:pt x="7411" y="1498"/>
                    <a:pt x="7489" y="1515"/>
                    <a:pt x="7566" y="1528"/>
                  </a:cubicBezTo>
                  <a:cubicBezTo>
                    <a:pt x="7649" y="1544"/>
                    <a:pt x="7733" y="1561"/>
                    <a:pt x="7816" y="1571"/>
                  </a:cubicBezTo>
                  <a:cubicBezTo>
                    <a:pt x="7826" y="1571"/>
                    <a:pt x="7839" y="1571"/>
                    <a:pt x="7850" y="1575"/>
                  </a:cubicBezTo>
                  <a:cubicBezTo>
                    <a:pt x="7870" y="1571"/>
                    <a:pt x="7890" y="1565"/>
                    <a:pt x="7910" y="1555"/>
                  </a:cubicBezTo>
                  <a:cubicBezTo>
                    <a:pt x="7936" y="1538"/>
                    <a:pt x="7953" y="1511"/>
                    <a:pt x="7964" y="1481"/>
                  </a:cubicBezTo>
                  <a:cubicBezTo>
                    <a:pt x="7977" y="1418"/>
                    <a:pt x="7936" y="1350"/>
                    <a:pt x="7873" y="1334"/>
                  </a:cubicBezTo>
                  <a:cubicBezTo>
                    <a:pt x="7813" y="1324"/>
                    <a:pt x="7753" y="1314"/>
                    <a:pt x="7689" y="1304"/>
                  </a:cubicBezTo>
                  <a:cubicBezTo>
                    <a:pt x="7629" y="1290"/>
                    <a:pt x="7566" y="1280"/>
                    <a:pt x="7502" y="1267"/>
                  </a:cubicBezTo>
                  <a:cubicBezTo>
                    <a:pt x="7382" y="1247"/>
                    <a:pt x="7261" y="1220"/>
                    <a:pt x="7141" y="1197"/>
                  </a:cubicBezTo>
                  <a:cubicBezTo>
                    <a:pt x="7033" y="1177"/>
                    <a:pt x="6930" y="1157"/>
                    <a:pt x="6823" y="1137"/>
                  </a:cubicBezTo>
                  <a:cubicBezTo>
                    <a:pt x="6699" y="1113"/>
                    <a:pt x="6572" y="1086"/>
                    <a:pt x="6445" y="1063"/>
                  </a:cubicBezTo>
                  <a:cubicBezTo>
                    <a:pt x="6201" y="1016"/>
                    <a:pt x="5953" y="966"/>
                    <a:pt x="5709" y="916"/>
                  </a:cubicBezTo>
                  <a:cubicBezTo>
                    <a:pt x="5475" y="869"/>
                    <a:pt x="5244" y="819"/>
                    <a:pt x="5010" y="772"/>
                  </a:cubicBezTo>
                  <a:cubicBezTo>
                    <a:pt x="4776" y="722"/>
                    <a:pt x="4542" y="678"/>
                    <a:pt x="4304" y="638"/>
                  </a:cubicBezTo>
                  <a:cubicBezTo>
                    <a:pt x="4187" y="615"/>
                    <a:pt x="4067" y="595"/>
                    <a:pt x="3950" y="578"/>
                  </a:cubicBezTo>
                  <a:cubicBezTo>
                    <a:pt x="3833" y="558"/>
                    <a:pt x="3716" y="541"/>
                    <a:pt x="3599" y="521"/>
                  </a:cubicBezTo>
                  <a:cubicBezTo>
                    <a:pt x="3352" y="481"/>
                    <a:pt x="3104" y="441"/>
                    <a:pt x="2860" y="397"/>
                  </a:cubicBezTo>
                  <a:cubicBezTo>
                    <a:pt x="2609" y="354"/>
                    <a:pt x="2358" y="311"/>
                    <a:pt x="2107" y="274"/>
                  </a:cubicBezTo>
                  <a:cubicBezTo>
                    <a:pt x="1876" y="237"/>
                    <a:pt x="1639" y="203"/>
                    <a:pt x="1405" y="177"/>
                  </a:cubicBezTo>
                  <a:cubicBezTo>
                    <a:pt x="1274" y="160"/>
                    <a:pt x="1147" y="146"/>
                    <a:pt x="1017" y="130"/>
                  </a:cubicBezTo>
                  <a:cubicBezTo>
                    <a:pt x="907" y="117"/>
                    <a:pt x="800" y="100"/>
                    <a:pt x="689" y="83"/>
                  </a:cubicBezTo>
                  <a:cubicBezTo>
                    <a:pt x="505" y="60"/>
                    <a:pt x="322" y="33"/>
                    <a:pt x="141" y="3"/>
                  </a:cubicBezTo>
                  <a:cubicBezTo>
                    <a:pt x="132" y="2"/>
                    <a:pt x="123" y="1"/>
                    <a:pt x="114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14;p23"/>
            <p:cNvSpPr/>
            <p:nvPr/>
          </p:nvSpPr>
          <p:spPr>
            <a:xfrm>
              <a:off x="5432625" y="3901700"/>
              <a:ext cx="248025" cy="261625"/>
            </a:xfrm>
            <a:custGeom>
              <a:avLst/>
              <a:gdLst/>
              <a:ahLst/>
              <a:cxnLst/>
              <a:rect l="l" t="t" r="r" b="b"/>
              <a:pathLst>
                <a:path w="9921" h="10465" extrusionOk="0">
                  <a:moveTo>
                    <a:pt x="2035" y="0"/>
                  </a:moveTo>
                  <a:cubicBezTo>
                    <a:pt x="1993" y="0"/>
                    <a:pt x="1956" y="31"/>
                    <a:pt x="1944" y="74"/>
                  </a:cubicBezTo>
                  <a:cubicBezTo>
                    <a:pt x="1874" y="315"/>
                    <a:pt x="1811" y="552"/>
                    <a:pt x="1751" y="797"/>
                  </a:cubicBezTo>
                  <a:cubicBezTo>
                    <a:pt x="1694" y="1020"/>
                    <a:pt x="1640" y="1248"/>
                    <a:pt x="1570" y="1472"/>
                  </a:cubicBezTo>
                  <a:cubicBezTo>
                    <a:pt x="1499" y="1703"/>
                    <a:pt x="1433" y="1936"/>
                    <a:pt x="1369" y="2171"/>
                  </a:cubicBezTo>
                  <a:cubicBezTo>
                    <a:pt x="1309" y="2411"/>
                    <a:pt x="1252" y="2649"/>
                    <a:pt x="1192" y="2890"/>
                  </a:cubicBezTo>
                  <a:cubicBezTo>
                    <a:pt x="1158" y="3013"/>
                    <a:pt x="1124" y="3137"/>
                    <a:pt x="1092" y="3261"/>
                  </a:cubicBezTo>
                  <a:cubicBezTo>
                    <a:pt x="1058" y="3378"/>
                    <a:pt x="1028" y="3495"/>
                    <a:pt x="994" y="3612"/>
                  </a:cubicBezTo>
                  <a:cubicBezTo>
                    <a:pt x="934" y="3843"/>
                    <a:pt x="868" y="4071"/>
                    <a:pt x="807" y="4298"/>
                  </a:cubicBezTo>
                  <a:cubicBezTo>
                    <a:pt x="777" y="4412"/>
                    <a:pt x="747" y="4525"/>
                    <a:pt x="720" y="4639"/>
                  </a:cubicBezTo>
                  <a:cubicBezTo>
                    <a:pt x="690" y="4766"/>
                    <a:pt x="660" y="4893"/>
                    <a:pt x="633" y="5023"/>
                  </a:cubicBezTo>
                  <a:cubicBezTo>
                    <a:pt x="587" y="5258"/>
                    <a:pt x="543" y="5492"/>
                    <a:pt x="496" y="5726"/>
                  </a:cubicBezTo>
                  <a:cubicBezTo>
                    <a:pt x="469" y="5849"/>
                    <a:pt x="442" y="5974"/>
                    <a:pt x="416" y="6097"/>
                  </a:cubicBezTo>
                  <a:cubicBezTo>
                    <a:pt x="389" y="6214"/>
                    <a:pt x="369" y="6328"/>
                    <a:pt x="346" y="6445"/>
                  </a:cubicBezTo>
                  <a:cubicBezTo>
                    <a:pt x="302" y="6679"/>
                    <a:pt x="262" y="6913"/>
                    <a:pt x="212" y="7144"/>
                  </a:cubicBezTo>
                  <a:cubicBezTo>
                    <a:pt x="189" y="7261"/>
                    <a:pt x="161" y="7378"/>
                    <a:pt x="135" y="7495"/>
                  </a:cubicBezTo>
                  <a:cubicBezTo>
                    <a:pt x="108" y="7612"/>
                    <a:pt x="81" y="7726"/>
                    <a:pt x="54" y="7843"/>
                  </a:cubicBezTo>
                  <a:cubicBezTo>
                    <a:pt x="28" y="7967"/>
                    <a:pt x="1" y="8090"/>
                    <a:pt x="1" y="8217"/>
                  </a:cubicBezTo>
                  <a:cubicBezTo>
                    <a:pt x="1" y="8234"/>
                    <a:pt x="5" y="8251"/>
                    <a:pt x="5" y="8268"/>
                  </a:cubicBezTo>
                  <a:cubicBezTo>
                    <a:pt x="8" y="8294"/>
                    <a:pt x="14" y="8317"/>
                    <a:pt x="21" y="8345"/>
                  </a:cubicBezTo>
                  <a:cubicBezTo>
                    <a:pt x="28" y="8368"/>
                    <a:pt x="41" y="8388"/>
                    <a:pt x="51" y="8411"/>
                  </a:cubicBezTo>
                  <a:cubicBezTo>
                    <a:pt x="68" y="8448"/>
                    <a:pt x="98" y="8475"/>
                    <a:pt x="128" y="8502"/>
                  </a:cubicBezTo>
                  <a:cubicBezTo>
                    <a:pt x="148" y="8518"/>
                    <a:pt x="172" y="8535"/>
                    <a:pt x="195" y="8549"/>
                  </a:cubicBezTo>
                  <a:cubicBezTo>
                    <a:pt x="238" y="8578"/>
                    <a:pt x="289" y="8602"/>
                    <a:pt x="332" y="8626"/>
                  </a:cubicBezTo>
                  <a:cubicBezTo>
                    <a:pt x="382" y="8652"/>
                    <a:pt x="436" y="8675"/>
                    <a:pt x="490" y="8699"/>
                  </a:cubicBezTo>
                  <a:cubicBezTo>
                    <a:pt x="539" y="8726"/>
                    <a:pt x="593" y="8749"/>
                    <a:pt x="647" y="8773"/>
                  </a:cubicBezTo>
                  <a:cubicBezTo>
                    <a:pt x="767" y="8826"/>
                    <a:pt x="888" y="8876"/>
                    <a:pt x="1011" y="8919"/>
                  </a:cubicBezTo>
                  <a:cubicBezTo>
                    <a:pt x="1245" y="9004"/>
                    <a:pt x="1479" y="9080"/>
                    <a:pt x="1714" y="9164"/>
                  </a:cubicBezTo>
                  <a:cubicBezTo>
                    <a:pt x="1831" y="9200"/>
                    <a:pt x="1947" y="9241"/>
                    <a:pt x="2061" y="9274"/>
                  </a:cubicBezTo>
                  <a:cubicBezTo>
                    <a:pt x="2172" y="9308"/>
                    <a:pt x="2279" y="9345"/>
                    <a:pt x="2385" y="9375"/>
                  </a:cubicBezTo>
                  <a:cubicBezTo>
                    <a:pt x="2620" y="9438"/>
                    <a:pt x="2857" y="9501"/>
                    <a:pt x="3091" y="9569"/>
                  </a:cubicBezTo>
                  <a:cubicBezTo>
                    <a:pt x="3219" y="9609"/>
                    <a:pt x="3345" y="9646"/>
                    <a:pt x="3476" y="9679"/>
                  </a:cubicBezTo>
                  <a:cubicBezTo>
                    <a:pt x="3583" y="9712"/>
                    <a:pt x="3693" y="9739"/>
                    <a:pt x="3807" y="9769"/>
                  </a:cubicBezTo>
                  <a:cubicBezTo>
                    <a:pt x="3931" y="9799"/>
                    <a:pt x="4054" y="9833"/>
                    <a:pt x="4182" y="9867"/>
                  </a:cubicBezTo>
                  <a:cubicBezTo>
                    <a:pt x="4289" y="9896"/>
                    <a:pt x="4392" y="9930"/>
                    <a:pt x="4500" y="9960"/>
                  </a:cubicBezTo>
                  <a:cubicBezTo>
                    <a:pt x="4744" y="10030"/>
                    <a:pt x="4988" y="10094"/>
                    <a:pt x="5235" y="10154"/>
                  </a:cubicBezTo>
                  <a:cubicBezTo>
                    <a:pt x="5463" y="10211"/>
                    <a:pt x="5696" y="10251"/>
                    <a:pt x="5924" y="10301"/>
                  </a:cubicBezTo>
                  <a:cubicBezTo>
                    <a:pt x="6045" y="10324"/>
                    <a:pt x="6161" y="10351"/>
                    <a:pt x="6278" y="10375"/>
                  </a:cubicBezTo>
                  <a:cubicBezTo>
                    <a:pt x="6392" y="10395"/>
                    <a:pt x="6502" y="10404"/>
                    <a:pt x="6616" y="10421"/>
                  </a:cubicBezTo>
                  <a:cubicBezTo>
                    <a:pt x="6676" y="10432"/>
                    <a:pt x="6737" y="10438"/>
                    <a:pt x="6797" y="10445"/>
                  </a:cubicBezTo>
                  <a:cubicBezTo>
                    <a:pt x="6867" y="10455"/>
                    <a:pt x="6937" y="10461"/>
                    <a:pt x="7008" y="10465"/>
                  </a:cubicBezTo>
                  <a:cubicBezTo>
                    <a:pt x="7055" y="10465"/>
                    <a:pt x="7104" y="10445"/>
                    <a:pt x="7144" y="10418"/>
                  </a:cubicBezTo>
                  <a:cubicBezTo>
                    <a:pt x="7178" y="10392"/>
                    <a:pt x="7205" y="10358"/>
                    <a:pt x="7229" y="10321"/>
                  </a:cubicBezTo>
                  <a:cubicBezTo>
                    <a:pt x="7245" y="10291"/>
                    <a:pt x="7258" y="10261"/>
                    <a:pt x="7272" y="10231"/>
                  </a:cubicBezTo>
                  <a:lnTo>
                    <a:pt x="7332" y="10080"/>
                  </a:lnTo>
                  <a:cubicBezTo>
                    <a:pt x="7369" y="9990"/>
                    <a:pt x="7405" y="9896"/>
                    <a:pt x="7445" y="9806"/>
                  </a:cubicBezTo>
                  <a:cubicBezTo>
                    <a:pt x="7490" y="9702"/>
                    <a:pt x="7536" y="9602"/>
                    <a:pt x="7583" y="9501"/>
                  </a:cubicBezTo>
                  <a:cubicBezTo>
                    <a:pt x="7626" y="9408"/>
                    <a:pt x="7666" y="9311"/>
                    <a:pt x="7706" y="9214"/>
                  </a:cubicBezTo>
                  <a:cubicBezTo>
                    <a:pt x="7746" y="9117"/>
                    <a:pt x="7783" y="9020"/>
                    <a:pt x="7820" y="8919"/>
                  </a:cubicBezTo>
                  <a:cubicBezTo>
                    <a:pt x="7860" y="8813"/>
                    <a:pt x="7904" y="8706"/>
                    <a:pt x="7951" y="8598"/>
                  </a:cubicBezTo>
                  <a:cubicBezTo>
                    <a:pt x="7978" y="8538"/>
                    <a:pt x="8001" y="8475"/>
                    <a:pt x="8027" y="8411"/>
                  </a:cubicBezTo>
                  <a:cubicBezTo>
                    <a:pt x="8051" y="8354"/>
                    <a:pt x="8071" y="8297"/>
                    <a:pt x="8095" y="8244"/>
                  </a:cubicBezTo>
                  <a:cubicBezTo>
                    <a:pt x="8135" y="8134"/>
                    <a:pt x="8175" y="8020"/>
                    <a:pt x="8208" y="7910"/>
                  </a:cubicBezTo>
                  <a:cubicBezTo>
                    <a:pt x="8252" y="7783"/>
                    <a:pt x="8292" y="7655"/>
                    <a:pt x="8332" y="7528"/>
                  </a:cubicBezTo>
                  <a:cubicBezTo>
                    <a:pt x="8405" y="7305"/>
                    <a:pt x="8479" y="7081"/>
                    <a:pt x="8549" y="6857"/>
                  </a:cubicBezTo>
                  <a:cubicBezTo>
                    <a:pt x="8566" y="6803"/>
                    <a:pt x="8586" y="6749"/>
                    <a:pt x="8600" y="6696"/>
                  </a:cubicBezTo>
                  <a:cubicBezTo>
                    <a:pt x="8623" y="6622"/>
                    <a:pt x="8643" y="6548"/>
                    <a:pt x="8663" y="6475"/>
                  </a:cubicBezTo>
                  <a:cubicBezTo>
                    <a:pt x="8694" y="6371"/>
                    <a:pt x="8717" y="6271"/>
                    <a:pt x="8743" y="6167"/>
                  </a:cubicBezTo>
                  <a:cubicBezTo>
                    <a:pt x="8777" y="6034"/>
                    <a:pt x="8810" y="5900"/>
                    <a:pt x="8844" y="5769"/>
                  </a:cubicBezTo>
                  <a:cubicBezTo>
                    <a:pt x="8874" y="5665"/>
                    <a:pt x="8901" y="5559"/>
                    <a:pt x="8927" y="5458"/>
                  </a:cubicBezTo>
                  <a:cubicBezTo>
                    <a:pt x="8998" y="5214"/>
                    <a:pt x="9071" y="4974"/>
                    <a:pt x="9138" y="4730"/>
                  </a:cubicBezTo>
                  <a:cubicBezTo>
                    <a:pt x="9198" y="4502"/>
                    <a:pt x="9251" y="4274"/>
                    <a:pt x="9305" y="4047"/>
                  </a:cubicBezTo>
                  <a:cubicBezTo>
                    <a:pt x="9336" y="3927"/>
                    <a:pt x="9365" y="3806"/>
                    <a:pt x="9392" y="3686"/>
                  </a:cubicBezTo>
                  <a:cubicBezTo>
                    <a:pt x="9419" y="3569"/>
                    <a:pt x="9452" y="3455"/>
                    <a:pt x="9483" y="3338"/>
                  </a:cubicBezTo>
                  <a:cubicBezTo>
                    <a:pt x="9549" y="3111"/>
                    <a:pt x="9603" y="2879"/>
                    <a:pt x="9657" y="2649"/>
                  </a:cubicBezTo>
                  <a:cubicBezTo>
                    <a:pt x="9707" y="2425"/>
                    <a:pt x="9753" y="2197"/>
                    <a:pt x="9800" y="1973"/>
                  </a:cubicBezTo>
                  <a:cubicBezTo>
                    <a:pt x="9827" y="1853"/>
                    <a:pt x="9850" y="1732"/>
                    <a:pt x="9890" y="1619"/>
                  </a:cubicBezTo>
                  <a:cubicBezTo>
                    <a:pt x="9901" y="1595"/>
                    <a:pt x="9907" y="1572"/>
                    <a:pt x="9918" y="1549"/>
                  </a:cubicBezTo>
                  <a:cubicBezTo>
                    <a:pt x="9921" y="1529"/>
                    <a:pt x="9921" y="1512"/>
                    <a:pt x="9914" y="1492"/>
                  </a:cubicBezTo>
                  <a:cubicBezTo>
                    <a:pt x="9907" y="1465"/>
                    <a:pt x="9887" y="1442"/>
                    <a:pt x="9864" y="1431"/>
                  </a:cubicBezTo>
                  <a:cubicBezTo>
                    <a:pt x="9853" y="1425"/>
                    <a:pt x="9847" y="1422"/>
                    <a:pt x="9837" y="1419"/>
                  </a:cubicBezTo>
                  <a:cubicBezTo>
                    <a:pt x="9830" y="1417"/>
                    <a:pt x="9822" y="1416"/>
                    <a:pt x="9815" y="1416"/>
                  </a:cubicBezTo>
                  <a:cubicBezTo>
                    <a:pt x="9775" y="1416"/>
                    <a:pt x="9739" y="1438"/>
                    <a:pt x="9717" y="1472"/>
                  </a:cubicBezTo>
                  <a:cubicBezTo>
                    <a:pt x="9703" y="1495"/>
                    <a:pt x="9690" y="1522"/>
                    <a:pt x="9680" y="1545"/>
                  </a:cubicBezTo>
                  <a:cubicBezTo>
                    <a:pt x="9666" y="1579"/>
                    <a:pt x="9657" y="1612"/>
                    <a:pt x="9643" y="1646"/>
                  </a:cubicBezTo>
                  <a:cubicBezTo>
                    <a:pt x="9623" y="1695"/>
                    <a:pt x="9609" y="1749"/>
                    <a:pt x="9597" y="1806"/>
                  </a:cubicBezTo>
                  <a:cubicBezTo>
                    <a:pt x="9569" y="1910"/>
                    <a:pt x="9543" y="2017"/>
                    <a:pt x="9516" y="2124"/>
                  </a:cubicBezTo>
                  <a:cubicBezTo>
                    <a:pt x="9456" y="2358"/>
                    <a:pt x="9399" y="2589"/>
                    <a:pt x="9342" y="2819"/>
                  </a:cubicBezTo>
                  <a:cubicBezTo>
                    <a:pt x="9316" y="2936"/>
                    <a:pt x="9285" y="3050"/>
                    <a:pt x="9255" y="3164"/>
                  </a:cubicBezTo>
                  <a:cubicBezTo>
                    <a:pt x="9225" y="3281"/>
                    <a:pt x="9191" y="3398"/>
                    <a:pt x="9158" y="3518"/>
                  </a:cubicBezTo>
                  <a:cubicBezTo>
                    <a:pt x="9128" y="3632"/>
                    <a:pt x="9105" y="3753"/>
                    <a:pt x="9078" y="3870"/>
                  </a:cubicBezTo>
                  <a:cubicBezTo>
                    <a:pt x="9051" y="3977"/>
                    <a:pt x="9027" y="4083"/>
                    <a:pt x="9001" y="4191"/>
                  </a:cubicBezTo>
                  <a:cubicBezTo>
                    <a:pt x="8944" y="4432"/>
                    <a:pt x="8887" y="4669"/>
                    <a:pt x="8817" y="4906"/>
                  </a:cubicBezTo>
                  <a:cubicBezTo>
                    <a:pt x="8783" y="5014"/>
                    <a:pt x="8750" y="5124"/>
                    <a:pt x="8717" y="5234"/>
                  </a:cubicBezTo>
                  <a:cubicBezTo>
                    <a:pt x="8680" y="5364"/>
                    <a:pt x="8640" y="5499"/>
                    <a:pt x="8603" y="5633"/>
                  </a:cubicBezTo>
                  <a:cubicBezTo>
                    <a:pt x="8539" y="5866"/>
                    <a:pt x="8476" y="6101"/>
                    <a:pt x="8416" y="6335"/>
                  </a:cubicBezTo>
                  <a:cubicBezTo>
                    <a:pt x="8352" y="6565"/>
                    <a:pt x="8282" y="6789"/>
                    <a:pt x="8208" y="7013"/>
                  </a:cubicBezTo>
                  <a:cubicBezTo>
                    <a:pt x="8088" y="7371"/>
                    <a:pt x="7974" y="7732"/>
                    <a:pt x="7854" y="8090"/>
                  </a:cubicBezTo>
                  <a:cubicBezTo>
                    <a:pt x="7834" y="8141"/>
                    <a:pt x="7814" y="8194"/>
                    <a:pt x="7794" y="8248"/>
                  </a:cubicBezTo>
                  <a:cubicBezTo>
                    <a:pt x="7774" y="8301"/>
                    <a:pt x="7750" y="8351"/>
                    <a:pt x="7726" y="8405"/>
                  </a:cubicBezTo>
                  <a:cubicBezTo>
                    <a:pt x="7683" y="8512"/>
                    <a:pt x="7640" y="8622"/>
                    <a:pt x="7596" y="8729"/>
                  </a:cubicBezTo>
                  <a:cubicBezTo>
                    <a:pt x="7553" y="8836"/>
                    <a:pt x="7513" y="8944"/>
                    <a:pt x="7469" y="9050"/>
                  </a:cubicBezTo>
                  <a:cubicBezTo>
                    <a:pt x="7442" y="9114"/>
                    <a:pt x="7419" y="9177"/>
                    <a:pt x="7392" y="9241"/>
                  </a:cubicBezTo>
                  <a:cubicBezTo>
                    <a:pt x="7369" y="9291"/>
                    <a:pt x="7345" y="9338"/>
                    <a:pt x="7322" y="9388"/>
                  </a:cubicBezTo>
                  <a:cubicBezTo>
                    <a:pt x="7262" y="9525"/>
                    <a:pt x="7195" y="9659"/>
                    <a:pt x="7141" y="9799"/>
                  </a:cubicBezTo>
                  <a:cubicBezTo>
                    <a:pt x="7115" y="9863"/>
                    <a:pt x="7091" y="9927"/>
                    <a:pt x="7064" y="9993"/>
                  </a:cubicBezTo>
                  <a:cubicBezTo>
                    <a:pt x="7048" y="10023"/>
                    <a:pt x="7034" y="10057"/>
                    <a:pt x="7021" y="10091"/>
                  </a:cubicBezTo>
                  <a:cubicBezTo>
                    <a:pt x="7011" y="10117"/>
                    <a:pt x="6998" y="10148"/>
                    <a:pt x="6984" y="10174"/>
                  </a:cubicBezTo>
                  <a:cubicBezTo>
                    <a:pt x="6880" y="10160"/>
                    <a:pt x="6777" y="10140"/>
                    <a:pt x="6676" y="10123"/>
                  </a:cubicBezTo>
                  <a:cubicBezTo>
                    <a:pt x="6562" y="10103"/>
                    <a:pt x="6453" y="10091"/>
                    <a:pt x="6339" y="10070"/>
                  </a:cubicBezTo>
                  <a:cubicBezTo>
                    <a:pt x="6218" y="10047"/>
                    <a:pt x="6098" y="10017"/>
                    <a:pt x="5974" y="9990"/>
                  </a:cubicBezTo>
                  <a:cubicBezTo>
                    <a:pt x="5864" y="9967"/>
                    <a:pt x="5753" y="9947"/>
                    <a:pt x="5643" y="9923"/>
                  </a:cubicBezTo>
                  <a:cubicBezTo>
                    <a:pt x="5406" y="9876"/>
                    <a:pt x="5168" y="9822"/>
                    <a:pt x="4934" y="9759"/>
                  </a:cubicBezTo>
                  <a:cubicBezTo>
                    <a:pt x="4807" y="9726"/>
                    <a:pt x="4680" y="9692"/>
                    <a:pt x="4553" y="9656"/>
                  </a:cubicBezTo>
                  <a:cubicBezTo>
                    <a:pt x="4446" y="9626"/>
                    <a:pt x="4339" y="9592"/>
                    <a:pt x="4228" y="9562"/>
                  </a:cubicBezTo>
                  <a:cubicBezTo>
                    <a:pt x="3994" y="9498"/>
                    <a:pt x="3757" y="9441"/>
                    <a:pt x="3523" y="9375"/>
                  </a:cubicBezTo>
                  <a:cubicBezTo>
                    <a:pt x="3285" y="9311"/>
                    <a:pt x="3051" y="9237"/>
                    <a:pt x="2814" y="9174"/>
                  </a:cubicBezTo>
                  <a:cubicBezTo>
                    <a:pt x="2694" y="9140"/>
                    <a:pt x="2573" y="9107"/>
                    <a:pt x="2453" y="9074"/>
                  </a:cubicBezTo>
                  <a:cubicBezTo>
                    <a:pt x="2339" y="9044"/>
                    <a:pt x="2225" y="9007"/>
                    <a:pt x="2112" y="8970"/>
                  </a:cubicBezTo>
                  <a:cubicBezTo>
                    <a:pt x="1874" y="8896"/>
                    <a:pt x="1640" y="8813"/>
                    <a:pt x="1405" y="8732"/>
                  </a:cubicBezTo>
                  <a:cubicBezTo>
                    <a:pt x="1285" y="8689"/>
                    <a:pt x="1161" y="8649"/>
                    <a:pt x="1041" y="8606"/>
                  </a:cubicBezTo>
                  <a:cubicBezTo>
                    <a:pt x="991" y="8586"/>
                    <a:pt x="937" y="8562"/>
                    <a:pt x="884" y="8542"/>
                  </a:cubicBezTo>
                  <a:cubicBezTo>
                    <a:pt x="817" y="8512"/>
                    <a:pt x="747" y="8482"/>
                    <a:pt x="677" y="8448"/>
                  </a:cubicBezTo>
                  <a:cubicBezTo>
                    <a:pt x="563" y="8398"/>
                    <a:pt x="449" y="8348"/>
                    <a:pt x="346" y="8281"/>
                  </a:cubicBezTo>
                  <a:lnTo>
                    <a:pt x="326" y="8261"/>
                  </a:lnTo>
                  <a:lnTo>
                    <a:pt x="326" y="8254"/>
                  </a:lnTo>
                  <a:cubicBezTo>
                    <a:pt x="322" y="8224"/>
                    <a:pt x="322" y="8194"/>
                    <a:pt x="326" y="8164"/>
                  </a:cubicBezTo>
                  <a:cubicBezTo>
                    <a:pt x="349" y="7943"/>
                    <a:pt x="406" y="7729"/>
                    <a:pt x="453" y="7515"/>
                  </a:cubicBezTo>
                  <a:cubicBezTo>
                    <a:pt x="502" y="7284"/>
                    <a:pt x="553" y="7053"/>
                    <a:pt x="593" y="6820"/>
                  </a:cubicBezTo>
                  <a:cubicBezTo>
                    <a:pt x="636" y="6572"/>
                    <a:pt x="680" y="6328"/>
                    <a:pt x="734" y="6084"/>
                  </a:cubicBezTo>
                  <a:cubicBezTo>
                    <a:pt x="783" y="5843"/>
                    <a:pt x="831" y="5602"/>
                    <a:pt x="874" y="5358"/>
                  </a:cubicBezTo>
                  <a:cubicBezTo>
                    <a:pt x="917" y="5120"/>
                    <a:pt x="968" y="4883"/>
                    <a:pt x="1021" y="4645"/>
                  </a:cubicBezTo>
                  <a:cubicBezTo>
                    <a:pt x="1071" y="4415"/>
                    <a:pt x="1132" y="4184"/>
                    <a:pt x="1192" y="3953"/>
                  </a:cubicBezTo>
                  <a:cubicBezTo>
                    <a:pt x="1252" y="3722"/>
                    <a:pt x="1305" y="3492"/>
                    <a:pt x="1365" y="3257"/>
                  </a:cubicBezTo>
                  <a:cubicBezTo>
                    <a:pt x="1422" y="3024"/>
                    <a:pt x="1473" y="2790"/>
                    <a:pt x="1526" y="2555"/>
                  </a:cubicBezTo>
                  <a:cubicBezTo>
                    <a:pt x="1553" y="2432"/>
                    <a:pt x="1580" y="2311"/>
                    <a:pt x="1610" y="2191"/>
                  </a:cubicBezTo>
                  <a:cubicBezTo>
                    <a:pt x="1637" y="2074"/>
                    <a:pt x="1666" y="1956"/>
                    <a:pt x="1697" y="1840"/>
                  </a:cubicBezTo>
                  <a:cubicBezTo>
                    <a:pt x="1760" y="1602"/>
                    <a:pt x="1831" y="1368"/>
                    <a:pt x="1887" y="1127"/>
                  </a:cubicBezTo>
                  <a:cubicBezTo>
                    <a:pt x="1924" y="967"/>
                    <a:pt x="1958" y="806"/>
                    <a:pt x="1995" y="642"/>
                  </a:cubicBezTo>
                  <a:cubicBezTo>
                    <a:pt x="2038" y="468"/>
                    <a:pt x="2081" y="291"/>
                    <a:pt x="2132" y="117"/>
                  </a:cubicBezTo>
                  <a:cubicBezTo>
                    <a:pt x="2145" y="67"/>
                    <a:pt x="2108" y="14"/>
                    <a:pt x="2058" y="3"/>
                  </a:cubicBezTo>
                  <a:cubicBezTo>
                    <a:pt x="2050" y="1"/>
                    <a:pt x="2043" y="0"/>
                    <a:pt x="2035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15;p23"/>
            <p:cNvSpPr/>
            <p:nvPr/>
          </p:nvSpPr>
          <p:spPr>
            <a:xfrm>
              <a:off x="5469100" y="3906825"/>
              <a:ext cx="57375" cy="219825"/>
            </a:xfrm>
            <a:custGeom>
              <a:avLst/>
              <a:gdLst/>
              <a:ahLst/>
              <a:cxnLst/>
              <a:rect l="l" t="t" r="r" b="b"/>
              <a:pathLst>
                <a:path w="2295" h="8793" extrusionOk="0">
                  <a:moveTo>
                    <a:pt x="2160" y="0"/>
                  </a:moveTo>
                  <a:cubicBezTo>
                    <a:pt x="2102" y="0"/>
                    <a:pt x="2045" y="41"/>
                    <a:pt x="2033" y="99"/>
                  </a:cubicBezTo>
                  <a:cubicBezTo>
                    <a:pt x="2007" y="213"/>
                    <a:pt x="1980" y="327"/>
                    <a:pt x="1967" y="444"/>
                  </a:cubicBezTo>
                  <a:cubicBezTo>
                    <a:pt x="1957" y="555"/>
                    <a:pt x="1940" y="665"/>
                    <a:pt x="1920" y="772"/>
                  </a:cubicBezTo>
                  <a:cubicBezTo>
                    <a:pt x="1897" y="882"/>
                    <a:pt x="1873" y="996"/>
                    <a:pt x="1849" y="1106"/>
                  </a:cubicBezTo>
                  <a:cubicBezTo>
                    <a:pt x="1823" y="1220"/>
                    <a:pt x="1797" y="1337"/>
                    <a:pt x="1766" y="1450"/>
                  </a:cubicBezTo>
                  <a:cubicBezTo>
                    <a:pt x="1740" y="1561"/>
                    <a:pt x="1706" y="1668"/>
                    <a:pt x="1679" y="1779"/>
                  </a:cubicBezTo>
                  <a:cubicBezTo>
                    <a:pt x="1649" y="1892"/>
                    <a:pt x="1619" y="2009"/>
                    <a:pt x="1592" y="2126"/>
                  </a:cubicBezTo>
                  <a:cubicBezTo>
                    <a:pt x="1539" y="2350"/>
                    <a:pt x="1485" y="2578"/>
                    <a:pt x="1431" y="2802"/>
                  </a:cubicBezTo>
                  <a:cubicBezTo>
                    <a:pt x="1325" y="3260"/>
                    <a:pt x="1211" y="3718"/>
                    <a:pt x="1104" y="4179"/>
                  </a:cubicBezTo>
                  <a:lnTo>
                    <a:pt x="773" y="5564"/>
                  </a:lnTo>
                  <a:cubicBezTo>
                    <a:pt x="659" y="6019"/>
                    <a:pt x="552" y="6477"/>
                    <a:pt x="442" y="6936"/>
                  </a:cubicBezTo>
                  <a:cubicBezTo>
                    <a:pt x="415" y="7049"/>
                    <a:pt x="388" y="7160"/>
                    <a:pt x="361" y="7274"/>
                  </a:cubicBezTo>
                  <a:cubicBezTo>
                    <a:pt x="352" y="7327"/>
                    <a:pt x="338" y="7377"/>
                    <a:pt x="324" y="7430"/>
                  </a:cubicBezTo>
                  <a:cubicBezTo>
                    <a:pt x="308" y="7487"/>
                    <a:pt x="292" y="7541"/>
                    <a:pt x="275" y="7598"/>
                  </a:cubicBezTo>
                  <a:cubicBezTo>
                    <a:pt x="211" y="7825"/>
                    <a:pt x="151" y="8056"/>
                    <a:pt x="94" y="8287"/>
                  </a:cubicBezTo>
                  <a:cubicBezTo>
                    <a:pt x="80" y="8344"/>
                    <a:pt x="67" y="8404"/>
                    <a:pt x="57" y="8461"/>
                  </a:cubicBezTo>
                  <a:cubicBezTo>
                    <a:pt x="51" y="8487"/>
                    <a:pt x="47" y="8518"/>
                    <a:pt x="40" y="8544"/>
                  </a:cubicBezTo>
                  <a:cubicBezTo>
                    <a:pt x="34" y="8568"/>
                    <a:pt x="23" y="8591"/>
                    <a:pt x="17" y="8618"/>
                  </a:cubicBezTo>
                  <a:cubicBezTo>
                    <a:pt x="0" y="8678"/>
                    <a:pt x="37" y="8745"/>
                    <a:pt x="91" y="8775"/>
                  </a:cubicBezTo>
                  <a:cubicBezTo>
                    <a:pt x="110" y="8786"/>
                    <a:pt x="129" y="8792"/>
                    <a:pt x="151" y="8792"/>
                  </a:cubicBezTo>
                  <a:cubicBezTo>
                    <a:pt x="155" y="8792"/>
                    <a:pt x="159" y="8792"/>
                    <a:pt x="164" y="8792"/>
                  </a:cubicBezTo>
                  <a:cubicBezTo>
                    <a:pt x="204" y="8792"/>
                    <a:pt x="235" y="8775"/>
                    <a:pt x="261" y="8748"/>
                  </a:cubicBezTo>
                  <a:cubicBezTo>
                    <a:pt x="288" y="8725"/>
                    <a:pt x="308" y="8691"/>
                    <a:pt x="321" y="8661"/>
                  </a:cubicBezTo>
                  <a:cubicBezTo>
                    <a:pt x="335" y="8628"/>
                    <a:pt x="348" y="8591"/>
                    <a:pt x="358" y="8554"/>
                  </a:cubicBezTo>
                  <a:cubicBezTo>
                    <a:pt x="372" y="8501"/>
                    <a:pt x="385" y="8444"/>
                    <a:pt x="398" y="8390"/>
                  </a:cubicBezTo>
                  <a:cubicBezTo>
                    <a:pt x="425" y="8277"/>
                    <a:pt x="452" y="8160"/>
                    <a:pt x="479" y="8043"/>
                  </a:cubicBezTo>
                  <a:cubicBezTo>
                    <a:pt x="505" y="7932"/>
                    <a:pt x="532" y="7819"/>
                    <a:pt x="565" y="7705"/>
                  </a:cubicBezTo>
                  <a:cubicBezTo>
                    <a:pt x="596" y="7591"/>
                    <a:pt x="629" y="7478"/>
                    <a:pt x="653" y="7360"/>
                  </a:cubicBezTo>
                  <a:cubicBezTo>
                    <a:pt x="756" y="6905"/>
                    <a:pt x="860" y="6451"/>
                    <a:pt x="963" y="5993"/>
                  </a:cubicBezTo>
                  <a:cubicBezTo>
                    <a:pt x="1067" y="5534"/>
                    <a:pt x="1170" y="5073"/>
                    <a:pt x="1275" y="4611"/>
                  </a:cubicBezTo>
                  <a:cubicBezTo>
                    <a:pt x="1378" y="4153"/>
                    <a:pt x="1482" y="3695"/>
                    <a:pt x="1582" y="3236"/>
                  </a:cubicBezTo>
                  <a:cubicBezTo>
                    <a:pt x="1636" y="3003"/>
                    <a:pt x="1689" y="2768"/>
                    <a:pt x="1746" y="2534"/>
                  </a:cubicBezTo>
                  <a:cubicBezTo>
                    <a:pt x="1797" y="2313"/>
                    <a:pt x="1846" y="2089"/>
                    <a:pt x="1903" y="1869"/>
                  </a:cubicBezTo>
                  <a:cubicBezTo>
                    <a:pt x="1933" y="1755"/>
                    <a:pt x="1967" y="1641"/>
                    <a:pt x="2000" y="1527"/>
                  </a:cubicBezTo>
                  <a:cubicBezTo>
                    <a:pt x="2030" y="1417"/>
                    <a:pt x="2057" y="1307"/>
                    <a:pt x="2081" y="1197"/>
                  </a:cubicBezTo>
                  <a:cubicBezTo>
                    <a:pt x="2107" y="1086"/>
                    <a:pt x="2130" y="976"/>
                    <a:pt x="2154" y="865"/>
                  </a:cubicBezTo>
                  <a:cubicBezTo>
                    <a:pt x="2178" y="752"/>
                    <a:pt x="2198" y="638"/>
                    <a:pt x="2211" y="524"/>
                  </a:cubicBezTo>
                  <a:cubicBezTo>
                    <a:pt x="2214" y="467"/>
                    <a:pt x="2221" y="414"/>
                    <a:pt x="2234" y="357"/>
                  </a:cubicBezTo>
                  <a:cubicBezTo>
                    <a:pt x="2248" y="291"/>
                    <a:pt x="2264" y="223"/>
                    <a:pt x="2278" y="156"/>
                  </a:cubicBezTo>
                  <a:cubicBezTo>
                    <a:pt x="2294" y="90"/>
                    <a:pt x="2251" y="19"/>
                    <a:pt x="2184" y="2"/>
                  </a:cubicBezTo>
                  <a:cubicBezTo>
                    <a:pt x="2176" y="1"/>
                    <a:pt x="2168" y="0"/>
                    <a:pt x="2160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16;p23"/>
            <p:cNvSpPr/>
            <p:nvPr/>
          </p:nvSpPr>
          <p:spPr>
            <a:xfrm>
              <a:off x="5551275" y="3953275"/>
              <a:ext cx="69775" cy="40825"/>
            </a:xfrm>
            <a:custGeom>
              <a:avLst/>
              <a:gdLst/>
              <a:ahLst/>
              <a:cxnLst/>
              <a:rect l="l" t="t" r="r" b="b"/>
              <a:pathLst>
                <a:path w="2791" h="1633" extrusionOk="0">
                  <a:moveTo>
                    <a:pt x="452" y="1"/>
                  </a:moveTo>
                  <a:cubicBezTo>
                    <a:pt x="439" y="4"/>
                    <a:pt x="429" y="4"/>
                    <a:pt x="419" y="7"/>
                  </a:cubicBezTo>
                  <a:lnTo>
                    <a:pt x="385" y="7"/>
                  </a:lnTo>
                  <a:cubicBezTo>
                    <a:pt x="356" y="7"/>
                    <a:pt x="336" y="11"/>
                    <a:pt x="316" y="24"/>
                  </a:cubicBezTo>
                  <a:cubicBezTo>
                    <a:pt x="308" y="27"/>
                    <a:pt x="299" y="34"/>
                    <a:pt x="291" y="38"/>
                  </a:cubicBezTo>
                  <a:cubicBezTo>
                    <a:pt x="259" y="58"/>
                    <a:pt x="238" y="84"/>
                    <a:pt x="225" y="128"/>
                  </a:cubicBezTo>
                  <a:cubicBezTo>
                    <a:pt x="191" y="234"/>
                    <a:pt x="155" y="359"/>
                    <a:pt x="121" y="479"/>
                  </a:cubicBezTo>
                  <a:cubicBezTo>
                    <a:pt x="108" y="532"/>
                    <a:pt x="95" y="583"/>
                    <a:pt x="81" y="636"/>
                  </a:cubicBezTo>
                  <a:cubicBezTo>
                    <a:pt x="67" y="690"/>
                    <a:pt x="55" y="743"/>
                    <a:pt x="41" y="796"/>
                  </a:cubicBezTo>
                  <a:cubicBezTo>
                    <a:pt x="38" y="807"/>
                    <a:pt x="35" y="820"/>
                    <a:pt x="31" y="830"/>
                  </a:cubicBezTo>
                  <a:cubicBezTo>
                    <a:pt x="24" y="844"/>
                    <a:pt x="21" y="857"/>
                    <a:pt x="18" y="873"/>
                  </a:cubicBezTo>
                  <a:cubicBezTo>
                    <a:pt x="15" y="884"/>
                    <a:pt x="10" y="897"/>
                    <a:pt x="7" y="907"/>
                  </a:cubicBezTo>
                  <a:cubicBezTo>
                    <a:pt x="4" y="934"/>
                    <a:pt x="1" y="957"/>
                    <a:pt x="1" y="984"/>
                  </a:cubicBezTo>
                  <a:cubicBezTo>
                    <a:pt x="4" y="1004"/>
                    <a:pt x="7" y="1021"/>
                    <a:pt x="10" y="1041"/>
                  </a:cubicBezTo>
                  <a:cubicBezTo>
                    <a:pt x="18" y="1057"/>
                    <a:pt x="27" y="1074"/>
                    <a:pt x="38" y="1088"/>
                  </a:cubicBezTo>
                  <a:cubicBezTo>
                    <a:pt x="58" y="1125"/>
                    <a:pt x="95" y="1154"/>
                    <a:pt x="145" y="1182"/>
                  </a:cubicBezTo>
                  <a:cubicBezTo>
                    <a:pt x="171" y="1191"/>
                    <a:pt x="198" y="1202"/>
                    <a:pt x="225" y="1211"/>
                  </a:cubicBezTo>
                  <a:cubicBezTo>
                    <a:pt x="251" y="1218"/>
                    <a:pt x="275" y="1225"/>
                    <a:pt x="302" y="1231"/>
                  </a:cubicBezTo>
                  <a:cubicBezTo>
                    <a:pt x="342" y="1245"/>
                    <a:pt x="385" y="1255"/>
                    <a:pt x="439" y="1265"/>
                  </a:cubicBezTo>
                  <a:cubicBezTo>
                    <a:pt x="476" y="1275"/>
                    <a:pt x="516" y="1285"/>
                    <a:pt x="556" y="1292"/>
                  </a:cubicBezTo>
                  <a:cubicBezTo>
                    <a:pt x="583" y="1298"/>
                    <a:pt x="609" y="1305"/>
                    <a:pt x="637" y="1312"/>
                  </a:cubicBezTo>
                  <a:cubicBezTo>
                    <a:pt x="747" y="1335"/>
                    <a:pt x="857" y="1362"/>
                    <a:pt x="967" y="1386"/>
                  </a:cubicBezTo>
                  <a:lnTo>
                    <a:pt x="1004" y="1392"/>
                  </a:lnTo>
                  <a:cubicBezTo>
                    <a:pt x="1101" y="1415"/>
                    <a:pt x="1202" y="1435"/>
                    <a:pt x="1302" y="1452"/>
                  </a:cubicBezTo>
                  <a:cubicBezTo>
                    <a:pt x="1446" y="1475"/>
                    <a:pt x="1560" y="1492"/>
                    <a:pt x="1663" y="1512"/>
                  </a:cubicBezTo>
                  <a:cubicBezTo>
                    <a:pt x="1727" y="1523"/>
                    <a:pt x="1787" y="1536"/>
                    <a:pt x="1847" y="1549"/>
                  </a:cubicBezTo>
                  <a:cubicBezTo>
                    <a:pt x="1894" y="1559"/>
                    <a:pt x="1944" y="1569"/>
                    <a:pt x="1994" y="1579"/>
                  </a:cubicBezTo>
                  <a:lnTo>
                    <a:pt x="2034" y="1586"/>
                  </a:lnTo>
                  <a:cubicBezTo>
                    <a:pt x="2138" y="1606"/>
                    <a:pt x="2245" y="1626"/>
                    <a:pt x="2352" y="1633"/>
                  </a:cubicBezTo>
                  <a:cubicBezTo>
                    <a:pt x="2375" y="1633"/>
                    <a:pt x="2398" y="1633"/>
                    <a:pt x="2426" y="1630"/>
                  </a:cubicBezTo>
                  <a:cubicBezTo>
                    <a:pt x="2446" y="1630"/>
                    <a:pt x="2475" y="1626"/>
                    <a:pt x="2496" y="1619"/>
                  </a:cubicBezTo>
                  <a:lnTo>
                    <a:pt x="2512" y="1616"/>
                  </a:lnTo>
                  <a:cubicBezTo>
                    <a:pt x="2526" y="1609"/>
                    <a:pt x="2543" y="1603"/>
                    <a:pt x="2559" y="1596"/>
                  </a:cubicBezTo>
                  <a:lnTo>
                    <a:pt x="2569" y="1586"/>
                  </a:lnTo>
                  <a:cubicBezTo>
                    <a:pt x="2583" y="1576"/>
                    <a:pt x="2596" y="1566"/>
                    <a:pt x="2610" y="1552"/>
                  </a:cubicBezTo>
                  <a:cubicBezTo>
                    <a:pt x="2626" y="1532"/>
                    <a:pt x="2639" y="1512"/>
                    <a:pt x="2650" y="1492"/>
                  </a:cubicBezTo>
                  <a:cubicBezTo>
                    <a:pt x="2659" y="1479"/>
                    <a:pt x="2663" y="1463"/>
                    <a:pt x="2670" y="1446"/>
                  </a:cubicBezTo>
                  <a:lnTo>
                    <a:pt x="2676" y="1429"/>
                  </a:lnTo>
                  <a:cubicBezTo>
                    <a:pt x="2679" y="1415"/>
                    <a:pt x="2683" y="1406"/>
                    <a:pt x="2687" y="1392"/>
                  </a:cubicBezTo>
                  <a:lnTo>
                    <a:pt x="2687" y="1382"/>
                  </a:lnTo>
                  <a:cubicBezTo>
                    <a:pt x="2690" y="1375"/>
                    <a:pt x="2693" y="1362"/>
                    <a:pt x="2696" y="1352"/>
                  </a:cubicBezTo>
                  <a:lnTo>
                    <a:pt x="2699" y="1338"/>
                  </a:lnTo>
                  <a:cubicBezTo>
                    <a:pt x="2707" y="1312"/>
                    <a:pt x="2710" y="1285"/>
                    <a:pt x="2716" y="1258"/>
                  </a:cubicBezTo>
                  <a:lnTo>
                    <a:pt x="2716" y="1251"/>
                  </a:lnTo>
                  <a:cubicBezTo>
                    <a:pt x="2723" y="1215"/>
                    <a:pt x="2727" y="1178"/>
                    <a:pt x="2733" y="1141"/>
                  </a:cubicBezTo>
                  <a:cubicBezTo>
                    <a:pt x="2733" y="1125"/>
                    <a:pt x="2736" y="1111"/>
                    <a:pt x="2736" y="1097"/>
                  </a:cubicBezTo>
                  <a:cubicBezTo>
                    <a:pt x="2747" y="1034"/>
                    <a:pt x="2753" y="977"/>
                    <a:pt x="2760" y="924"/>
                  </a:cubicBezTo>
                  <a:cubicBezTo>
                    <a:pt x="2764" y="907"/>
                    <a:pt x="2767" y="890"/>
                    <a:pt x="2767" y="870"/>
                  </a:cubicBezTo>
                  <a:cubicBezTo>
                    <a:pt x="2773" y="836"/>
                    <a:pt x="2780" y="804"/>
                    <a:pt x="2784" y="770"/>
                  </a:cubicBezTo>
                  <a:cubicBezTo>
                    <a:pt x="2787" y="740"/>
                    <a:pt x="2790" y="700"/>
                    <a:pt x="2787" y="660"/>
                  </a:cubicBezTo>
                  <a:cubicBezTo>
                    <a:pt x="2784" y="609"/>
                    <a:pt x="2764" y="563"/>
                    <a:pt x="2733" y="535"/>
                  </a:cubicBezTo>
                  <a:cubicBezTo>
                    <a:pt x="2719" y="526"/>
                    <a:pt x="2707" y="512"/>
                    <a:pt x="2687" y="503"/>
                  </a:cubicBezTo>
                  <a:cubicBezTo>
                    <a:pt x="2670" y="495"/>
                    <a:pt x="2656" y="489"/>
                    <a:pt x="2639" y="483"/>
                  </a:cubicBezTo>
                  <a:cubicBezTo>
                    <a:pt x="2633" y="483"/>
                    <a:pt x="2626" y="479"/>
                    <a:pt x="2616" y="475"/>
                  </a:cubicBezTo>
                  <a:lnTo>
                    <a:pt x="2603" y="472"/>
                  </a:lnTo>
                  <a:cubicBezTo>
                    <a:pt x="2573" y="466"/>
                    <a:pt x="2539" y="459"/>
                    <a:pt x="2509" y="452"/>
                  </a:cubicBezTo>
                  <a:cubicBezTo>
                    <a:pt x="2492" y="449"/>
                    <a:pt x="2475" y="446"/>
                    <a:pt x="2459" y="442"/>
                  </a:cubicBezTo>
                  <a:cubicBezTo>
                    <a:pt x="2422" y="435"/>
                    <a:pt x="2386" y="429"/>
                    <a:pt x="2349" y="419"/>
                  </a:cubicBezTo>
                  <a:lnTo>
                    <a:pt x="2292" y="409"/>
                  </a:lnTo>
                  <a:cubicBezTo>
                    <a:pt x="2278" y="405"/>
                    <a:pt x="2262" y="402"/>
                    <a:pt x="2248" y="399"/>
                  </a:cubicBezTo>
                  <a:cubicBezTo>
                    <a:pt x="2222" y="392"/>
                    <a:pt x="2191" y="385"/>
                    <a:pt x="2165" y="379"/>
                  </a:cubicBezTo>
                  <a:cubicBezTo>
                    <a:pt x="2154" y="379"/>
                    <a:pt x="2142" y="375"/>
                    <a:pt x="2131" y="372"/>
                  </a:cubicBezTo>
                  <a:cubicBezTo>
                    <a:pt x="2094" y="362"/>
                    <a:pt x="2061" y="352"/>
                    <a:pt x="2024" y="342"/>
                  </a:cubicBezTo>
                  <a:lnTo>
                    <a:pt x="1977" y="332"/>
                  </a:lnTo>
                  <a:cubicBezTo>
                    <a:pt x="1870" y="302"/>
                    <a:pt x="1756" y="275"/>
                    <a:pt x="1643" y="248"/>
                  </a:cubicBezTo>
                  <a:cubicBezTo>
                    <a:pt x="1543" y="225"/>
                    <a:pt x="1439" y="202"/>
                    <a:pt x="1339" y="182"/>
                  </a:cubicBezTo>
                  <a:cubicBezTo>
                    <a:pt x="1295" y="171"/>
                    <a:pt x="1251" y="165"/>
                    <a:pt x="1208" y="154"/>
                  </a:cubicBezTo>
                  <a:cubicBezTo>
                    <a:pt x="1198" y="154"/>
                    <a:pt x="1185" y="151"/>
                    <a:pt x="1174" y="148"/>
                  </a:cubicBezTo>
                  <a:cubicBezTo>
                    <a:pt x="1151" y="145"/>
                    <a:pt x="1128" y="141"/>
                    <a:pt x="1105" y="134"/>
                  </a:cubicBezTo>
                  <a:lnTo>
                    <a:pt x="1098" y="131"/>
                  </a:lnTo>
                  <a:cubicBezTo>
                    <a:pt x="1054" y="121"/>
                    <a:pt x="1011" y="108"/>
                    <a:pt x="967" y="98"/>
                  </a:cubicBezTo>
                  <a:cubicBezTo>
                    <a:pt x="934" y="88"/>
                    <a:pt x="901" y="78"/>
                    <a:pt x="870" y="68"/>
                  </a:cubicBezTo>
                  <a:lnTo>
                    <a:pt x="853" y="64"/>
                  </a:lnTo>
                  <a:cubicBezTo>
                    <a:pt x="813" y="58"/>
                    <a:pt x="773" y="51"/>
                    <a:pt x="733" y="44"/>
                  </a:cubicBezTo>
                  <a:cubicBezTo>
                    <a:pt x="710" y="41"/>
                    <a:pt x="683" y="38"/>
                    <a:pt x="657" y="34"/>
                  </a:cubicBezTo>
                  <a:cubicBezTo>
                    <a:pt x="623" y="27"/>
                    <a:pt x="592" y="24"/>
                    <a:pt x="560" y="18"/>
                  </a:cubicBezTo>
                  <a:cubicBezTo>
                    <a:pt x="543" y="14"/>
                    <a:pt x="529" y="11"/>
                    <a:pt x="512" y="7"/>
                  </a:cubicBezTo>
                  <a:lnTo>
                    <a:pt x="503" y="4"/>
                  </a:lnTo>
                  <a:cubicBezTo>
                    <a:pt x="486" y="1"/>
                    <a:pt x="469" y="1"/>
                    <a:pt x="452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7;p23"/>
            <p:cNvSpPr/>
            <p:nvPr/>
          </p:nvSpPr>
          <p:spPr>
            <a:xfrm>
              <a:off x="5570500" y="3960725"/>
              <a:ext cx="8325" cy="8025"/>
            </a:xfrm>
            <a:custGeom>
              <a:avLst/>
              <a:gdLst/>
              <a:ahLst/>
              <a:cxnLst/>
              <a:rect l="l" t="t" r="r" b="b"/>
              <a:pathLst>
                <a:path w="333" h="321" extrusionOk="0">
                  <a:moveTo>
                    <a:pt x="163" y="0"/>
                  </a:moveTo>
                  <a:cubicBezTo>
                    <a:pt x="91" y="0"/>
                    <a:pt x="22" y="58"/>
                    <a:pt x="11" y="131"/>
                  </a:cubicBezTo>
                  <a:cubicBezTo>
                    <a:pt x="1" y="171"/>
                    <a:pt x="11" y="214"/>
                    <a:pt x="35" y="248"/>
                  </a:cubicBezTo>
                  <a:cubicBezTo>
                    <a:pt x="58" y="285"/>
                    <a:pt x="95" y="308"/>
                    <a:pt x="138" y="318"/>
                  </a:cubicBezTo>
                  <a:cubicBezTo>
                    <a:pt x="147" y="320"/>
                    <a:pt x="156" y="320"/>
                    <a:pt x="166" y="320"/>
                  </a:cubicBezTo>
                  <a:cubicBezTo>
                    <a:pt x="240" y="320"/>
                    <a:pt x="310" y="262"/>
                    <a:pt x="322" y="188"/>
                  </a:cubicBezTo>
                  <a:cubicBezTo>
                    <a:pt x="332" y="148"/>
                    <a:pt x="322" y="104"/>
                    <a:pt x="299" y="71"/>
                  </a:cubicBezTo>
                  <a:cubicBezTo>
                    <a:pt x="275" y="34"/>
                    <a:pt x="238" y="14"/>
                    <a:pt x="195" y="4"/>
                  </a:cubicBezTo>
                  <a:cubicBezTo>
                    <a:pt x="185" y="1"/>
                    <a:pt x="174" y="0"/>
                    <a:pt x="163" y="0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18;p23"/>
            <p:cNvSpPr/>
            <p:nvPr/>
          </p:nvSpPr>
          <p:spPr>
            <a:xfrm>
              <a:off x="5596525" y="3965750"/>
              <a:ext cx="7200" cy="7025"/>
            </a:xfrm>
            <a:custGeom>
              <a:avLst/>
              <a:gdLst/>
              <a:ahLst/>
              <a:cxnLst/>
              <a:rect l="l" t="t" r="r" b="b"/>
              <a:pathLst>
                <a:path w="288" h="281" extrusionOk="0">
                  <a:moveTo>
                    <a:pt x="141" y="1"/>
                  </a:moveTo>
                  <a:cubicBezTo>
                    <a:pt x="77" y="1"/>
                    <a:pt x="18" y="52"/>
                    <a:pt x="6" y="117"/>
                  </a:cubicBezTo>
                  <a:cubicBezTo>
                    <a:pt x="0" y="150"/>
                    <a:pt x="6" y="187"/>
                    <a:pt x="27" y="217"/>
                  </a:cubicBezTo>
                  <a:cubicBezTo>
                    <a:pt x="47" y="251"/>
                    <a:pt x="80" y="271"/>
                    <a:pt x="117" y="277"/>
                  </a:cubicBezTo>
                  <a:cubicBezTo>
                    <a:pt x="126" y="279"/>
                    <a:pt x="135" y="280"/>
                    <a:pt x="144" y="280"/>
                  </a:cubicBezTo>
                  <a:cubicBezTo>
                    <a:pt x="209" y="280"/>
                    <a:pt x="269" y="229"/>
                    <a:pt x="281" y="167"/>
                  </a:cubicBezTo>
                  <a:cubicBezTo>
                    <a:pt x="287" y="130"/>
                    <a:pt x="278" y="93"/>
                    <a:pt x="258" y="64"/>
                  </a:cubicBezTo>
                  <a:cubicBezTo>
                    <a:pt x="238" y="30"/>
                    <a:pt x="204" y="13"/>
                    <a:pt x="167" y="4"/>
                  </a:cubicBezTo>
                  <a:cubicBezTo>
                    <a:pt x="158" y="2"/>
                    <a:pt x="150" y="1"/>
                    <a:pt x="141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19;p23"/>
            <p:cNvSpPr/>
            <p:nvPr/>
          </p:nvSpPr>
          <p:spPr>
            <a:xfrm>
              <a:off x="5581725" y="3964450"/>
              <a:ext cx="11050" cy="7525"/>
            </a:xfrm>
            <a:custGeom>
              <a:avLst/>
              <a:gdLst/>
              <a:ahLst/>
              <a:cxnLst/>
              <a:rect l="l" t="t" r="r" b="b"/>
              <a:pathLst>
                <a:path w="442" h="301" extrusionOk="0">
                  <a:moveTo>
                    <a:pt x="63" y="1"/>
                  </a:moveTo>
                  <a:cubicBezTo>
                    <a:pt x="53" y="1"/>
                    <a:pt x="40" y="4"/>
                    <a:pt x="30" y="12"/>
                  </a:cubicBezTo>
                  <a:cubicBezTo>
                    <a:pt x="17" y="19"/>
                    <a:pt x="7" y="32"/>
                    <a:pt x="4" y="48"/>
                  </a:cubicBezTo>
                  <a:cubicBezTo>
                    <a:pt x="1" y="65"/>
                    <a:pt x="7" y="79"/>
                    <a:pt x="13" y="92"/>
                  </a:cubicBezTo>
                  <a:lnTo>
                    <a:pt x="44" y="153"/>
                  </a:lnTo>
                  <a:cubicBezTo>
                    <a:pt x="57" y="179"/>
                    <a:pt x="70" y="209"/>
                    <a:pt x="84" y="236"/>
                  </a:cubicBezTo>
                  <a:cubicBezTo>
                    <a:pt x="104" y="269"/>
                    <a:pt x="134" y="296"/>
                    <a:pt x="171" y="300"/>
                  </a:cubicBezTo>
                  <a:cubicBezTo>
                    <a:pt x="176" y="301"/>
                    <a:pt x="182" y="301"/>
                    <a:pt x="187" y="301"/>
                  </a:cubicBezTo>
                  <a:cubicBezTo>
                    <a:pt x="218" y="301"/>
                    <a:pt x="249" y="287"/>
                    <a:pt x="274" y="273"/>
                  </a:cubicBezTo>
                  <a:cubicBezTo>
                    <a:pt x="328" y="239"/>
                    <a:pt x="371" y="199"/>
                    <a:pt x="415" y="156"/>
                  </a:cubicBezTo>
                  <a:cubicBezTo>
                    <a:pt x="442" y="129"/>
                    <a:pt x="435" y="82"/>
                    <a:pt x="408" y="59"/>
                  </a:cubicBezTo>
                  <a:cubicBezTo>
                    <a:pt x="402" y="52"/>
                    <a:pt x="391" y="45"/>
                    <a:pt x="378" y="42"/>
                  </a:cubicBezTo>
                  <a:lnTo>
                    <a:pt x="358" y="42"/>
                  </a:lnTo>
                  <a:cubicBezTo>
                    <a:pt x="342" y="42"/>
                    <a:pt x="325" y="52"/>
                    <a:pt x="311" y="65"/>
                  </a:cubicBezTo>
                  <a:cubicBezTo>
                    <a:pt x="291" y="85"/>
                    <a:pt x="268" y="109"/>
                    <a:pt x="245" y="129"/>
                  </a:cubicBezTo>
                  <a:cubicBezTo>
                    <a:pt x="228" y="142"/>
                    <a:pt x="208" y="156"/>
                    <a:pt x="188" y="169"/>
                  </a:cubicBezTo>
                  <a:cubicBezTo>
                    <a:pt x="174" y="149"/>
                    <a:pt x="167" y="129"/>
                    <a:pt x="154" y="109"/>
                  </a:cubicBezTo>
                  <a:cubicBezTo>
                    <a:pt x="141" y="79"/>
                    <a:pt x="127" y="52"/>
                    <a:pt x="114" y="25"/>
                  </a:cubicBezTo>
                  <a:cubicBezTo>
                    <a:pt x="107" y="12"/>
                    <a:pt x="87" y="5"/>
                    <a:pt x="74" y="2"/>
                  </a:cubicBezTo>
                  <a:cubicBezTo>
                    <a:pt x="70" y="1"/>
                    <a:pt x="67" y="1"/>
                    <a:pt x="63" y="1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5061" y="339502"/>
            <a:ext cx="8424936" cy="4608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539552" y="382756"/>
            <a:ext cx="84969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id-ID" sz="1600" b="1" dirty="0"/>
              <a:t>E. SUMBER-SUMBER GALAT</a:t>
            </a:r>
            <a:r>
              <a:rPr lang="en-US" sz="1600" b="1" dirty="0"/>
              <a:t> </a:t>
            </a:r>
            <a:endParaRPr lang="id-ID" sz="1600" b="1" dirty="0"/>
          </a:p>
          <a:p>
            <a:pPr marL="342900" indent="-342900" algn="just">
              <a:lnSpc>
                <a:spcPct val="200000"/>
              </a:lnSpc>
              <a:buAutoNum type="arabicPeriod"/>
            </a:pPr>
            <a:r>
              <a:rPr lang="en-US" sz="1600" b="1" i="1" dirty="0" err="1"/>
              <a:t>Galat</a:t>
            </a:r>
            <a:r>
              <a:rPr lang="en-US" sz="1600" b="1" i="1" dirty="0"/>
              <a:t> </a:t>
            </a:r>
            <a:r>
              <a:rPr lang="en-US" sz="1600" b="1" i="1" dirty="0" err="1"/>
              <a:t>bawaan</a:t>
            </a:r>
            <a:r>
              <a:rPr lang="en-US" sz="1600" b="1" i="1" dirty="0"/>
              <a:t> </a:t>
            </a:r>
            <a:r>
              <a:rPr lang="en-US" sz="1600" dirty="0"/>
              <a:t>(</a:t>
            </a:r>
            <a:r>
              <a:rPr lang="en-US" sz="1600" i="1" dirty="0"/>
              <a:t>inherent error</a:t>
            </a:r>
            <a:r>
              <a:rPr lang="en-US" sz="1600" dirty="0"/>
              <a:t>), </a:t>
            </a:r>
            <a:r>
              <a:rPr lang="en-US" sz="1600" dirty="0" err="1"/>
              <a:t>yaitu</a:t>
            </a:r>
            <a:r>
              <a:rPr lang="en-US" sz="1600" dirty="0"/>
              <a:t> </a:t>
            </a:r>
            <a:r>
              <a:rPr lang="en-US" sz="1600" dirty="0" err="1"/>
              <a:t>galat</a:t>
            </a:r>
            <a:r>
              <a:rPr lang="en-US" sz="1600" dirty="0"/>
              <a:t> yang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disebabkan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id-ID" sz="1600" dirty="0"/>
              <a:t> </a:t>
            </a:r>
            <a:r>
              <a:rPr lang="en-US" sz="1600" dirty="0" err="1"/>
              <a:t>kesalahan</a:t>
            </a:r>
            <a:r>
              <a:rPr lang="en-US" sz="1600" dirty="0"/>
              <a:t> </a:t>
            </a:r>
            <a:endParaRPr lang="id-ID" sz="1600" dirty="0"/>
          </a:p>
          <a:p>
            <a:pPr algn="just">
              <a:lnSpc>
                <a:spcPct val="200000"/>
              </a:lnSpc>
            </a:pPr>
            <a:r>
              <a:rPr lang="id-ID" sz="1600" dirty="0"/>
              <a:t>     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pengukuran</a:t>
            </a:r>
            <a:r>
              <a:rPr lang="id-ID" sz="1600" dirty="0"/>
              <a:t> (indra, alat ukur)</a:t>
            </a:r>
            <a:r>
              <a:rPr lang="en-US" sz="1600" dirty="0"/>
              <a:t>, </a:t>
            </a:r>
            <a:r>
              <a:rPr lang="en-US" sz="1600" dirty="0" err="1"/>
              <a:t>kesalahan</a:t>
            </a:r>
            <a:r>
              <a:rPr lang="en-US" sz="1600" dirty="0"/>
              <a:t> data </a:t>
            </a:r>
            <a:r>
              <a:rPr lang="en-US" sz="1600" dirty="0" err="1"/>
              <a:t>awal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sejenisnya</a:t>
            </a:r>
            <a:r>
              <a:rPr lang="en-US" sz="1600" dirty="0"/>
              <a:t>. </a:t>
            </a:r>
            <a:endParaRPr lang="id-ID" sz="1600" dirty="0"/>
          </a:p>
          <a:p>
            <a:pPr algn="just">
              <a:lnSpc>
                <a:spcPct val="200000"/>
              </a:lnSpc>
            </a:pPr>
            <a:r>
              <a:rPr lang="en-US" sz="1600" dirty="0"/>
              <a:t>2. </a:t>
            </a:r>
            <a:r>
              <a:rPr lang="id-ID" sz="1600" dirty="0"/>
              <a:t> </a:t>
            </a:r>
            <a:r>
              <a:rPr lang="en-US" sz="1600" b="1" i="1" dirty="0" err="1"/>
              <a:t>Galat</a:t>
            </a:r>
            <a:r>
              <a:rPr lang="en-US" sz="1600" b="1" i="1" dirty="0"/>
              <a:t> </a:t>
            </a:r>
            <a:r>
              <a:rPr lang="en-US" sz="1600" b="1" i="1" dirty="0" err="1"/>
              <a:t>pemotongan</a:t>
            </a:r>
            <a:r>
              <a:rPr lang="en-US" sz="1600" b="1" i="1" dirty="0"/>
              <a:t> </a:t>
            </a:r>
            <a:r>
              <a:rPr lang="en-US" sz="1600" dirty="0"/>
              <a:t>(</a:t>
            </a:r>
            <a:r>
              <a:rPr lang="en-US" sz="1600" i="1" dirty="0"/>
              <a:t>truncation error</a:t>
            </a:r>
            <a:r>
              <a:rPr lang="en-US" sz="1600" dirty="0"/>
              <a:t>), </a:t>
            </a:r>
            <a:r>
              <a:rPr lang="en-US" sz="1600" dirty="0" err="1"/>
              <a:t>yaitu</a:t>
            </a:r>
            <a:r>
              <a:rPr lang="en-US" sz="1600" dirty="0"/>
              <a:t> </a:t>
            </a:r>
            <a:r>
              <a:rPr lang="en-US" sz="1600" dirty="0" err="1"/>
              <a:t>galat</a:t>
            </a:r>
            <a:r>
              <a:rPr lang="en-US" sz="1600" dirty="0"/>
              <a:t> yang </a:t>
            </a:r>
            <a:r>
              <a:rPr lang="en-US" sz="1600" dirty="0" err="1"/>
              <a:t>berkaitan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id-ID" sz="1600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id-ID" sz="1600" dirty="0"/>
              <a:t>     </a:t>
            </a: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numerik</a:t>
            </a:r>
            <a:r>
              <a:rPr lang="en-US" sz="1600" dirty="0"/>
              <a:t> yang </a:t>
            </a:r>
            <a:r>
              <a:rPr lang="en-US" sz="1600" dirty="0" err="1"/>
              <a:t>dipakai</a:t>
            </a:r>
            <a:r>
              <a:rPr lang="en-US" sz="1600" dirty="0"/>
              <a:t>. </a:t>
            </a:r>
            <a:r>
              <a:rPr lang="en-US" sz="1600" dirty="0" err="1"/>
              <a:t>Galat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adanya</a:t>
            </a:r>
            <a:r>
              <a:rPr lang="en-US" sz="1600" dirty="0"/>
              <a:t> </a:t>
            </a:r>
            <a:r>
              <a:rPr lang="id-ID" sz="1600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id-ID" sz="1600" dirty="0"/>
              <a:t>     </a:t>
            </a:r>
            <a:r>
              <a:rPr lang="en-US" sz="1600" dirty="0" err="1"/>
              <a:t>pemotongan</a:t>
            </a:r>
            <a:r>
              <a:rPr lang="en-US" sz="1600" dirty="0"/>
              <a:t> </a:t>
            </a:r>
            <a:r>
              <a:rPr lang="en-US" sz="1600" dirty="0" err="1"/>
              <a:t>deret</a:t>
            </a:r>
            <a:r>
              <a:rPr lang="en-US" sz="1600" dirty="0"/>
              <a:t> </a:t>
            </a:r>
            <a:r>
              <a:rPr lang="en-US" sz="1600" dirty="0" err="1"/>
              <a:t>tak</a:t>
            </a:r>
            <a:r>
              <a:rPr lang="en-US" sz="1600" dirty="0"/>
              <a:t> </a:t>
            </a:r>
            <a:r>
              <a:rPr lang="en-US" sz="1600" dirty="0" err="1"/>
              <a:t>berhingga</a:t>
            </a:r>
            <a:r>
              <a:rPr lang="en-US" sz="1600" dirty="0"/>
              <a:t> yang </a:t>
            </a:r>
            <a:r>
              <a:rPr lang="en-US" sz="1600" dirty="0" err="1"/>
              <a:t>menyangkut</a:t>
            </a:r>
            <a:r>
              <a:rPr lang="en-US" sz="1600" dirty="0"/>
              <a:t> </a:t>
            </a:r>
            <a:r>
              <a:rPr lang="en-US" sz="1600" dirty="0" err="1"/>
              <a:t>perhitungan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id-ID" sz="1600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id-ID" sz="1600" dirty="0"/>
              <a:t>     </a:t>
            </a:r>
            <a:r>
              <a:rPr lang="en-US" sz="1600" dirty="0" err="1"/>
              <a:t>fungsi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desimal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penghentian</a:t>
            </a:r>
            <a:r>
              <a:rPr lang="en-US" sz="1600" dirty="0"/>
              <a:t> proses </a:t>
            </a:r>
            <a:r>
              <a:rPr lang="en-US" sz="1600" dirty="0" err="1"/>
              <a:t>perhitungan</a:t>
            </a:r>
            <a:r>
              <a:rPr lang="en-US" sz="1600" dirty="0"/>
              <a:t>. </a:t>
            </a:r>
            <a:endParaRPr lang="id-ID" sz="1600" dirty="0"/>
          </a:p>
          <a:p>
            <a:pPr algn="just">
              <a:lnSpc>
                <a:spcPct val="200000"/>
              </a:lnSpc>
            </a:pPr>
            <a:r>
              <a:rPr lang="en-US" sz="1600" dirty="0"/>
              <a:t>3. </a:t>
            </a:r>
            <a:r>
              <a:rPr lang="id-ID" sz="1600" dirty="0"/>
              <a:t> </a:t>
            </a:r>
            <a:r>
              <a:rPr lang="en-US" sz="1600" b="1" i="1" dirty="0" err="1"/>
              <a:t>Galat</a:t>
            </a:r>
            <a:r>
              <a:rPr lang="en-US" sz="1600" b="1" i="1" dirty="0"/>
              <a:t> </a:t>
            </a:r>
            <a:r>
              <a:rPr lang="en-US" sz="1600" b="1" i="1" dirty="0" err="1"/>
              <a:t>pembulatan</a:t>
            </a:r>
            <a:r>
              <a:rPr lang="en-US" sz="1600" b="1" i="1" dirty="0"/>
              <a:t> </a:t>
            </a:r>
            <a:r>
              <a:rPr lang="en-US" sz="1600" dirty="0"/>
              <a:t>(</a:t>
            </a:r>
            <a:r>
              <a:rPr lang="en-US" sz="1600" i="1" dirty="0"/>
              <a:t>rounding off error</a:t>
            </a:r>
            <a:r>
              <a:rPr lang="en-US" sz="1600" dirty="0"/>
              <a:t>), </a:t>
            </a:r>
            <a:r>
              <a:rPr lang="en-US" sz="1600" dirty="0" err="1"/>
              <a:t>yaitu</a:t>
            </a:r>
            <a:r>
              <a:rPr lang="en-US" sz="1600" dirty="0"/>
              <a:t> </a:t>
            </a:r>
            <a:r>
              <a:rPr lang="en-US" sz="1600" dirty="0" err="1"/>
              <a:t>galat</a:t>
            </a:r>
            <a:r>
              <a:rPr lang="en-US" sz="1600" dirty="0"/>
              <a:t> yang </a:t>
            </a:r>
            <a:r>
              <a:rPr lang="en-US" sz="1600" dirty="0" err="1"/>
              <a:t>berkaitan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endParaRPr lang="id-ID" sz="1600" dirty="0"/>
          </a:p>
          <a:p>
            <a:pPr algn="just">
              <a:lnSpc>
                <a:spcPct val="200000"/>
              </a:lnSpc>
            </a:pPr>
            <a:r>
              <a:rPr lang="id-ID" sz="1600" dirty="0"/>
              <a:t>     </a:t>
            </a:r>
            <a:r>
              <a:rPr lang="en-US" sz="1600" dirty="0" err="1"/>
              <a:t>penggunaan</a:t>
            </a:r>
            <a:r>
              <a:rPr lang="en-US" sz="1600" dirty="0"/>
              <a:t> </a:t>
            </a:r>
            <a:r>
              <a:rPr lang="en-US" sz="1600" dirty="0" err="1"/>
              <a:t>sejumlah</a:t>
            </a:r>
            <a:r>
              <a:rPr lang="en-US" sz="1600" dirty="0"/>
              <a:t> </a:t>
            </a:r>
            <a:r>
              <a:rPr lang="en-US" sz="1600" dirty="0" err="1"/>
              <a:t>terbatas</a:t>
            </a:r>
            <a:r>
              <a:rPr lang="en-US" sz="1600" dirty="0"/>
              <a:t> </a:t>
            </a:r>
            <a:r>
              <a:rPr lang="en-US" sz="1600" dirty="0" err="1"/>
              <a:t>angka</a:t>
            </a:r>
            <a:r>
              <a:rPr lang="en-US" sz="1600" dirty="0"/>
              <a:t> </a:t>
            </a:r>
            <a:r>
              <a:rPr lang="en-US" sz="1600" dirty="0" err="1"/>
              <a:t>signifikan</a:t>
            </a:r>
            <a:r>
              <a:rPr lang="en-US" sz="1600" dirty="0"/>
              <a:t>.</a:t>
            </a:r>
            <a:endParaRPr lang="id-ID" sz="1600" dirty="0"/>
          </a:p>
          <a:p>
            <a:pPr algn="just">
              <a:lnSpc>
                <a:spcPct val="150000"/>
              </a:lnSpc>
            </a:pPr>
            <a:endParaRPr lang="id-ID" sz="1600" dirty="0"/>
          </a:p>
          <a:p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112392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5061" y="339502"/>
            <a:ext cx="8424936" cy="4608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55576" y="694698"/>
                <a:ext cx="8280920" cy="42937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id-ID" sz="1700" b="1" dirty="0"/>
                  <a:t>1.  </a:t>
                </a:r>
                <a:r>
                  <a:rPr lang="en-US" sz="1700" b="1" i="1" dirty="0" err="1"/>
                  <a:t>Galat</a:t>
                </a:r>
                <a:r>
                  <a:rPr lang="en-US" sz="1700" b="1" i="1" dirty="0"/>
                  <a:t> </a:t>
                </a:r>
                <a:r>
                  <a:rPr lang="en-US" sz="1700" b="1" i="1" dirty="0" err="1"/>
                  <a:t>mutlak</a:t>
                </a:r>
                <a:r>
                  <a:rPr lang="en-US" sz="1700" b="1" i="1" dirty="0"/>
                  <a:t> / </a:t>
                </a:r>
                <a:r>
                  <a:rPr lang="en-US" sz="1700" b="1" i="1" dirty="0" err="1"/>
                  <a:t>absolut</a:t>
                </a:r>
                <a:r>
                  <a:rPr lang="en-US" sz="1700" dirty="0"/>
                  <a:t> </a:t>
                </a:r>
                <a:r>
                  <a:rPr lang="en-US" sz="1700" b="1" i="1" dirty="0"/>
                  <a:t>(E</a:t>
                </a:r>
                <a:r>
                  <a:rPr lang="en-US" sz="1700" b="1" i="1" baseline="-25000" dirty="0"/>
                  <a:t>A</a:t>
                </a:r>
                <a:r>
                  <a:rPr lang="en-US" sz="1700" b="1" i="1" dirty="0"/>
                  <a:t>)</a:t>
                </a:r>
                <a:endParaRPr lang="id-ID" sz="1700" dirty="0"/>
              </a:p>
              <a:p>
                <a:pPr algn="just">
                  <a:lnSpc>
                    <a:spcPct val="150000"/>
                  </a:lnSpc>
                </a:pPr>
                <a:r>
                  <a:rPr lang="id-ID" sz="1700" dirty="0"/>
                  <a:t>     </a:t>
                </a:r>
                <a:r>
                  <a:rPr lang="en-US" sz="1700" dirty="0" err="1"/>
                  <a:t>Misalkan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id-ID" sz="1700" b="0" i="1" smtClean="0">
                        <a:latin typeface="Cambria Math"/>
                      </a:rPr>
                      <m:t>𝑥</m:t>
                    </m:r>
                    <m:r>
                      <a:rPr lang="id-ID" sz="17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700" dirty="0" err="1"/>
                  <a:t>adalah</a:t>
                </a:r>
                <a:r>
                  <a:rPr lang="en-US" sz="1700" dirty="0"/>
                  <a:t> </a:t>
                </a:r>
                <a:r>
                  <a:rPr lang="en-US" sz="1700" dirty="0" err="1"/>
                  <a:t>ukuran</a:t>
                </a:r>
                <a:r>
                  <a:rPr lang="id-ID" sz="1700" dirty="0"/>
                  <a:t> </a:t>
                </a:r>
                <a:r>
                  <a:rPr lang="en-US" sz="1700" dirty="0" err="1"/>
                  <a:t>sebenarnya</a:t>
                </a:r>
                <a:r>
                  <a:rPr lang="en-US" sz="1700" dirty="0"/>
                  <a:t> </a:t>
                </a:r>
                <a:r>
                  <a:rPr lang="en-US" sz="1700" dirty="0" err="1"/>
                  <a:t>dan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7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7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1700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700" dirty="0"/>
                  <a:t> </a:t>
                </a:r>
                <a:r>
                  <a:rPr lang="en-US" sz="1700" dirty="0" err="1"/>
                  <a:t>adalah</a:t>
                </a:r>
                <a:r>
                  <a:rPr lang="en-US" sz="1700" dirty="0"/>
                  <a:t> </a:t>
                </a:r>
                <a:r>
                  <a:rPr lang="en-US" sz="1700" dirty="0" err="1"/>
                  <a:t>hasil</a:t>
                </a:r>
                <a:r>
                  <a:rPr lang="id-ID" sz="1700" dirty="0"/>
                  <a:t> </a:t>
                </a:r>
                <a:r>
                  <a:rPr lang="en-US" sz="1700" dirty="0" err="1"/>
                  <a:t>pengukuran</a:t>
                </a:r>
                <a:r>
                  <a:rPr lang="id-ID" sz="1700" dirty="0"/>
                  <a:t> </a:t>
                </a:r>
                <a:r>
                  <a:rPr lang="id-ID" sz="1700" b="1" dirty="0">
                    <a:solidFill>
                      <a:srgbClr val="FF0000"/>
                    </a:solidFill>
                  </a:rPr>
                  <a:t>atau</a:t>
                </a:r>
                <a:r>
                  <a:rPr lang="id-ID" sz="1700" dirty="0">
                    <a:solidFill>
                      <a:srgbClr val="FF0000"/>
                    </a:solidFill>
                  </a:rPr>
                  <a:t>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id-ID" sz="1700" dirty="0"/>
                  <a:t>     </a:t>
                </a:r>
                <a14:m>
                  <m:oMath xmlns:m="http://schemas.openxmlformats.org/officeDocument/2006/math">
                    <m:r>
                      <a:rPr lang="id-ID" sz="17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1700" dirty="0"/>
                  <a:t> </a:t>
                </a:r>
                <a:r>
                  <a:rPr lang="en-US" sz="1700" dirty="0" err="1"/>
                  <a:t>adalah</a:t>
                </a:r>
                <a:r>
                  <a:rPr lang="en-US" sz="1700" dirty="0"/>
                  <a:t> </a:t>
                </a:r>
                <a:r>
                  <a:rPr lang="id-ID" sz="1700" dirty="0"/>
                  <a:t>solusi </a:t>
                </a:r>
                <a:r>
                  <a:rPr lang="en-US" sz="1700" dirty="0" err="1"/>
                  <a:t>sekaran</a:t>
                </a:r>
                <a:r>
                  <a:rPr lang="id-ID" sz="1700" dirty="0"/>
                  <a:t>g</a:t>
                </a:r>
                <a:r>
                  <a:rPr lang="en-US" sz="1700" dirty="0"/>
                  <a:t> </a:t>
                </a:r>
                <a:r>
                  <a:rPr lang="en-US" sz="1700" dirty="0" err="1"/>
                  <a:t>dan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7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1700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700" dirty="0"/>
                  <a:t> </a:t>
                </a:r>
                <a:r>
                  <a:rPr lang="en-US" sz="1700" dirty="0" err="1"/>
                  <a:t>adalah</a:t>
                </a:r>
                <a:r>
                  <a:rPr lang="en-US" sz="1700" dirty="0"/>
                  <a:t> </a:t>
                </a:r>
                <a:r>
                  <a:rPr lang="id-ID" sz="1700" dirty="0"/>
                  <a:t>solusi </a:t>
                </a:r>
                <a:r>
                  <a:rPr lang="en-US" sz="1700" dirty="0" err="1"/>
                  <a:t>sebelumnya</a:t>
                </a:r>
                <a:r>
                  <a:rPr lang="en-US" sz="1700" dirty="0"/>
                  <a:t>, </a:t>
                </a:r>
                <a:r>
                  <a:rPr lang="id-ID" sz="1700" dirty="0"/>
                  <a:t>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id-ID" sz="1700" dirty="0"/>
                  <a:t>     </a:t>
                </a:r>
                <a:r>
                  <a:rPr lang="en-US" sz="1700" dirty="0" err="1"/>
                  <a:t>maka</a:t>
                </a:r>
                <a:r>
                  <a:rPr lang="en-US" sz="1700" dirty="0"/>
                  <a:t> </a:t>
                </a:r>
                <a:r>
                  <a:rPr lang="en-US" sz="1700" dirty="0" err="1"/>
                  <a:t>galat</a:t>
                </a:r>
                <a:r>
                  <a:rPr lang="en-US" sz="1700" dirty="0"/>
                  <a:t> </a:t>
                </a:r>
                <a:r>
                  <a:rPr lang="en-US" sz="1700" dirty="0" err="1"/>
                  <a:t>mutlaknya</a:t>
                </a:r>
                <a:r>
                  <a:rPr lang="en-US" sz="1700" dirty="0"/>
                  <a:t> </a:t>
                </a:r>
                <a:r>
                  <a:rPr lang="en-US" sz="1700" dirty="0" err="1"/>
                  <a:t>sebagai</a:t>
                </a:r>
                <a:r>
                  <a:rPr lang="en-US" sz="1700" dirty="0"/>
                  <a:t> </a:t>
                </a:r>
                <a:r>
                  <a:rPr lang="en-US" sz="1700" dirty="0" err="1"/>
                  <a:t>berikut</a:t>
                </a:r>
                <a:endParaRPr lang="id-ID" sz="1700" dirty="0"/>
              </a:p>
              <a:p>
                <a:pPr algn="just">
                  <a:lnSpc>
                    <a:spcPct val="150000"/>
                  </a:lnSpc>
                </a:pPr>
                <a:r>
                  <a:rPr lang="id-ID" sz="1700" dirty="0"/>
                  <a:t>                                 E</a:t>
                </a:r>
                <a:r>
                  <a:rPr lang="id-ID" sz="1700" baseline="-25000" dirty="0"/>
                  <a:t>A</a:t>
                </a:r>
                <a:r>
                  <a:rPr lang="id-ID" sz="17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17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sz="1700" i="1">
                            <a:latin typeface="Cambria Math"/>
                          </a:rPr>
                          <m:t>𝑥</m:t>
                        </m:r>
                        <m:r>
                          <a:rPr lang="id-ID" sz="17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17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id-ID" sz="170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id-ID" sz="1700" dirty="0"/>
                  <a:t> 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1700" dirty="0"/>
                  <a:t>     Akan tetapi, jika x tidak diketahui, yang diketahui hanya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17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1700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id-ID" sz="1700" dirty="0"/>
                  <a:t> ada beberapa 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1700" dirty="0"/>
                  <a:t>     referensi yang mengemukakan bahwa besar  galat mutlaknya adalah: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1700" dirty="0"/>
                  <a:t>                                  </a:t>
                </a:r>
                <a:r>
                  <a:rPr lang="en-US" sz="1700" dirty="0"/>
                  <a:t>E</a:t>
                </a:r>
                <a:r>
                  <a:rPr lang="en-US" sz="1700" baseline="-25000" dirty="0"/>
                  <a:t>A</a:t>
                </a:r>
                <a:r>
                  <a:rPr lang="en-US" sz="17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7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7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700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id-ID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1700" i="1">
                            <a:latin typeface="Cambria Math"/>
                          </a:rPr>
                          <m:t>−</m:t>
                        </m:r>
                        <m:r>
                          <a:rPr lang="en-US" sz="17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id-ID" sz="1700" dirty="0"/>
                  <a:t>  , n = banyaknya angka dibelakang koma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id-ID" sz="1700" b="1" dirty="0"/>
                  <a:t>2</a:t>
                </a:r>
                <a:r>
                  <a:rPr lang="id-ID" sz="1700" b="1" i="1" dirty="0"/>
                  <a:t>. </a:t>
                </a:r>
                <a:r>
                  <a:rPr lang="en-US" sz="1700" b="1" i="1" dirty="0" err="1"/>
                  <a:t>Galat</a:t>
                </a:r>
                <a:r>
                  <a:rPr lang="en-US" sz="1700" b="1" i="1" dirty="0"/>
                  <a:t> </a:t>
                </a:r>
                <a:r>
                  <a:rPr lang="en-US" sz="1700" b="1" i="1" dirty="0" err="1"/>
                  <a:t>relatif</a:t>
                </a:r>
                <a:r>
                  <a:rPr lang="en-US" sz="1700" b="1" i="1" dirty="0"/>
                  <a:t> (E</a:t>
                </a:r>
                <a:r>
                  <a:rPr lang="en-US" sz="1700" b="1" i="1" baseline="-25000" dirty="0"/>
                  <a:t>R</a:t>
                </a:r>
                <a:r>
                  <a:rPr lang="en-US" sz="1700" b="1" i="1" dirty="0"/>
                  <a:t>)</a:t>
                </a:r>
                <a:endParaRPr lang="id-ID" sz="1700" b="1" i="1" dirty="0"/>
              </a:p>
              <a:p>
                <a:r>
                  <a:rPr lang="id-ID" sz="1700" dirty="0"/>
                  <a:t>                              E</a:t>
                </a:r>
                <a:r>
                  <a:rPr lang="id-ID" sz="1700" baseline="-25000" dirty="0"/>
                  <a:t>R</a:t>
                </a:r>
                <a:r>
                  <a:rPr lang="id-ID" sz="17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d-ID" sz="17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170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id-ID" sz="1700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id-ID" sz="17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id-ID" sz="1700" dirty="0"/>
                  <a:t> </a:t>
                </a:r>
                <a14:m>
                  <m:oMath xmlns:m="http://schemas.openxmlformats.org/officeDocument/2006/math">
                    <m:r>
                      <a:rPr lang="id-ID" sz="17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id-ID" sz="1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sz="1700" i="1">
                                <a:latin typeface="Cambria Math"/>
                              </a:rPr>
                              <m:t>𝑥</m:t>
                            </m:r>
                            <m:r>
                              <a:rPr lang="id-ID" sz="17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d-ID" sz="17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id-ID" sz="17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id-ID" sz="17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id-ID" sz="1700" dirty="0"/>
                  <a:t>    atau    </a:t>
                </a:r>
                <a:r>
                  <a:rPr lang="en-US" sz="1700" dirty="0"/>
                  <a:t>E</a:t>
                </a:r>
                <a:r>
                  <a:rPr lang="en-US" sz="1700" baseline="-25000" dirty="0"/>
                  <a:t>R</a:t>
                </a:r>
                <a:r>
                  <a:rPr lang="en-US" sz="17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id-ID" sz="17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7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7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1700" i="1">
                            <a:latin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id-ID" sz="17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7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17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700" i="1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n-US" sz="1700" i="1">
                            <a:latin typeface="Cambria Math"/>
                          </a:rPr>
                          <m:t>𝑢𝑘𝑢𝑟𝑎𝑛</m:t>
                        </m:r>
                        <m:r>
                          <a:rPr lang="en-US" sz="1700" i="1">
                            <a:latin typeface="Cambria Math"/>
                          </a:rPr>
                          <m:t> </m:t>
                        </m:r>
                        <m:r>
                          <a:rPr lang="en-US" sz="1700" i="1">
                            <a:latin typeface="Cambria Math"/>
                          </a:rPr>
                          <m:t>𝑦𝑎𝑛𝑔</m:t>
                        </m:r>
                        <m:r>
                          <a:rPr lang="en-US" sz="1700" i="1">
                            <a:latin typeface="Cambria Math"/>
                          </a:rPr>
                          <m:t> </m:t>
                        </m:r>
                        <m:r>
                          <a:rPr lang="en-US" sz="1700" i="1">
                            <a:latin typeface="Cambria Math"/>
                          </a:rPr>
                          <m:t>𝑑𝑖𝑘𝑒𝑡𝑎h𝑢𝑖</m:t>
                        </m:r>
                      </m:den>
                    </m:f>
                  </m:oMath>
                </a14:m>
                <a:r>
                  <a:rPr lang="en-US" sz="1700" dirty="0"/>
                  <a:t> </a:t>
                </a:r>
                <a:endParaRPr lang="id-ID" sz="17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94698"/>
                <a:ext cx="8280920" cy="4293740"/>
              </a:xfrm>
              <a:prstGeom prst="rect">
                <a:avLst/>
              </a:prstGeom>
              <a:blipFill rotWithShape="1">
                <a:blip r:embed="rId3"/>
                <a:stretch>
                  <a:fillRect l="-5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95536" y="299026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F. PENGHITUNGAN BESAR GALAT</a:t>
            </a:r>
          </a:p>
        </p:txBody>
      </p:sp>
    </p:spTree>
    <p:extLst>
      <p:ext uri="{BB962C8B-B14F-4D97-AF65-F5344CB8AC3E}">
        <p14:creationId xmlns:p14="http://schemas.microsoft.com/office/powerpoint/2010/main" val="26804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5061" y="339502"/>
            <a:ext cx="8424936" cy="4608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395536" y="332656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800" dirty="0"/>
              <a:t>Contoh:</a:t>
            </a:r>
          </a:p>
          <a:p>
            <a:pPr marL="342900" lvl="0" indent="-342900" algn="just">
              <a:lnSpc>
                <a:spcPct val="150000"/>
              </a:lnSpc>
              <a:buAutoNum type="arabicPeriod"/>
            </a:pPr>
            <a:r>
              <a:rPr lang="id-ID" sz="1800" dirty="0"/>
              <a:t>Ibu guru meminta Fino untuk mengukur panjang meja. Setelah  diukur, Fino  </a:t>
            </a:r>
          </a:p>
          <a:p>
            <a:pPr lvl="0" algn="just">
              <a:lnSpc>
                <a:spcPct val="150000"/>
              </a:lnSpc>
            </a:pPr>
            <a:r>
              <a:rPr lang="id-ID" sz="1800" dirty="0"/>
              <a:t>     mengemukakan bahwa panjang meja adalah 2 meter.  Padahal panjang  </a:t>
            </a:r>
          </a:p>
          <a:p>
            <a:pPr lvl="0" algn="just">
              <a:lnSpc>
                <a:spcPct val="150000"/>
              </a:lnSpc>
            </a:pPr>
            <a:r>
              <a:rPr lang="id-ID" sz="1800" dirty="0"/>
              <a:t>     meja sebenarnya adalah 1,98 meter. Berapakah  besar galat mutlak dan </a:t>
            </a:r>
          </a:p>
          <a:p>
            <a:pPr lvl="0" algn="just">
              <a:lnSpc>
                <a:spcPct val="150000"/>
              </a:lnSpc>
            </a:pPr>
            <a:r>
              <a:rPr lang="id-ID" sz="1800" dirty="0"/>
              <a:t>     galat relatif yang dilakukan Fino?</a:t>
            </a:r>
          </a:p>
          <a:p>
            <a:pPr algn="just">
              <a:lnSpc>
                <a:spcPct val="150000"/>
              </a:lnSpc>
            </a:pPr>
            <a:r>
              <a:rPr lang="id-ID" sz="1800" dirty="0"/>
              <a:t>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5576" y="2451331"/>
                <a:ext cx="7632848" cy="184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1800" dirty="0"/>
                  <a:t>Penyelesaian: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1800" dirty="0"/>
                  <a:t>         </a:t>
                </a:r>
                <a:r>
                  <a:rPr lang="en-US" sz="1800" dirty="0"/>
                  <a:t>E</a:t>
                </a:r>
                <a:r>
                  <a:rPr lang="en-US" sz="1800" baseline="-25000" dirty="0"/>
                  <a:t>A</a:t>
                </a:r>
                <a:r>
                  <a:rPr lang="en-US" sz="1800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sz="1800" i="1">
                            <a:latin typeface="Cambria Math"/>
                          </a:rPr>
                          <m:t>𝑥</m:t>
                        </m:r>
                        <m:r>
                          <a:rPr lang="id-ID" sz="18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1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id-ID" sz="180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id-ID" sz="18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1,98−2</m:t>
                        </m:r>
                      </m:e>
                    </m:d>
                  </m:oMath>
                </a14:m>
                <a:r>
                  <a:rPr lang="id-ID" sz="1800" dirty="0"/>
                  <a:t> = 0,02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1800" dirty="0"/>
                  <a:t>         </a:t>
                </a:r>
                <a:r>
                  <a:rPr lang="en-US" sz="1800" dirty="0"/>
                  <a:t>E</a:t>
                </a:r>
                <a:r>
                  <a:rPr lang="en-US" sz="1800" baseline="-25000" dirty="0"/>
                  <a:t>R</a:t>
                </a:r>
                <a:r>
                  <a:rPr lang="en-US" sz="1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d-ID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id-ID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sz="1800" i="1">
                                <a:latin typeface="Cambria Math"/>
                              </a:rPr>
                              <m:t>𝑥</m:t>
                            </m:r>
                            <m:r>
                              <a:rPr lang="id-ID" sz="18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d-ID" sz="1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id-ID" sz="18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id-ID" sz="1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id-ID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1,98−2</m:t>
                            </m:r>
                          </m:e>
                        </m:d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1,98</m:t>
                        </m:r>
                      </m:den>
                    </m:f>
                  </m:oMath>
                </a14:m>
                <a:r>
                  <a:rPr lang="id-ID" sz="1800" dirty="0"/>
                  <a:t> = 0,010101...</a:t>
                </a:r>
              </a:p>
              <a:p>
                <a:endParaRPr lang="id-ID" sz="1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51331"/>
                <a:ext cx="7632848" cy="1848904"/>
              </a:xfrm>
              <a:prstGeom prst="rect">
                <a:avLst/>
              </a:prstGeom>
              <a:blipFill rotWithShape="1">
                <a:blip r:embed="rId3"/>
                <a:stretch>
                  <a:fillRect l="-71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09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5061" y="339502"/>
            <a:ext cx="8424936" cy="4608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589492" y="1021146"/>
            <a:ext cx="8352928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id-ID" sz="1800" dirty="0"/>
              <a:t>2. Ali mengemukakan bahwa tinggi rumahnya sekitar 5,45 meter. Berapakah  </a:t>
            </a:r>
          </a:p>
          <a:p>
            <a:pPr lvl="0">
              <a:lnSpc>
                <a:spcPct val="150000"/>
              </a:lnSpc>
            </a:pPr>
            <a:r>
              <a:rPr lang="id-ID" sz="1800" dirty="0"/>
              <a:t>    kemungkinan besar galat mutlak dan galat relatif yang dilakukan Ali?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05516" y="1962307"/>
                <a:ext cx="7632848" cy="1833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1800" dirty="0"/>
                  <a:t> Penyelesaian: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1800" dirty="0"/>
                  <a:t>         </a:t>
                </a:r>
                <a:r>
                  <a:rPr lang="en-US" sz="1800" dirty="0"/>
                  <a:t>E</a:t>
                </a:r>
                <a:r>
                  <a:rPr lang="en-US" sz="1800" baseline="-25000" dirty="0"/>
                  <a:t>A</a:t>
                </a:r>
                <a:r>
                  <a:rPr lang="en-US" sz="1800" dirty="0"/>
                  <a:t> =</a:t>
                </a:r>
                <a:r>
                  <a:rPr lang="id-ID" sz="1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1800" i="1">
                            <a:latin typeface="Cambria Math"/>
                          </a:rPr>
                          <m:t>−</m:t>
                        </m:r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id-ID" sz="1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1800" i="1">
                            <a:latin typeface="Cambria Math"/>
                          </a:rPr>
                          <m:t>−2</m:t>
                        </m:r>
                      </m:sup>
                    </m:sSup>
                    <m:r>
                      <a:rPr lang="en-US" sz="1800" i="1">
                        <a:latin typeface="Cambria Math"/>
                      </a:rPr>
                      <m:t> </m:t>
                    </m:r>
                  </m:oMath>
                </a14:m>
                <a:r>
                  <a:rPr lang="id-ID" sz="1800" dirty="0"/>
                  <a:t>= 0,005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1800" dirty="0"/>
                  <a:t>         </a:t>
                </a:r>
                <a:r>
                  <a:rPr lang="en-US" sz="1800" dirty="0"/>
                  <a:t>E</a:t>
                </a:r>
                <a:r>
                  <a:rPr lang="en-US" sz="1800" baseline="-25000" dirty="0"/>
                  <a:t>R</a:t>
                </a:r>
                <a:r>
                  <a:rPr lang="en-US" sz="1800" dirty="0"/>
                  <a:t> </a:t>
                </a:r>
                <a:r>
                  <a:rPr lang="id-ID" sz="1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id-ID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latin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id-ID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𝑢𝑘𝑢𝑟𝑎𝑛</m:t>
                        </m:r>
                        <m:r>
                          <a:rPr lang="en-US" sz="1800" i="1">
                            <a:latin typeface="Cambria Math"/>
                          </a:rPr>
                          <m:t> </m:t>
                        </m:r>
                        <m:r>
                          <a:rPr lang="en-US" sz="1800" i="1">
                            <a:latin typeface="Cambria Math"/>
                          </a:rPr>
                          <m:t>𝑦𝑎𝑛𝑔</m:t>
                        </m:r>
                        <m:r>
                          <a:rPr lang="en-US" sz="1800" i="1">
                            <a:latin typeface="Cambria Math"/>
                          </a:rPr>
                          <m:t> </m:t>
                        </m:r>
                        <m:r>
                          <a:rPr lang="en-US" sz="1800" i="1">
                            <a:latin typeface="Cambria Math"/>
                          </a:rPr>
                          <m:t>𝑑𝑖𝑘𝑒𝑡𝑎h𝑢𝑖</m:t>
                        </m:r>
                      </m:den>
                    </m:f>
                  </m:oMath>
                </a14:m>
                <a:r>
                  <a:rPr lang="id-ID" sz="1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id-ID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latin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id-ID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−2</m:t>
                            </m:r>
                          </m:sup>
                        </m:sSup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5,45</m:t>
                        </m:r>
                      </m:den>
                    </m:f>
                  </m:oMath>
                </a14:m>
                <a:r>
                  <a:rPr lang="id-ID" sz="1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0,005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5,45</m:t>
                        </m:r>
                      </m:den>
                    </m:f>
                  </m:oMath>
                </a14:m>
                <a:r>
                  <a:rPr lang="id-ID" sz="1800" dirty="0"/>
                  <a:t> = 0,0009174...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16" y="1962307"/>
                <a:ext cx="7632848" cy="18335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oogle Shape;616;p23"/>
          <p:cNvGrpSpPr/>
          <p:nvPr/>
        </p:nvGrpSpPr>
        <p:grpSpPr>
          <a:xfrm>
            <a:off x="668162" y="4011910"/>
            <a:ext cx="274707" cy="579948"/>
            <a:chOff x="304040" y="3020774"/>
            <a:chExt cx="274707" cy="579948"/>
          </a:xfrm>
        </p:grpSpPr>
        <p:sp>
          <p:nvSpPr>
            <p:cNvPr id="20" name="Google Shape;617;p23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18;p23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619;p23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620;p23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21;p23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22;p23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23;p23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6207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5061" y="339502"/>
            <a:ext cx="8424936" cy="4608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5536" y="1017240"/>
                <a:ext cx="8352928" cy="1881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2000" dirty="0"/>
                  <a:t>3.  Dengan menggunakan metode biseksi, diperoleh bahwa iterasi I (</a:t>
                </a:r>
                <a:r>
                  <a:rPr lang="id-ID" sz="2000" i="1" dirty="0"/>
                  <a:t>x</a:t>
                </a:r>
                <a:r>
                  <a:rPr lang="id-ID" sz="2000" i="1" baseline="-25000" dirty="0"/>
                  <a:t>1</a:t>
                </a:r>
                <a:r>
                  <a:rPr lang="id-ID" sz="2000" dirty="0"/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000" dirty="0"/>
                  <a:t>     akar persamaan tak linear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id-ID" sz="2000" i="1">
                        <a:latin typeface="Cambria Math"/>
                      </a:rPr>
                      <m:t>−10=0</m:t>
                    </m:r>
                  </m:oMath>
                </a14:m>
                <a:r>
                  <a:rPr lang="id-ID" sz="2000" dirty="0"/>
                  <a:t> adalah 3,25 dan iterasi II (</a:t>
                </a:r>
                <a:r>
                  <a:rPr lang="id-ID" sz="2000" i="1" dirty="0"/>
                  <a:t>x</a:t>
                </a:r>
                <a:r>
                  <a:rPr lang="id-ID" sz="2000" i="1" baseline="-25000" dirty="0"/>
                  <a:t>2</a:t>
                </a:r>
                <a:r>
                  <a:rPr lang="id-ID" sz="2000" dirty="0"/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000" dirty="0"/>
                  <a:t>     adalah 3,125. Berapakah besar galat mutlak dan galat relatifnya?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000" dirty="0"/>
                  <a:t>    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017240"/>
                <a:ext cx="8352928" cy="1881990"/>
              </a:xfrm>
              <a:prstGeom prst="rect">
                <a:avLst/>
              </a:prstGeom>
              <a:blipFill rotWithShape="1">
                <a:blip r:embed="rId3"/>
                <a:stretch>
                  <a:fillRect l="-80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5576" y="2451331"/>
                <a:ext cx="7632848" cy="2062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2000" dirty="0"/>
                  <a:t>Penyelesaian: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000" dirty="0"/>
                  <a:t>         </a:t>
                </a:r>
                <a:r>
                  <a:rPr lang="en-US" sz="2000" dirty="0"/>
                  <a:t>E</a:t>
                </a:r>
                <a:r>
                  <a:rPr lang="en-US" sz="2000" baseline="-25000" dirty="0"/>
                  <a:t>A</a:t>
                </a:r>
                <a:r>
                  <a:rPr lang="en-US" sz="2000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sz="2000" i="1">
                            <a:latin typeface="Cambria Math"/>
                          </a:rPr>
                          <m:t>𝑥</m:t>
                        </m:r>
                        <m:r>
                          <a:rPr lang="id-ID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id-ID" sz="200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id-ID" sz="20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sz="2000" b="0" i="1" smtClean="0">
                            <a:latin typeface="Cambria Math"/>
                          </a:rPr>
                          <m:t>3,125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id-ID" sz="2000" b="0" i="1" smtClean="0">
                            <a:latin typeface="Cambria Math"/>
                          </a:rPr>
                          <m:t>3,25</m:t>
                        </m:r>
                      </m:e>
                    </m:d>
                  </m:oMath>
                </a14:m>
                <a:r>
                  <a:rPr lang="id-ID" sz="2000" dirty="0"/>
                  <a:t> = 0,125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000" dirty="0"/>
                  <a:t>         </a:t>
                </a:r>
                <a:r>
                  <a:rPr lang="en-US" sz="2000" dirty="0"/>
                  <a:t>E</a:t>
                </a:r>
                <a:r>
                  <a:rPr lang="en-US" sz="2000" baseline="-25000" dirty="0"/>
                  <a:t>R</a:t>
                </a:r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id-ID" sz="20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d-ID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id-ID" sz="20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id-ID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sz="2000" b="0" i="1" smtClean="0">
                                <a:latin typeface="Cambria Math"/>
                              </a:rPr>
                              <m:t>3,125−3,25</m:t>
                            </m:r>
                          </m:e>
                        </m:d>
                      </m:num>
                      <m:den>
                        <m:r>
                          <a:rPr lang="id-ID" sz="2000" b="0" i="1" smtClean="0">
                            <a:latin typeface="Cambria Math"/>
                          </a:rPr>
                          <m:t>3,125</m:t>
                        </m:r>
                      </m:den>
                    </m:f>
                  </m:oMath>
                </a14:m>
                <a:r>
                  <a:rPr lang="id-ID" sz="2000" dirty="0"/>
                  <a:t> = 0,04</a:t>
                </a:r>
              </a:p>
              <a:p>
                <a:endParaRPr lang="id-ID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51331"/>
                <a:ext cx="7632848" cy="2062424"/>
              </a:xfrm>
              <a:prstGeom prst="rect">
                <a:avLst/>
              </a:prstGeom>
              <a:blipFill rotWithShape="1">
                <a:blip r:embed="rId4"/>
                <a:stretch>
                  <a:fillRect l="-87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oogle Shape;567;p23"/>
          <p:cNvGrpSpPr/>
          <p:nvPr/>
        </p:nvGrpSpPr>
        <p:grpSpPr>
          <a:xfrm rot="-236343" flipH="1">
            <a:off x="7890408" y="4154150"/>
            <a:ext cx="764399" cy="450661"/>
            <a:chOff x="1963425" y="418250"/>
            <a:chExt cx="2160932" cy="1380257"/>
          </a:xfrm>
        </p:grpSpPr>
        <p:sp>
          <p:nvSpPr>
            <p:cNvPr id="20" name="Google Shape;568;p23"/>
            <p:cNvSpPr/>
            <p:nvPr/>
          </p:nvSpPr>
          <p:spPr>
            <a:xfrm>
              <a:off x="2009373" y="463512"/>
              <a:ext cx="2054634" cy="1307335"/>
            </a:xfrm>
            <a:custGeom>
              <a:avLst/>
              <a:gdLst/>
              <a:ahLst/>
              <a:cxnLst/>
              <a:rect l="l" t="t" r="r" b="b"/>
              <a:pathLst>
                <a:path w="8988" h="5719" extrusionOk="0">
                  <a:moveTo>
                    <a:pt x="3151" y="1850"/>
                  </a:moveTo>
                  <a:cubicBezTo>
                    <a:pt x="3205" y="1854"/>
                    <a:pt x="3255" y="1857"/>
                    <a:pt x="3302" y="1867"/>
                  </a:cubicBezTo>
                  <a:cubicBezTo>
                    <a:pt x="3362" y="1880"/>
                    <a:pt x="3422" y="1897"/>
                    <a:pt x="3479" y="1914"/>
                  </a:cubicBezTo>
                  <a:cubicBezTo>
                    <a:pt x="3499" y="1920"/>
                    <a:pt x="3519" y="1927"/>
                    <a:pt x="3539" y="1930"/>
                  </a:cubicBezTo>
                  <a:cubicBezTo>
                    <a:pt x="3620" y="1954"/>
                    <a:pt x="3696" y="1974"/>
                    <a:pt x="3776" y="1997"/>
                  </a:cubicBezTo>
                  <a:cubicBezTo>
                    <a:pt x="3810" y="2004"/>
                    <a:pt x="3844" y="2014"/>
                    <a:pt x="3877" y="2021"/>
                  </a:cubicBezTo>
                  <a:cubicBezTo>
                    <a:pt x="3930" y="2034"/>
                    <a:pt x="3987" y="2047"/>
                    <a:pt x="4041" y="2064"/>
                  </a:cubicBezTo>
                  <a:cubicBezTo>
                    <a:pt x="4194" y="2111"/>
                    <a:pt x="4342" y="2178"/>
                    <a:pt x="4486" y="2245"/>
                  </a:cubicBezTo>
                  <a:lnTo>
                    <a:pt x="4503" y="2251"/>
                  </a:lnTo>
                  <a:cubicBezTo>
                    <a:pt x="4633" y="2308"/>
                    <a:pt x="4767" y="2371"/>
                    <a:pt x="4890" y="2436"/>
                  </a:cubicBezTo>
                  <a:cubicBezTo>
                    <a:pt x="4934" y="2456"/>
                    <a:pt x="4974" y="2476"/>
                    <a:pt x="5014" y="2496"/>
                  </a:cubicBezTo>
                  <a:cubicBezTo>
                    <a:pt x="5175" y="2572"/>
                    <a:pt x="5335" y="2649"/>
                    <a:pt x="5496" y="2729"/>
                  </a:cubicBezTo>
                  <a:cubicBezTo>
                    <a:pt x="5569" y="2766"/>
                    <a:pt x="5639" y="2810"/>
                    <a:pt x="5716" y="2857"/>
                  </a:cubicBezTo>
                  <a:cubicBezTo>
                    <a:pt x="5733" y="2867"/>
                    <a:pt x="5750" y="2877"/>
                    <a:pt x="5767" y="2887"/>
                  </a:cubicBezTo>
                  <a:cubicBezTo>
                    <a:pt x="5813" y="2917"/>
                    <a:pt x="5863" y="2950"/>
                    <a:pt x="5911" y="2981"/>
                  </a:cubicBezTo>
                  <a:lnTo>
                    <a:pt x="5931" y="2994"/>
                  </a:lnTo>
                  <a:lnTo>
                    <a:pt x="5951" y="3007"/>
                  </a:lnTo>
                  <a:lnTo>
                    <a:pt x="5954" y="3007"/>
                  </a:lnTo>
                  <a:cubicBezTo>
                    <a:pt x="5965" y="3005"/>
                    <a:pt x="5975" y="3004"/>
                    <a:pt x="5986" y="3004"/>
                  </a:cubicBezTo>
                  <a:cubicBezTo>
                    <a:pt x="6018" y="3004"/>
                    <a:pt x="6045" y="3014"/>
                    <a:pt x="6071" y="3027"/>
                  </a:cubicBezTo>
                  <a:cubicBezTo>
                    <a:pt x="6108" y="3047"/>
                    <a:pt x="6148" y="3067"/>
                    <a:pt x="6184" y="3091"/>
                  </a:cubicBezTo>
                  <a:lnTo>
                    <a:pt x="6215" y="3108"/>
                  </a:lnTo>
                  <a:cubicBezTo>
                    <a:pt x="6248" y="3128"/>
                    <a:pt x="6285" y="3148"/>
                    <a:pt x="6318" y="3168"/>
                  </a:cubicBezTo>
                  <a:lnTo>
                    <a:pt x="6322" y="3171"/>
                  </a:lnTo>
                  <a:lnTo>
                    <a:pt x="6342" y="3181"/>
                  </a:lnTo>
                  <a:lnTo>
                    <a:pt x="6362" y="3194"/>
                  </a:lnTo>
                  <a:lnTo>
                    <a:pt x="6385" y="3211"/>
                  </a:lnTo>
                  <a:cubicBezTo>
                    <a:pt x="6429" y="3238"/>
                    <a:pt x="6482" y="3271"/>
                    <a:pt x="6529" y="3308"/>
                  </a:cubicBezTo>
                  <a:cubicBezTo>
                    <a:pt x="6579" y="3348"/>
                    <a:pt x="6616" y="3382"/>
                    <a:pt x="6650" y="3419"/>
                  </a:cubicBezTo>
                  <a:cubicBezTo>
                    <a:pt x="6683" y="3459"/>
                    <a:pt x="6713" y="3506"/>
                    <a:pt x="6736" y="3543"/>
                  </a:cubicBezTo>
                  <a:cubicBezTo>
                    <a:pt x="6760" y="3583"/>
                    <a:pt x="6780" y="3632"/>
                    <a:pt x="6797" y="3696"/>
                  </a:cubicBezTo>
                  <a:cubicBezTo>
                    <a:pt x="6817" y="3756"/>
                    <a:pt x="6820" y="3813"/>
                    <a:pt x="6814" y="3867"/>
                  </a:cubicBezTo>
                  <a:cubicBezTo>
                    <a:pt x="6803" y="3930"/>
                    <a:pt x="6780" y="3987"/>
                    <a:pt x="6740" y="4047"/>
                  </a:cubicBezTo>
                  <a:cubicBezTo>
                    <a:pt x="6703" y="4101"/>
                    <a:pt x="6646" y="4151"/>
                    <a:pt x="6576" y="4194"/>
                  </a:cubicBezTo>
                  <a:cubicBezTo>
                    <a:pt x="6559" y="4205"/>
                    <a:pt x="6536" y="4218"/>
                    <a:pt x="6516" y="4228"/>
                  </a:cubicBezTo>
                  <a:cubicBezTo>
                    <a:pt x="6472" y="4245"/>
                    <a:pt x="6425" y="4265"/>
                    <a:pt x="6372" y="4271"/>
                  </a:cubicBezTo>
                  <a:cubicBezTo>
                    <a:pt x="6338" y="4275"/>
                    <a:pt x="6305" y="4278"/>
                    <a:pt x="6272" y="4278"/>
                  </a:cubicBezTo>
                  <a:cubicBezTo>
                    <a:pt x="6253" y="4279"/>
                    <a:pt x="6233" y="4279"/>
                    <a:pt x="6214" y="4279"/>
                  </a:cubicBezTo>
                  <a:cubicBezTo>
                    <a:pt x="6155" y="4279"/>
                    <a:pt x="6096" y="4275"/>
                    <a:pt x="6041" y="4265"/>
                  </a:cubicBezTo>
                  <a:cubicBezTo>
                    <a:pt x="5960" y="4255"/>
                    <a:pt x="5863" y="4238"/>
                    <a:pt x="5770" y="4205"/>
                  </a:cubicBezTo>
                  <a:cubicBezTo>
                    <a:pt x="5723" y="4191"/>
                    <a:pt x="5673" y="4174"/>
                    <a:pt x="5626" y="4157"/>
                  </a:cubicBezTo>
                  <a:cubicBezTo>
                    <a:pt x="5593" y="4148"/>
                    <a:pt x="5562" y="4134"/>
                    <a:pt x="5529" y="4124"/>
                  </a:cubicBezTo>
                  <a:cubicBezTo>
                    <a:pt x="5375" y="4071"/>
                    <a:pt x="5211" y="4007"/>
                    <a:pt x="5048" y="3933"/>
                  </a:cubicBezTo>
                  <a:cubicBezTo>
                    <a:pt x="4880" y="3860"/>
                    <a:pt x="4719" y="3773"/>
                    <a:pt x="4569" y="3693"/>
                  </a:cubicBezTo>
                  <a:cubicBezTo>
                    <a:pt x="4489" y="3653"/>
                    <a:pt x="4409" y="3609"/>
                    <a:pt x="4328" y="3569"/>
                  </a:cubicBezTo>
                  <a:cubicBezTo>
                    <a:pt x="4255" y="3532"/>
                    <a:pt x="4185" y="3495"/>
                    <a:pt x="4111" y="3455"/>
                  </a:cubicBezTo>
                  <a:lnTo>
                    <a:pt x="3660" y="3214"/>
                  </a:lnTo>
                  <a:cubicBezTo>
                    <a:pt x="3515" y="3138"/>
                    <a:pt x="3372" y="3061"/>
                    <a:pt x="3234" y="2981"/>
                  </a:cubicBezTo>
                  <a:cubicBezTo>
                    <a:pt x="3208" y="2967"/>
                    <a:pt x="3185" y="2950"/>
                    <a:pt x="3158" y="2937"/>
                  </a:cubicBezTo>
                  <a:cubicBezTo>
                    <a:pt x="3104" y="2907"/>
                    <a:pt x="3047" y="2873"/>
                    <a:pt x="2994" y="2840"/>
                  </a:cubicBezTo>
                  <a:cubicBezTo>
                    <a:pt x="2910" y="2786"/>
                    <a:pt x="2844" y="2737"/>
                    <a:pt x="2787" y="2683"/>
                  </a:cubicBezTo>
                  <a:cubicBezTo>
                    <a:pt x="2730" y="2623"/>
                    <a:pt x="2689" y="2572"/>
                    <a:pt x="2660" y="2516"/>
                  </a:cubicBezTo>
                  <a:cubicBezTo>
                    <a:pt x="2636" y="2472"/>
                    <a:pt x="2616" y="2428"/>
                    <a:pt x="2606" y="2385"/>
                  </a:cubicBezTo>
                  <a:cubicBezTo>
                    <a:pt x="2600" y="2365"/>
                    <a:pt x="2596" y="2345"/>
                    <a:pt x="2596" y="2328"/>
                  </a:cubicBezTo>
                  <a:lnTo>
                    <a:pt x="2592" y="2322"/>
                  </a:lnTo>
                  <a:cubicBezTo>
                    <a:pt x="2589" y="2298"/>
                    <a:pt x="2586" y="2265"/>
                    <a:pt x="2589" y="2241"/>
                  </a:cubicBezTo>
                  <a:cubicBezTo>
                    <a:pt x="2592" y="2218"/>
                    <a:pt x="2596" y="2195"/>
                    <a:pt x="2603" y="2175"/>
                  </a:cubicBezTo>
                  <a:cubicBezTo>
                    <a:pt x="2609" y="2148"/>
                    <a:pt x="2620" y="2121"/>
                    <a:pt x="2632" y="2101"/>
                  </a:cubicBezTo>
                  <a:cubicBezTo>
                    <a:pt x="2643" y="2074"/>
                    <a:pt x="2660" y="2054"/>
                    <a:pt x="2680" y="2034"/>
                  </a:cubicBezTo>
                  <a:lnTo>
                    <a:pt x="2689" y="2024"/>
                  </a:lnTo>
                  <a:lnTo>
                    <a:pt x="2697" y="2010"/>
                  </a:lnTo>
                  <a:cubicBezTo>
                    <a:pt x="2730" y="1984"/>
                    <a:pt x="2770" y="1954"/>
                    <a:pt x="2813" y="1927"/>
                  </a:cubicBezTo>
                  <a:cubicBezTo>
                    <a:pt x="2857" y="1904"/>
                    <a:pt x="2910" y="1887"/>
                    <a:pt x="2950" y="1874"/>
                  </a:cubicBezTo>
                  <a:cubicBezTo>
                    <a:pt x="2994" y="1860"/>
                    <a:pt x="3041" y="1857"/>
                    <a:pt x="3084" y="1854"/>
                  </a:cubicBezTo>
                  <a:lnTo>
                    <a:pt x="3098" y="1850"/>
                  </a:lnTo>
                  <a:close/>
                  <a:moveTo>
                    <a:pt x="1131" y="0"/>
                  </a:moveTo>
                  <a:cubicBezTo>
                    <a:pt x="1095" y="0"/>
                    <a:pt x="1051" y="4"/>
                    <a:pt x="1018" y="8"/>
                  </a:cubicBezTo>
                  <a:cubicBezTo>
                    <a:pt x="917" y="24"/>
                    <a:pt x="840" y="74"/>
                    <a:pt x="774" y="124"/>
                  </a:cubicBezTo>
                  <a:cubicBezTo>
                    <a:pt x="743" y="148"/>
                    <a:pt x="717" y="188"/>
                    <a:pt x="693" y="218"/>
                  </a:cubicBezTo>
                  <a:lnTo>
                    <a:pt x="680" y="235"/>
                  </a:lnTo>
                  <a:cubicBezTo>
                    <a:pt x="670" y="248"/>
                    <a:pt x="656" y="264"/>
                    <a:pt x="646" y="278"/>
                  </a:cubicBezTo>
                  <a:cubicBezTo>
                    <a:pt x="626" y="305"/>
                    <a:pt x="606" y="335"/>
                    <a:pt x="590" y="362"/>
                  </a:cubicBezTo>
                  <a:lnTo>
                    <a:pt x="576" y="378"/>
                  </a:lnTo>
                  <a:lnTo>
                    <a:pt x="516" y="469"/>
                  </a:lnTo>
                  <a:cubicBezTo>
                    <a:pt x="489" y="509"/>
                    <a:pt x="462" y="549"/>
                    <a:pt x="432" y="586"/>
                  </a:cubicBezTo>
                  <a:cubicBezTo>
                    <a:pt x="385" y="656"/>
                    <a:pt x="335" y="726"/>
                    <a:pt x="289" y="797"/>
                  </a:cubicBezTo>
                  <a:lnTo>
                    <a:pt x="245" y="857"/>
                  </a:lnTo>
                  <a:lnTo>
                    <a:pt x="204" y="917"/>
                  </a:lnTo>
                  <a:cubicBezTo>
                    <a:pt x="178" y="954"/>
                    <a:pt x="155" y="991"/>
                    <a:pt x="135" y="1027"/>
                  </a:cubicBezTo>
                  <a:cubicBezTo>
                    <a:pt x="94" y="1091"/>
                    <a:pt x="68" y="1164"/>
                    <a:pt x="37" y="1238"/>
                  </a:cubicBezTo>
                  <a:cubicBezTo>
                    <a:pt x="1" y="1342"/>
                    <a:pt x="48" y="1468"/>
                    <a:pt x="151" y="1533"/>
                  </a:cubicBezTo>
                  <a:cubicBezTo>
                    <a:pt x="168" y="1542"/>
                    <a:pt x="188" y="1553"/>
                    <a:pt x="208" y="1559"/>
                  </a:cubicBezTo>
                  <a:lnTo>
                    <a:pt x="212" y="1559"/>
                  </a:lnTo>
                  <a:cubicBezTo>
                    <a:pt x="212" y="1569"/>
                    <a:pt x="208" y="1582"/>
                    <a:pt x="208" y="1593"/>
                  </a:cubicBezTo>
                  <a:cubicBezTo>
                    <a:pt x="204" y="1656"/>
                    <a:pt x="228" y="1740"/>
                    <a:pt x="278" y="1790"/>
                  </a:cubicBezTo>
                  <a:cubicBezTo>
                    <a:pt x="352" y="1857"/>
                    <a:pt x="436" y="1917"/>
                    <a:pt x="516" y="1974"/>
                  </a:cubicBezTo>
                  <a:lnTo>
                    <a:pt x="533" y="1987"/>
                  </a:lnTo>
                  <a:cubicBezTo>
                    <a:pt x="596" y="2034"/>
                    <a:pt x="663" y="2081"/>
                    <a:pt x="740" y="2127"/>
                  </a:cubicBezTo>
                  <a:lnTo>
                    <a:pt x="746" y="2135"/>
                  </a:lnTo>
                  <a:cubicBezTo>
                    <a:pt x="814" y="2175"/>
                    <a:pt x="887" y="2211"/>
                    <a:pt x="957" y="2248"/>
                  </a:cubicBezTo>
                  <a:lnTo>
                    <a:pt x="961" y="2251"/>
                  </a:lnTo>
                  <a:cubicBezTo>
                    <a:pt x="1034" y="2288"/>
                    <a:pt x="1111" y="2328"/>
                    <a:pt x="1195" y="2371"/>
                  </a:cubicBezTo>
                  <a:cubicBezTo>
                    <a:pt x="1315" y="2436"/>
                    <a:pt x="1432" y="2509"/>
                    <a:pt x="1546" y="2579"/>
                  </a:cubicBezTo>
                  <a:lnTo>
                    <a:pt x="1626" y="2626"/>
                  </a:lnTo>
                  <a:cubicBezTo>
                    <a:pt x="1750" y="2700"/>
                    <a:pt x="1874" y="2773"/>
                    <a:pt x="1998" y="2843"/>
                  </a:cubicBezTo>
                  <a:lnTo>
                    <a:pt x="2078" y="2887"/>
                  </a:lnTo>
                  <a:cubicBezTo>
                    <a:pt x="2222" y="2970"/>
                    <a:pt x="2368" y="3054"/>
                    <a:pt x="2532" y="3144"/>
                  </a:cubicBezTo>
                  <a:cubicBezTo>
                    <a:pt x="2603" y="3185"/>
                    <a:pt x="2677" y="3221"/>
                    <a:pt x="2746" y="3262"/>
                  </a:cubicBezTo>
                  <a:cubicBezTo>
                    <a:pt x="2837" y="3308"/>
                    <a:pt x="2927" y="3359"/>
                    <a:pt x="3014" y="3409"/>
                  </a:cubicBezTo>
                  <a:cubicBezTo>
                    <a:pt x="3078" y="3442"/>
                    <a:pt x="3141" y="3479"/>
                    <a:pt x="3205" y="3515"/>
                  </a:cubicBezTo>
                  <a:cubicBezTo>
                    <a:pt x="3439" y="3646"/>
                    <a:pt x="3680" y="3783"/>
                    <a:pt x="3921" y="3910"/>
                  </a:cubicBezTo>
                  <a:cubicBezTo>
                    <a:pt x="4011" y="3957"/>
                    <a:pt x="4101" y="4004"/>
                    <a:pt x="4191" y="4047"/>
                  </a:cubicBezTo>
                  <a:cubicBezTo>
                    <a:pt x="4265" y="4084"/>
                    <a:pt x="4335" y="4121"/>
                    <a:pt x="4409" y="4157"/>
                  </a:cubicBezTo>
                  <a:cubicBezTo>
                    <a:pt x="4556" y="4234"/>
                    <a:pt x="4727" y="4322"/>
                    <a:pt x="4890" y="4402"/>
                  </a:cubicBezTo>
                  <a:cubicBezTo>
                    <a:pt x="5051" y="4478"/>
                    <a:pt x="5211" y="4556"/>
                    <a:pt x="5369" y="4629"/>
                  </a:cubicBezTo>
                  <a:lnTo>
                    <a:pt x="5469" y="4676"/>
                  </a:lnTo>
                  <a:cubicBezTo>
                    <a:pt x="5596" y="4736"/>
                    <a:pt x="5727" y="4796"/>
                    <a:pt x="5850" y="4860"/>
                  </a:cubicBezTo>
                  <a:cubicBezTo>
                    <a:pt x="6024" y="4947"/>
                    <a:pt x="6195" y="5040"/>
                    <a:pt x="6355" y="5128"/>
                  </a:cubicBezTo>
                  <a:cubicBezTo>
                    <a:pt x="6422" y="5168"/>
                    <a:pt x="6492" y="5205"/>
                    <a:pt x="6562" y="5245"/>
                  </a:cubicBezTo>
                  <a:cubicBezTo>
                    <a:pt x="6639" y="5288"/>
                    <a:pt x="6720" y="5335"/>
                    <a:pt x="6797" y="5378"/>
                  </a:cubicBezTo>
                  <a:lnTo>
                    <a:pt x="6857" y="5412"/>
                  </a:lnTo>
                  <a:cubicBezTo>
                    <a:pt x="6977" y="5475"/>
                    <a:pt x="7101" y="5542"/>
                    <a:pt x="7225" y="5602"/>
                  </a:cubicBezTo>
                  <a:cubicBezTo>
                    <a:pt x="7281" y="5626"/>
                    <a:pt x="7332" y="5650"/>
                    <a:pt x="7382" y="5670"/>
                  </a:cubicBezTo>
                  <a:cubicBezTo>
                    <a:pt x="7439" y="5693"/>
                    <a:pt x="7513" y="5710"/>
                    <a:pt x="7599" y="5716"/>
                  </a:cubicBezTo>
                  <a:cubicBezTo>
                    <a:pt x="7616" y="5717"/>
                    <a:pt x="7633" y="5718"/>
                    <a:pt x="7651" y="5718"/>
                  </a:cubicBezTo>
                  <a:cubicBezTo>
                    <a:pt x="7722" y="5718"/>
                    <a:pt x="7802" y="5708"/>
                    <a:pt x="7890" y="5686"/>
                  </a:cubicBezTo>
                  <a:cubicBezTo>
                    <a:pt x="8098" y="5629"/>
                    <a:pt x="8308" y="5552"/>
                    <a:pt x="8536" y="5449"/>
                  </a:cubicBezTo>
                  <a:cubicBezTo>
                    <a:pt x="8583" y="5426"/>
                    <a:pt x="8626" y="5402"/>
                    <a:pt x="8669" y="5381"/>
                  </a:cubicBezTo>
                  <a:cubicBezTo>
                    <a:pt x="8733" y="5349"/>
                    <a:pt x="8813" y="5301"/>
                    <a:pt x="8873" y="5235"/>
                  </a:cubicBezTo>
                  <a:cubicBezTo>
                    <a:pt x="8900" y="5208"/>
                    <a:pt x="8964" y="5137"/>
                    <a:pt x="8974" y="5077"/>
                  </a:cubicBezTo>
                  <a:cubicBezTo>
                    <a:pt x="8981" y="5051"/>
                    <a:pt x="8984" y="5020"/>
                    <a:pt x="8987" y="4994"/>
                  </a:cubicBezTo>
                  <a:cubicBezTo>
                    <a:pt x="8987" y="4964"/>
                    <a:pt x="8984" y="4937"/>
                    <a:pt x="8981" y="4907"/>
                  </a:cubicBezTo>
                  <a:cubicBezTo>
                    <a:pt x="8978" y="4853"/>
                    <a:pt x="8924" y="4779"/>
                    <a:pt x="8900" y="4750"/>
                  </a:cubicBezTo>
                  <a:cubicBezTo>
                    <a:pt x="8887" y="4736"/>
                    <a:pt x="8873" y="4719"/>
                    <a:pt x="8864" y="4706"/>
                  </a:cubicBezTo>
                  <a:cubicBezTo>
                    <a:pt x="8840" y="4676"/>
                    <a:pt x="8820" y="4649"/>
                    <a:pt x="8800" y="4619"/>
                  </a:cubicBezTo>
                  <a:cubicBezTo>
                    <a:pt x="8760" y="4563"/>
                    <a:pt x="8720" y="4499"/>
                    <a:pt x="8686" y="4432"/>
                  </a:cubicBezTo>
                  <a:cubicBezTo>
                    <a:pt x="8649" y="4358"/>
                    <a:pt x="8609" y="4278"/>
                    <a:pt x="8569" y="4188"/>
                  </a:cubicBezTo>
                  <a:cubicBezTo>
                    <a:pt x="8549" y="4137"/>
                    <a:pt x="8529" y="4088"/>
                    <a:pt x="8509" y="4041"/>
                  </a:cubicBezTo>
                  <a:cubicBezTo>
                    <a:pt x="8496" y="4007"/>
                    <a:pt x="8482" y="3974"/>
                    <a:pt x="8469" y="3941"/>
                  </a:cubicBezTo>
                  <a:lnTo>
                    <a:pt x="8459" y="3917"/>
                  </a:lnTo>
                  <a:cubicBezTo>
                    <a:pt x="8436" y="3856"/>
                    <a:pt x="8408" y="3793"/>
                    <a:pt x="8376" y="3736"/>
                  </a:cubicBezTo>
                  <a:cubicBezTo>
                    <a:pt x="8339" y="3676"/>
                    <a:pt x="8298" y="3616"/>
                    <a:pt x="8248" y="3566"/>
                  </a:cubicBezTo>
                  <a:cubicBezTo>
                    <a:pt x="8208" y="3526"/>
                    <a:pt x="8161" y="3492"/>
                    <a:pt x="8115" y="3455"/>
                  </a:cubicBezTo>
                  <a:lnTo>
                    <a:pt x="8095" y="3439"/>
                  </a:lnTo>
                  <a:cubicBezTo>
                    <a:pt x="8034" y="3395"/>
                    <a:pt x="7974" y="3348"/>
                    <a:pt x="7904" y="3295"/>
                  </a:cubicBezTo>
                  <a:cubicBezTo>
                    <a:pt x="7797" y="3208"/>
                    <a:pt x="7676" y="3118"/>
                    <a:pt x="7529" y="3018"/>
                  </a:cubicBezTo>
                  <a:cubicBezTo>
                    <a:pt x="7469" y="2973"/>
                    <a:pt x="7402" y="2933"/>
                    <a:pt x="7328" y="2887"/>
                  </a:cubicBezTo>
                  <a:cubicBezTo>
                    <a:pt x="7168" y="2786"/>
                    <a:pt x="7004" y="2689"/>
                    <a:pt x="6843" y="2596"/>
                  </a:cubicBezTo>
                  <a:cubicBezTo>
                    <a:pt x="6780" y="2562"/>
                    <a:pt x="6720" y="2529"/>
                    <a:pt x="6659" y="2492"/>
                  </a:cubicBezTo>
                  <a:cubicBezTo>
                    <a:pt x="6606" y="2459"/>
                    <a:pt x="6549" y="2428"/>
                    <a:pt x="6496" y="2396"/>
                  </a:cubicBezTo>
                  <a:cubicBezTo>
                    <a:pt x="6409" y="2342"/>
                    <a:pt x="6318" y="2288"/>
                    <a:pt x="6228" y="2238"/>
                  </a:cubicBezTo>
                  <a:cubicBezTo>
                    <a:pt x="6071" y="2151"/>
                    <a:pt x="5911" y="2070"/>
                    <a:pt x="5760" y="1994"/>
                  </a:cubicBezTo>
                  <a:cubicBezTo>
                    <a:pt x="5419" y="1823"/>
                    <a:pt x="5128" y="1683"/>
                    <a:pt x="4833" y="1549"/>
                  </a:cubicBezTo>
                  <a:cubicBezTo>
                    <a:pt x="4787" y="1525"/>
                    <a:pt x="4736" y="1502"/>
                    <a:pt x="4690" y="1479"/>
                  </a:cubicBezTo>
                  <a:cubicBezTo>
                    <a:pt x="4559" y="1419"/>
                    <a:pt x="4429" y="1358"/>
                    <a:pt x="4295" y="1302"/>
                  </a:cubicBezTo>
                  <a:cubicBezTo>
                    <a:pt x="4198" y="1255"/>
                    <a:pt x="4094" y="1215"/>
                    <a:pt x="3997" y="1178"/>
                  </a:cubicBezTo>
                  <a:cubicBezTo>
                    <a:pt x="3934" y="1151"/>
                    <a:pt x="3873" y="1127"/>
                    <a:pt x="3810" y="1101"/>
                  </a:cubicBezTo>
                  <a:cubicBezTo>
                    <a:pt x="3459" y="957"/>
                    <a:pt x="3108" y="800"/>
                    <a:pt x="2763" y="650"/>
                  </a:cubicBezTo>
                  <a:cubicBezTo>
                    <a:pt x="2683" y="613"/>
                    <a:pt x="2603" y="576"/>
                    <a:pt x="2523" y="539"/>
                  </a:cubicBezTo>
                  <a:cubicBezTo>
                    <a:pt x="2439" y="502"/>
                    <a:pt x="2352" y="462"/>
                    <a:pt x="2268" y="422"/>
                  </a:cubicBezTo>
                  <a:cubicBezTo>
                    <a:pt x="2215" y="395"/>
                    <a:pt x="2158" y="369"/>
                    <a:pt x="2101" y="342"/>
                  </a:cubicBezTo>
                  <a:lnTo>
                    <a:pt x="2058" y="321"/>
                  </a:lnTo>
                  <a:cubicBezTo>
                    <a:pt x="1974" y="281"/>
                    <a:pt x="1884" y="238"/>
                    <a:pt x="1794" y="204"/>
                  </a:cubicBezTo>
                  <a:cubicBezTo>
                    <a:pt x="1723" y="175"/>
                    <a:pt x="1646" y="144"/>
                    <a:pt x="1569" y="118"/>
                  </a:cubicBezTo>
                  <a:cubicBezTo>
                    <a:pt x="1496" y="91"/>
                    <a:pt x="1419" y="68"/>
                    <a:pt x="1345" y="44"/>
                  </a:cubicBezTo>
                  <a:lnTo>
                    <a:pt x="1335" y="41"/>
                  </a:lnTo>
                  <a:cubicBezTo>
                    <a:pt x="1272" y="20"/>
                    <a:pt x="1201" y="0"/>
                    <a:pt x="1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69;p23"/>
            <p:cNvSpPr/>
            <p:nvPr/>
          </p:nvSpPr>
          <p:spPr>
            <a:xfrm>
              <a:off x="2160704" y="514259"/>
              <a:ext cx="316150" cy="445760"/>
            </a:xfrm>
            <a:custGeom>
              <a:avLst/>
              <a:gdLst/>
              <a:ahLst/>
              <a:cxnLst/>
              <a:rect l="l" t="t" r="r" b="b"/>
              <a:pathLst>
                <a:path w="1383" h="1950" extrusionOk="0">
                  <a:moveTo>
                    <a:pt x="1122" y="0"/>
                  </a:moveTo>
                  <a:cubicBezTo>
                    <a:pt x="1105" y="0"/>
                    <a:pt x="1088" y="2"/>
                    <a:pt x="1071" y="6"/>
                  </a:cubicBezTo>
                  <a:cubicBezTo>
                    <a:pt x="1011" y="19"/>
                    <a:pt x="964" y="56"/>
                    <a:pt x="931" y="107"/>
                  </a:cubicBezTo>
                  <a:cubicBezTo>
                    <a:pt x="874" y="187"/>
                    <a:pt x="817" y="267"/>
                    <a:pt x="763" y="351"/>
                  </a:cubicBezTo>
                  <a:cubicBezTo>
                    <a:pt x="726" y="404"/>
                    <a:pt x="690" y="457"/>
                    <a:pt x="657" y="511"/>
                  </a:cubicBezTo>
                  <a:cubicBezTo>
                    <a:pt x="573" y="648"/>
                    <a:pt x="493" y="785"/>
                    <a:pt x="412" y="919"/>
                  </a:cubicBezTo>
                  <a:cubicBezTo>
                    <a:pt x="339" y="1043"/>
                    <a:pt x="269" y="1163"/>
                    <a:pt x="195" y="1283"/>
                  </a:cubicBezTo>
                  <a:cubicBezTo>
                    <a:pt x="158" y="1344"/>
                    <a:pt x="124" y="1404"/>
                    <a:pt x="91" y="1464"/>
                  </a:cubicBezTo>
                  <a:cubicBezTo>
                    <a:pt x="71" y="1504"/>
                    <a:pt x="55" y="1544"/>
                    <a:pt x="41" y="1584"/>
                  </a:cubicBezTo>
                  <a:cubicBezTo>
                    <a:pt x="21" y="1638"/>
                    <a:pt x="14" y="1688"/>
                    <a:pt x="8" y="1742"/>
                  </a:cubicBezTo>
                  <a:cubicBezTo>
                    <a:pt x="1" y="1812"/>
                    <a:pt x="44" y="1882"/>
                    <a:pt x="101" y="1919"/>
                  </a:cubicBezTo>
                  <a:cubicBezTo>
                    <a:pt x="132" y="1936"/>
                    <a:pt x="161" y="1946"/>
                    <a:pt x="198" y="1949"/>
                  </a:cubicBezTo>
                  <a:cubicBezTo>
                    <a:pt x="202" y="1949"/>
                    <a:pt x="206" y="1949"/>
                    <a:pt x="210" y="1949"/>
                  </a:cubicBezTo>
                  <a:cubicBezTo>
                    <a:pt x="258" y="1949"/>
                    <a:pt x="298" y="1926"/>
                    <a:pt x="339" y="1896"/>
                  </a:cubicBezTo>
                  <a:cubicBezTo>
                    <a:pt x="402" y="1848"/>
                    <a:pt x="436" y="1772"/>
                    <a:pt x="476" y="1705"/>
                  </a:cubicBezTo>
                  <a:cubicBezTo>
                    <a:pt x="510" y="1645"/>
                    <a:pt x="543" y="1584"/>
                    <a:pt x="576" y="1524"/>
                  </a:cubicBezTo>
                  <a:cubicBezTo>
                    <a:pt x="646" y="1404"/>
                    <a:pt x="720" y="1280"/>
                    <a:pt x="791" y="1160"/>
                  </a:cubicBezTo>
                  <a:cubicBezTo>
                    <a:pt x="874" y="1023"/>
                    <a:pt x="954" y="885"/>
                    <a:pt x="1038" y="752"/>
                  </a:cubicBezTo>
                  <a:cubicBezTo>
                    <a:pt x="1067" y="701"/>
                    <a:pt x="1101" y="652"/>
                    <a:pt x="1135" y="604"/>
                  </a:cubicBezTo>
                  <a:cubicBezTo>
                    <a:pt x="1192" y="518"/>
                    <a:pt x="1248" y="431"/>
                    <a:pt x="1308" y="343"/>
                  </a:cubicBezTo>
                  <a:cubicBezTo>
                    <a:pt x="1382" y="243"/>
                    <a:pt x="1339" y="96"/>
                    <a:pt x="1238" y="36"/>
                  </a:cubicBezTo>
                  <a:cubicBezTo>
                    <a:pt x="1205" y="12"/>
                    <a:pt x="1164" y="0"/>
                    <a:pt x="1122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70;p23"/>
            <p:cNvSpPr/>
            <p:nvPr/>
          </p:nvSpPr>
          <p:spPr>
            <a:xfrm>
              <a:off x="2340381" y="594039"/>
              <a:ext cx="291690" cy="484393"/>
            </a:xfrm>
            <a:custGeom>
              <a:avLst/>
              <a:gdLst/>
              <a:ahLst/>
              <a:cxnLst/>
              <a:rect l="l" t="t" r="r" b="b"/>
              <a:pathLst>
                <a:path w="1276" h="2119" extrusionOk="0">
                  <a:moveTo>
                    <a:pt x="1109" y="0"/>
                  </a:moveTo>
                  <a:cubicBezTo>
                    <a:pt x="1096" y="0"/>
                    <a:pt x="1083" y="2"/>
                    <a:pt x="1071" y="5"/>
                  </a:cubicBezTo>
                  <a:cubicBezTo>
                    <a:pt x="1031" y="11"/>
                    <a:pt x="988" y="39"/>
                    <a:pt x="968" y="79"/>
                  </a:cubicBezTo>
                  <a:cubicBezTo>
                    <a:pt x="928" y="159"/>
                    <a:pt x="883" y="239"/>
                    <a:pt x="834" y="312"/>
                  </a:cubicBezTo>
                  <a:cubicBezTo>
                    <a:pt x="787" y="386"/>
                    <a:pt x="743" y="456"/>
                    <a:pt x="696" y="530"/>
                  </a:cubicBezTo>
                  <a:cubicBezTo>
                    <a:pt x="607" y="667"/>
                    <a:pt x="526" y="811"/>
                    <a:pt x="439" y="954"/>
                  </a:cubicBezTo>
                  <a:cubicBezTo>
                    <a:pt x="355" y="1088"/>
                    <a:pt x="269" y="1223"/>
                    <a:pt x="201" y="1366"/>
                  </a:cubicBezTo>
                  <a:cubicBezTo>
                    <a:pt x="165" y="1446"/>
                    <a:pt x="128" y="1527"/>
                    <a:pt x="98" y="1610"/>
                  </a:cubicBezTo>
                  <a:cubicBezTo>
                    <a:pt x="74" y="1677"/>
                    <a:pt x="51" y="1744"/>
                    <a:pt x="25" y="1808"/>
                  </a:cubicBezTo>
                  <a:cubicBezTo>
                    <a:pt x="11" y="1841"/>
                    <a:pt x="1" y="1874"/>
                    <a:pt x="1" y="1908"/>
                  </a:cubicBezTo>
                  <a:cubicBezTo>
                    <a:pt x="1" y="1945"/>
                    <a:pt x="8" y="1978"/>
                    <a:pt x="25" y="2008"/>
                  </a:cubicBezTo>
                  <a:cubicBezTo>
                    <a:pt x="41" y="2041"/>
                    <a:pt x="65" y="2065"/>
                    <a:pt x="94" y="2085"/>
                  </a:cubicBezTo>
                  <a:lnTo>
                    <a:pt x="98" y="2089"/>
                  </a:lnTo>
                  <a:cubicBezTo>
                    <a:pt x="128" y="2105"/>
                    <a:pt x="158" y="2115"/>
                    <a:pt x="195" y="2118"/>
                  </a:cubicBezTo>
                  <a:cubicBezTo>
                    <a:pt x="245" y="2118"/>
                    <a:pt x="295" y="2101"/>
                    <a:pt x="332" y="2065"/>
                  </a:cubicBezTo>
                  <a:lnTo>
                    <a:pt x="346" y="2055"/>
                  </a:lnTo>
                  <a:cubicBezTo>
                    <a:pt x="375" y="2025"/>
                    <a:pt x="395" y="1985"/>
                    <a:pt x="402" y="1945"/>
                  </a:cubicBezTo>
                  <a:cubicBezTo>
                    <a:pt x="429" y="1878"/>
                    <a:pt x="449" y="1814"/>
                    <a:pt x="473" y="1747"/>
                  </a:cubicBezTo>
                  <a:cubicBezTo>
                    <a:pt x="499" y="1667"/>
                    <a:pt x="526" y="1590"/>
                    <a:pt x="559" y="1513"/>
                  </a:cubicBezTo>
                  <a:cubicBezTo>
                    <a:pt x="607" y="1419"/>
                    <a:pt x="660" y="1326"/>
                    <a:pt x="710" y="1232"/>
                  </a:cubicBezTo>
                  <a:cubicBezTo>
                    <a:pt x="767" y="1125"/>
                    <a:pt x="823" y="1022"/>
                    <a:pt x="880" y="914"/>
                  </a:cubicBezTo>
                  <a:cubicBezTo>
                    <a:pt x="997" y="690"/>
                    <a:pt x="1128" y="476"/>
                    <a:pt x="1245" y="252"/>
                  </a:cubicBezTo>
                  <a:cubicBezTo>
                    <a:pt x="1265" y="212"/>
                    <a:pt x="1275" y="175"/>
                    <a:pt x="1265" y="129"/>
                  </a:cubicBezTo>
                  <a:cubicBezTo>
                    <a:pt x="1255" y="88"/>
                    <a:pt x="1229" y="48"/>
                    <a:pt x="1192" y="25"/>
                  </a:cubicBezTo>
                  <a:cubicBezTo>
                    <a:pt x="1168" y="9"/>
                    <a:pt x="1138" y="0"/>
                    <a:pt x="110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71;p23"/>
            <p:cNvSpPr/>
            <p:nvPr/>
          </p:nvSpPr>
          <p:spPr>
            <a:xfrm>
              <a:off x="3540743" y="1213757"/>
              <a:ext cx="352040" cy="522340"/>
            </a:xfrm>
            <a:custGeom>
              <a:avLst/>
              <a:gdLst/>
              <a:ahLst/>
              <a:cxnLst/>
              <a:rect l="l" t="t" r="r" b="b"/>
              <a:pathLst>
                <a:path w="1540" h="2285" extrusionOk="0">
                  <a:moveTo>
                    <a:pt x="1336" y="0"/>
                  </a:moveTo>
                  <a:cubicBezTo>
                    <a:pt x="1276" y="0"/>
                    <a:pt x="1216" y="29"/>
                    <a:pt x="1181" y="83"/>
                  </a:cubicBezTo>
                  <a:cubicBezTo>
                    <a:pt x="981" y="407"/>
                    <a:pt x="786" y="739"/>
                    <a:pt x="569" y="1050"/>
                  </a:cubicBezTo>
                  <a:cubicBezTo>
                    <a:pt x="479" y="1184"/>
                    <a:pt x="392" y="1317"/>
                    <a:pt x="312" y="1457"/>
                  </a:cubicBezTo>
                  <a:cubicBezTo>
                    <a:pt x="272" y="1525"/>
                    <a:pt x="238" y="1598"/>
                    <a:pt x="201" y="1668"/>
                  </a:cubicBezTo>
                  <a:cubicBezTo>
                    <a:pt x="181" y="1702"/>
                    <a:pt x="164" y="1738"/>
                    <a:pt x="141" y="1772"/>
                  </a:cubicBezTo>
                  <a:cubicBezTo>
                    <a:pt x="121" y="1802"/>
                    <a:pt x="101" y="1829"/>
                    <a:pt x="81" y="1859"/>
                  </a:cubicBezTo>
                  <a:cubicBezTo>
                    <a:pt x="71" y="1876"/>
                    <a:pt x="58" y="1892"/>
                    <a:pt x="51" y="1909"/>
                  </a:cubicBezTo>
                  <a:cubicBezTo>
                    <a:pt x="37" y="1932"/>
                    <a:pt x="24" y="1956"/>
                    <a:pt x="17" y="1983"/>
                  </a:cubicBezTo>
                  <a:cubicBezTo>
                    <a:pt x="4" y="2039"/>
                    <a:pt x="1" y="2110"/>
                    <a:pt x="34" y="2160"/>
                  </a:cubicBezTo>
                  <a:cubicBezTo>
                    <a:pt x="54" y="2197"/>
                    <a:pt x="81" y="2227"/>
                    <a:pt x="118" y="2247"/>
                  </a:cubicBezTo>
                  <a:cubicBezTo>
                    <a:pt x="151" y="2270"/>
                    <a:pt x="184" y="2280"/>
                    <a:pt x="225" y="2284"/>
                  </a:cubicBezTo>
                  <a:cubicBezTo>
                    <a:pt x="228" y="2284"/>
                    <a:pt x="231" y="2284"/>
                    <a:pt x="235" y="2284"/>
                  </a:cubicBezTo>
                  <a:cubicBezTo>
                    <a:pt x="294" y="2284"/>
                    <a:pt x="347" y="2258"/>
                    <a:pt x="388" y="2220"/>
                  </a:cubicBezTo>
                  <a:lnTo>
                    <a:pt x="388" y="2220"/>
                  </a:lnTo>
                  <a:lnTo>
                    <a:pt x="385" y="2224"/>
                  </a:lnTo>
                  <a:cubicBezTo>
                    <a:pt x="432" y="2184"/>
                    <a:pt x="456" y="2133"/>
                    <a:pt x="476" y="2079"/>
                  </a:cubicBezTo>
                  <a:cubicBezTo>
                    <a:pt x="502" y="2030"/>
                    <a:pt x="529" y="1979"/>
                    <a:pt x="556" y="1926"/>
                  </a:cubicBezTo>
                  <a:cubicBezTo>
                    <a:pt x="589" y="1859"/>
                    <a:pt x="619" y="1792"/>
                    <a:pt x="649" y="1722"/>
                  </a:cubicBezTo>
                  <a:cubicBezTo>
                    <a:pt x="757" y="1497"/>
                    <a:pt x="880" y="1281"/>
                    <a:pt x="1010" y="1066"/>
                  </a:cubicBezTo>
                  <a:cubicBezTo>
                    <a:pt x="1168" y="802"/>
                    <a:pt x="1325" y="538"/>
                    <a:pt x="1485" y="277"/>
                  </a:cubicBezTo>
                  <a:cubicBezTo>
                    <a:pt x="1539" y="193"/>
                    <a:pt x="1512" y="80"/>
                    <a:pt x="1432" y="26"/>
                  </a:cubicBezTo>
                  <a:lnTo>
                    <a:pt x="1428" y="26"/>
                  </a:lnTo>
                  <a:cubicBezTo>
                    <a:pt x="1400" y="9"/>
                    <a:pt x="1368" y="0"/>
                    <a:pt x="133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72;p23"/>
            <p:cNvSpPr/>
            <p:nvPr/>
          </p:nvSpPr>
          <p:spPr>
            <a:xfrm>
              <a:off x="2600296" y="886182"/>
              <a:ext cx="968110" cy="555714"/>
            </a:xfrm>
            <a:custGeom>
              <a:avLst/>
              <a:gdLst/>
              <a:ahLst/>
              <a:cxnLst/>
              <a:rect l="l" t="t" r="r" b="b"/>
              <a:pathLst>
                <a:path w="4235" h="2431" extrusionOk="0">
                  <a:moveTo>
                    <a:pt x="513" y="1"/>
                  </a:moveTo>
                  <a:lnTo>
                    <a:pt x="499" y="5"/>
                  </a:lnTo>
                  <a:cubicBezTo>
                    <a:pt x="456" y="8"/>
                    <a:pt x="409" y="11"/>
                    <a:pt x="365" y="25"/>
                  </a:cubicBezTo>
                  <a:cubicBezTo>
                    <a:pt x="325" y="38"/>
                    <a:pt x="272" y="55"/>
                    <a:pt x="228" y="78"/>
                  </a:cubicBezTo>
                  <a:cubicBezTo>
                    <a:pt x="185" y="105"/>
                    <a:pt x="145" y="135"/>
                    <a:pt x="112" y="161"/>
                  </a:cubicBezTo>
                  <a:lnTo>
                    <a:pt x="104" y="175"/>
                  </a:lnTo>
                  <a:lnTo>
                    <a:pt x="95" y="185"/>
                  </a:lnTo>
                  <a:cubicBezTo>
                    <a:pt x="75" y="205"/>
                    <a:pt x="58" y="225"/>
                    <a:pt x="47" y="252"/>
                  </a:cubicBezTo>
                  <a:cubicBezTo>
                    <a:pt x="35" y="272"/>
                    <a:pt x="24" y="299"/>
                    <a:pt x="18" y="326"/>
                  </a:cubicBezTo>
                  <a:cubicBezTo>
                    <a:pt x="11" y="346"/>
                    <a:pt x="7" y="369"/>
                    <a:pt x="4" y="392"/>
                  </a:cubicBezTo>
                  <a:cubicBezTo>
                    <a:pt x="1" y="416"/>
                    <a:pt x="4" y="449"/>
                    <a:pt x="7" y="473"/>
                  </a:cubicBezTo>
                  <a:lnTo>
                    <a:pt x="11" y="479"/>
                  </a:lnTo>
                  <a:cubicBezTo>
                    <a:pt x="11" y="496"/>
                    <a:pt x="15" y="516"/>
                    <a:pt x="21" y="536"/>
                  </a:cubicBezTo>
                  <a:cubicBezTo>
                    <a:pt x="31" y="579"/>
                    <a:pt x="51" y="623"/>
                    <a:pt x="75" y="667"/>
                  </a:cubicBezTo>
                  <a:cubicBezTo>
                    <a:pt x="104" y="723"/>
                    <a:pt x="145" y="774"/>
                    <a:pt x="202" y="834"/>
                  </a:cubicBezTo>
                  <a:cubicBezTo>
                    <a:pt x="259" y="888"/>
                    <a:pt x="325" y="937"/>
                    <a:pt x="409" y="991"/>
                  </a:cubicBezTo>
                  <a:cubicBezTo>
                    <a:pt x="462" y="1024"/>
                    <a:pt x="519" y="1058"/>
                    <a:pt x="573" y="1088"/>
                  </a:cubicBezTo>
                  <a:cubicBezTo>
                    <a:pt x="600" y="1101"/>
                    <a:pt x="623" y="1118"/>
                    <a:pt x="649" y="1132"/>
                  </a:cubicBezTo>
                  <a:cubicBezTo>
                    <a:pt x="787" y="1212"/>
                    <a:pt x="930" y="1289"/>
                    <a:pt x="1075" y="1365"/>
                  </a:cubicBezTo>
                  <a:lnTo>
                    <a:pt x="1526" y="1606"/>
                  </a:lnTo>
                  <a:cubicBezTo>
                    <a:pt x="1600" y="1646"/>
                    <a:pt x="1670" y="1683"/>
                    <a:pt x="1743" y="1720"/>
                  </a:cubicBezTo>
                  <a:cubicBezTo>
                    <a:pt x="1824" y="1760"/>
                    <a:pt x="1904" y="1804"/>
                    <a:pt x="1984" y="1844"/>
                  </a:cubicBezTo>
                  <a:cubicBezTo>
                    <a:pt x="2134" y="1924"/>
                    <a:pt x="2295" y="2011"/>
                    <a:pt x="2463" y="2084"/>
                  </a:cubicBezTo>
                  <a:cubicBezTo>
                    <a:pt x="2626" y="2158"/>
                    <a:pt x="2790" y="2222"/>
                    <a:pt x="2944" y="2275"/>
                  </a:cubicBezTo>
                  <a:cubicBezTo>
                    <a:pt x="2977" y="2285"/>
                    <a:pt x="3008" y="2299"/>
                    <a:pt x="3041" y="2308"/>
                  </a:cubicBezTo>
                  <a:cubicBezTo>
                    <a:pt x="3088" y="2325"/>
                    <a:pt x="3138" y="2342"/>
                    <a:pt x="3185" y="2356"/>
                  </a:cubicBezTo>
                  <a:cubicBezTo>
                    <a:pt x="3278" y="2389"/>
                    <a:pt x="3375" y="2406"/>
                    <a:pt x="3456" y="2416"/>
                  </a:cubicBezTo>
                  <a:cubicBezTo>
                    <a:pt x="3511" y="2426"/>
                    <a:pt x="3570" y="2430"/>
                    <a:pt x="3629" y="2430"/>
                  </a:cubicBezTo>
                  <a:cubicBezTo>
                    <a:pt x="3648" y="2430"/>
                    <a:pt x="3668" y="2430"/>
                    <a:pt x="3687" y="2429"/>
                  </a:cubicBezTo>
                  <a:cubicBezTo>
                    <a:pt x="3720" y="2429"/>
                    <a:pt x="3753" y="2426"/>
                    <a:pt x="3787" y="2422"/>
                  </a:cubicBezTo>
                  <a:cubicBezTo>
                    <a:pt x="3840" y="2416"/>
                    <a:pt x="3887" y="2396"/>
                    <a:pt x="3931" y="2379"/>
                  </a:cubicBezTo>
                  <a:cubicBezTo>
                    <a:pt x="3951" y="2369"/>
                    <a:pt x="3974" y="2356"/>
                    <a:pt x="3991" y="2345"/>
                  </a:cubicBezTo>
                  <a:cubicBezTo>
                    <a:pt x="4061" y="2302"/>
                    <a:pt x="4118" y="2252"/>
                    <a:pt x="4155" y="2198"/>
                  </a:cubicBezTo>
                  <a:cubicBezTo>
                    <a:pt x="4195" y="2138"/>
                    <a:pt x="4218" y="2081"/>
                    <a:pt x="4229" y="2018"/>
                  </a:cubicBezTo>
                  <a:cubicBezTo>
                    <a:pt x="4235" y="1964"/>
                    <a:pt x="4232" y="1907"/>
                    <a:pt x="4212" y="1847"/>
                  </a:cubicBezTo>
                  <a:cubicBezTo>
                    <a:pt x="4195" y="1783"/>
                    <a:pt x="4175" y="1734"/>
                    <a:pt x="4151" y="1694"/>
                  </a:cubicBezTo>
                  <a:cubicBezTo>
                    <a:pt x="4128" y="1657"/>
                    <a:pt x="4098" y="1610"/>
                    <a:pt x="4065" y="1570"/>
                  </a:cubicBezTo>
                  <a:cubicBezTo>
                    <a:pt x="4031" y="1533"/>
                    <a:pt x="3994" y="1499"/>
                    <a:pt x="3944" y="1459"/>
                  </a:cubicBezTo>
                  <a:cubicBezTo>
                    <a:pt x="3897" y="1422"/>
                    <a:pt x="3844" y="1389"/>
                    <a:pt x="3800" y="1362"/>
                  </a:cubicBezTo>
                  <a:lnTo>
                    <a:pt x="3777" y="1345"/>
                  </a:lnTo>
                  <a:lnTo>
                    <a:pt x="3757" y="1332"/>
                  </a:lnTo>
                  <a:lnTo>
                    <a:pt x="3737" y="1322"/>
                  </a:lnTo>
                  <a:lnTo>
                    <a:pt x="3733" y="1319"/>
                  </a:lnTo>
                  <a:cubicBezTo>
                    <a:pt x="3700" y="1299"/>
                    <a:pt x="3663" y="1279"/>
                    <a:pt x="3630" y="1259"/>
                  </a:cubicBezTo>
                  <a:lnTo>
                    <a:pt x="3599" y="1242"/>
                  </a:lnTo>
                  <a:cubicBezTo>
                    <a:pt x="3563" y="1218"/>
                    <a:pt x="3523" y="1198"/>
                    <a:pt x="3486" y="1178"/>
                  </a:cubicBezTo>
                  <a:cubicBezTo>
                    <a:pt x="3460" y="1165"/>
                    <a:pt x="3433" y="1155"/>
                    <a:pt x="3401" y="1155"/>
                  </a:cubicBezTo>
                  <a:cubicBezTo>
                    <a:pt x="3390" y="1155"/>
                    <a:pt x="3380" y="1156"/>
                    <a:pt x="3369" y="1158"/>
                  </a:cubicBezTo>
                  <a:lnTo>
                    <a:pt x="3366" y="1158"/>
                  </a:lnTo>
                  <a:lnTo>
                    <a:pt x="3346" y="1145"/>
                  </a:lnTo>
                  <a:lnTo>
                    <a:pt x="3326" y="1132"/>
                  </a:lnTo>
                  <a:cubicBezTo>
                    <a:pt x="3278" y="1101"/>
                    <a:pt x="3228" y="1068"/>
                    <a:pt x="3182" y="1038"/>
                  </a:cubicBezTo>
                  <a:cubicBezTo>
                    <a:pt x="3165" y="1028"/>
                    <a:pt x="3148" y="1018"/>
                    <a:pt x="3131" y="1008"/>
                  </a:cubicBezTo>
                  <a:cubicBezTo>
                    <a:pt x="3054" y="961"/>
                    <a:pt x="2984" y="917"/>
                    <a:pt x="2911" y="880"/>
                  </a:cubicBezTo>
                  <a:cubicBezTo>
                    <a:pt x="2750" y="800"/>
                    <a:pt x="2590" y="723"/>
                    <a:pt x="2429" y="647"/>
                  </a:cubicBezTo>
                  <a:cubicBezTo>
                    <a:pt x="2389" y="627"/>
                    <a:pt x="2349" y="607"/>
                    <a:pt x="2305" y="587"/>
                  </a:cubicBezTo>
                  <a:cubicBezTo>
                    <a:pt x="2182" y="526"/>
                    <a:pt x="2048" y="459"/>
                    <a:pt x="1918" y="402"/>
                  </a:cubicBezTo>
                  <a:lnTo>
                    <a:pt x="1901" y="396"/>
                  </a:lnTo>
                  <a:cubicBezTo>
                    <a:pt x="1757" y="329"/>
                    <a:pt x="1609" y="262"/>
                    <a:pt x="1456" y="215"/>
                  </a:cubicBezTo>
                  <a:cubicBezTo>
                    <a:pt x="1402" y="198"/>
                    <a:pt x="1345" y="185"/>
                    <a:pt x="1292" y="172"/>
                  </a:cubicBezTo>
                  <a:cubicBezTo>
                    <a:pt x="1259" y="165"/>
                    <a:pt x="1225" y="155"/>
                    <a:pt x="1191" y="148"/>
                  </a:cubicBezTo>
                  <a:cubicBezTo>
                    <a:pt x="1111" y="125"/>
                    <a:pt x="1035" y="105"/>
                    <a:pt x="954" y="81"/>
                  </a:cubicBezTo>
                  <a:cubicBezTo>
                    <a:pt x="934" y="78"/>
                    <a:pt x="914" y="71"/>
                    <a:pt x="894" y="65"/>
                  </a:cubicBezTo>
                  <a:cubicBezTo>
                    <a:pt x="837" y="48"/>
                    <a:pt x="777" y="31"/>
                    <a:pt x="717" y="18"/>
                  </a:cubicBezTo>
                  <a:cubicBezTo>
                    <a:pt x="670" y="8"/>
                    <a:pt x="620" y="5"/>
                    <a:pt x="56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73;p23"/>
            <p:cNvSpPr/>
            <p:nvPr/>
          </p:nvSpPr>
          <p:spPr>
            <a:xfrm>
              <a:off x="2918274" y="944930"/>
              <a:ext cx="610355" cy="402784"/>
            </a:xfrm>
            <a:custGeom>
              <a:avLst/>
              <a:gdLst/>
              <a:ahLst/>
              <a:cxnLst/>
              <a:rect l="l" t="t" r="r" b="b"/>
              <a:pathLst>
                <a:path w="2670" h="1762" extrusionOk="0">
                  <a:moveTo>
                    <a:pt x="133" y="1"/>
                  </a:moveTo>
                  <a:cubicBezTo>
                    <a:pt x="114" y="1"/>
                    <a:pt x="97" y="6"/>
                    <a:pt x="78" y="15"/>
                  </a:cubicBezTo>
                  <a:cubicBezTo>
                    <a:pt x="48" y="32"/>
                    <a:pt x="21" y="62"/>
                    <a:pt x="11" y="95"/>
                  </a:cubicBezTo>
                  <a:cubicBezTo>
                    <a:pt x="1" y="129"/>
                    <a:pt x="5" y="165"/>
                    <a:pt x="21" y="196"/>
                  </a:cubicBezTo>
                  <a:cubicBezTo>
                    <a:pt x="38" y="233"/>
                    <a:pt x="65" y="249"/>
                    <a:pt x="101" y="265"/>
                  </a:cubicBezTo>
                  <a:cubicBezTo>
                    <a:pt x="255" y="330"/>
                    <a:pt x="409" y="396"/>
                    <a:pt x="563" y="463"/>
                  </a:cubicBezTo>
                  <a:cubicBezTo>
                    <a:pt x="687" y="523"/>
                    <a:pt x="808" y="587"/>
                    <a:pt x="931" y="647"/>
                  </a:cubicBezTo>
                  <a:cubicBezTo>
                    <a:pt x="1072" y="714"/>
                    <a:pt x="1212" y="784"/>
                    <a:pt x="1353" y="858"/>
                  </a:cubicBezTo>
                  <a:cubicBezTo>
                    <a:pt x="1473" y="921"/>
                    <a:pt x="1590" y="998"/>
                    <a:pt x="1711" y="1062"/>
                  </a:cubicBezTo>
                  <a:cubicBezTo>
                    <a:pt x="1771" y="1095"/>
                    <a:pt x="1834" y="1128"/>
                    <a:pt x="1894" y="1162"/>
                  </a:cubicBezTo>
                  <a:cubicBezTo>
                    <a:pt x="1951" y="1196"/>
                    <a:pt x="2004" y="1236"/>
                    <a:pt x="2055" y="1276"/>
                  </a:cubicBezTo>
                  <a:cubicBezTo>
                    <a:pt x="2081" y="1299"/>
                    <a:pt x="2108" y="1326"/>
                    <a:pt x="2138" y="1353"/>
                  </a:cubicBezTo>
                  <a:cubicBezTo>
                    <a:pt x="2175" y="1386"/>
                    <a:pt x="2208" y="1426"/>
                    <a:pt x="2242" y="1466"/>
                  </a:cubicBezTo>
                  <a:cubicBezTo>
                    <a:pt x="2309" y="1547"/>
                    <a:pt x="2369" y="1634"/>
                    <a:pt x="2429" y="1717"/>
                  </a:cubicBezTo>
                  <a:cubicBezTo>
                    <a:pt x="2449" y="1744"/>
                    <a:pt x="2493" y="1761"/>
                    <a:pt x="2526" y="1761"/>
                  </a:cubicBezTo>
                  <a:cubicBezTo>
                    <a:pt x="2530" y="1761"/>
                    <a:pt x="2533" y="1761"/>
                    <a:pt x="2537" y="1761"/>
                  </a:cubicBezTo>
                  <a:cubicBezTo>
                    <a:pt x="2570" y="1761"/>
                    <a:pt x="2599" y="1748"/>
                    <a:pt x="2623" y="1727"/>
                  </a:cubicBezTo>
                  <a:cubicBezTo>
                    <a:pt x="2650" y="1701"/>
                    <a:pt x="2667" y="1667"/>
                    <a:pt x="2670" y="1630"/>
                  </a:cubicBezTo>
                  <a:cubicBezTo>
                    <a:pt x="2670" y="1590"/>
                    <a:pt x="2657" y="1563"/>
                    <a:pt x="2634" y="1530"/>
                  </a:cubicBezTo>
                  <a:cubicBezTo>
                    <a:pt x="2543" y="1406"/>
                    <a:pt x="2453" y="1276"/>
                    <a:pt x="2356" y="1156"/>
                  </a:cubicBezTo>
                  <a:cubicBezTo>
                    <a:pt x="2265" y="1038"/>
                    <a:pt x="2155" y="935"/>
                    <a:pt x="2028" y="855"/>
                  </a:cubicBezTo>
                  <a:lnTo>
                    <a:pt x="2015" y="844"/>
                  </a:lnTo>
                  <a:cubicBezTo>
                    <a:pt x="1958" y="811"/>
                    <a:pt x="1904" y="778"/>
                    <a:pt x="1847" y="744"/>
                  </a:cubicBezTo>
                  <a:cubicBezTo>
                    <a:pt x="1784" y="707"/>
                    <a:pt x="1720" y="671"/>
                    <a:pt x="1657" y="631"/>
                  </a:cubicBezTo>
                  <a:cubicBezTo>
                    <a:pt x="1593" y="591"/>
                    <a:pt x="1526" y="557"/>
                    <a:pt x="1459" y="523"/>
                  </a:cubicBezTo>
                  <a:cubicBezTo>
                    <a:pt x="1393" y="490"/>
                    <a:pt x="1322" y="456"/>
                    <a:pt x="1255" y="426"/>
                  </a:cubicBezTo>
                  <a:lnTo>
                    <a:pt x="1255" y="426"/>
                  </a:lnTo>
                  <a:lnTo>
                    <a:pt x="1272" y="433"/>
                  </a:lnTo>
                  <a:cubicBezTo>
                    <a:pt x="1259" y="426"/>
                    <a:pt x="1245" y="420"/>
                    <a:pt x="1232" y="413"/>
                  </a:cubicBezTo>
                  <a:lnTo>
                    <a:pt x="1232" y="413"/>
                  </a:lnTo>
                  <a:cubicBezTo>
                    <a:pt x="1239" y="416"/>
                    <a:pt x="1249" y="423"/>
                    <a:pt x="1255" y="426"/>
                  </a:cubicBezTo>
                  <a:cubicBezTo>
                    <a:pt x="1078" y="343"/>
                    <a:pt x="898" y="265"/>
                    <a:pt x="717" y="185"/>
                  </a:cubicBezTo>
                  <a:cubicBezTo>
                    <a:pt x="627" y="145"/>
                    <a:pt x="536" y="112"/>
                    <a:pt x="442" y="78"/>
                  </a:cubicBezTo>
                  <a:cubicBezTo>
                    <a:pt x="346" y="45"/>
                    <a:pt x="249" y="15"/>
                    <a:pt x="145" y="1"/>
                  </a:cubicBezTo>
                  <a:cubicBezTo>
                    <a:pt x="141" y="1"/>
                    <a:pt x="137" y="1"/>
                    <a:pt x="13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74;p23"/>
            <p:cNvSpPr/>
            <p:nvPr/>
          </p:nvSpPr>
          <p:spPr>
            <a:xfrm>
              <a:off x="1963425" y="418250"/>
              <a:ext cx="2160932" cy="1380257"/>
            </a:xfrm>
            <a:custGeom>
              <a:avLst/>
              <a:gdLst/>
              <a:ahLst/>
              <a:cxnLst/>
              <a:rect l="l" t="t" r="r" b="b"/>
              <a:pathLst>
                <a:path w="9453" h="6038" extrusionOk="0">
                  <a:moveTo>
                    <a:pt x="830" y="656"/>
                  </a:moveTo>
                  <a:cubicBezTo>
                    <a:pt x="823" y="664"/>
                    <a:pt x="816" y="672"/>
                    <a:pt x="809" y="680"/>
                  </a:cubicBezTo>
                  <a:lnTo>
                    <a:pt x="809" y="680"/>
                  </a:lnTo>
                  <a:cubicBezTo>
                    <a:pt x="816" y="671"/>
                    <a:pt x="823" y="664"/>
                    <a:pt x="830" y="656"/>
                  </a:cubicBezTo>
                  <a:close/>
                  <a:moveTo>
                    <a:pt x="809" y="680"/>
                  </a:moveTo>
                  <a:lnTo>
                    <a:pt x="809" y="680"/>
                  </a:lnTo>
                  <a:cubicBezTo>
                    <a:pt x="809" y="681"/>
                    <a:pt x="808" y="682"/>
                    <a:pt x="807" y="683"/>
                  </a:cubicBezTo>
                  <a:cubicBezTo>
                    <a:pt x="808" y="682"/>
                    <a:pt x="809" y="681"/>
                    <a:pt x="809" y="680"/>
                  </a:cubicBezTo>
                  <a:close/>
                  <a:moveTo>
                    <a:pt x="1242" y="393"/>
                  </a:moveTo>
                  <a:cubicBezTo>
                    <a:pt x="1285" y="393"/>
                    <a:pt x="1332" y="396"/>
                    <a:pt x="1376" y="402"/>
                  </a:cubicBezTo>
                  <a:cubicBezTo>
                    <a:pt x="1516" y="433"/>
                    <a:pt x="1654" y="483"/>
                    <a:pt x="1784" y="536"/>
                  </a:cubicBezTo>
                  <a:cubicBezTo>
                    <a:pt x="1927" y="593"/>
                    <a:pt x="2065" y="654"/>
                    <a:pt x="2205" y="714"/>
                  </a:cubicBezTo>
                  <a:cubicBezTo>
                    <a:pt x="2362" y="780"/>
                    <a:pt x="2512" y="851"/>
                    <a:pt x="2667" y="921"/>
                  </a:cubicBezTo>
                  <a:cubicBezTo>
                    <a:pt x="2830" y="991"/>
                    <a:pt x="2994" y="1068"/>
                    <a:pt x="3159" y="1142"/>
                  </a:cubicBezTo>
                  <a:cubicBezTo>
                    <a:pt x="3285" y="1199"/>
                    <a:pt x="3415" y="1259"/>
                    <a:pt x="3543" y="1316"/>
                  </a:cubicBezTo>
                  <a:cubicBezTo>
                    <a:pt x="3696" y="1386"/>
                    <a:pt x="3850" y="1456"/>
                    <a:pt x="4001" y="1526"/>
                  </a:cubicBezTo>
                  <a:cubicBezTo>
                    <a:pt x="4215" y="1626"/>
                    <a:pt x="4426" y="1723"/>
                    <a:pt x="4639" y="1821"/>
                  </a:cubicBezTo>
                  <a:cubicBezTo>
                    <a:pt x="4957" y="1971"/>
                    <a:pt x="5272" y="2132"/>
                    <a:pt x="5583" y="2296"/>
                  </a:cubicBezTo>
                  <a:cubicBezTo>
                    <a:pt x="5740" y="2379"/>
                    <a:pt x="5897" y="2466"/>
                    <a:pt x="6058" y="2546"/>
                  </a:cubicBezTo>
                  <a:cubicBezTo>
                    <a:pt x="6225" y="2630"/>
                    <a:pt x="6389" y="2714"/>
                    <a:pt x="6556" y="2804"/>
                  </a:cubicBezTo>
                  <a:cubicBezTo>
                    <a:pt x="6693" y="2881"/>
                    <a:pt x="6831" y="2955"/>
                    <a:pt x="6964" y="3031"/>
                  </a:cubicBezTo>
                  <a:cubicBezTo>
                    <a:pt x="7121" y="3118"/>
                    <a:pt x="7279" y="3205"/>
                    <a:pt x="7433" y="3296"/>
                  </a:cubicBezTo>
                  <a:cubicBezTo>
                    <a:pt x="7573" y="3372"/>
                    <a:pt x="7717" y="3449"/>
                    <a:pt x="7857" y="3526"/>
                  </a:cubicBezTo>
                  <a:cubicBezTo>
                    <a:pt x="7984" y="3600"/>
                    <a:pt x="8121" y="3667"/>
                    <a:pt x="8239" y="3757"/>
                  </a:cubicBezTo>
                  <a:cubicBezTo>
                    <a:pt x="8268" y="3787"/>
                    <a:pt x="8296" y="3821"/>
                    <a:pt x="8319" y="3858"/>
                  </a:cubicBezTo>
                  <a:cubicBezTo>
                    <a:pt x="8389" y="3958"/>
                    <a:pt x="8452" y="4065"/>
                    <a:pt x="8520" y="4168"/>
                  </a:cubicBezTo>
                  <a:cubicBezTo>
                    <a:pt x="8600" y="4286"/>
                    <a:pt x="8673" y="4406"/>
                    <a:pt x="8743" y="4526"/>
                  </a:cubicBezTo>
                  <a:cubicBezTo>
                    <a:pt x="8817" y="4647"/>
                    <a:pt x="8881" y="4767"/>
                    <a:pt x="8944" y="4891"/>
                  </a:cubicBezTo>
                  <a:cubicBezTo>
                    <a:pt x="9004" y="5008"/>
                    <a:pt x="9068" y="5122"/>
                    <a:pt x="9131" y="5235"/>
                  </a:cubicBezTo>
                  <a:cubicBezTo>
                    <a:pt x="9114" y="5242"/>
                    <a:pt x="9098" y="5252"/>
                    <a:pt x="9078" y="5258"/>
                  </a:cubicBezTo>
                  <a:cubicBezTo>
                    <a:pt x="9041" y="5269"/>
                    <a:pt x="9001" y="5275"/>
                    <a:pt x="8961" y="5282"/>
                  </a:cubicBezTo>
                  <a:cubicBezTo>
                    <a:pt x="8907" y="5292"/>
                    <a:pt x="8857" y="5312"/>
                    <a:pt x="8807" y="5326"/>
                  </a:cubicBezTo>
                  <a:cubicBezTo>
                    <a:pt x="8747" y="5346"/>
                    <a:pt x="8686" y="5363"/>
                    <a:pt x="8626" y="5379"/>
                  </a:cubicBezTo>
                  <a:cubicBezTo>
                    <a:pt x="8569" y="5396"/>
                    <a:pt x="8516" y="5416"/>
                    <a:pt x="8463" y="5436"/>
                  </a:cubicBezTo>
                  <a:cubicBezTo>
                    <a:pt x="8365" y="5469"/>
                    <a:pt x="8268" y="5499"/>
                    <a:pt x="8175" y="5547"/>
                  </a:cubicBezTo>
                  <a:cubicBezTo>
                    <a:pt x="8128" y="5570"/>
                    <a:pt x="8081" y="5587"/>
                    <a:pt x="8038" y="5607"/>
                  </a:cubicBezTo>
                  <a:cubicBezTo>
                    <a:pt x="7991" y="5630"/>
                    <a:pt x="7944" y="5657"/>
                    <a:pt x="7897" y="5680"/>
                  </a:cubicBezTo>
                  <a:cubicBezTo>
                    <a:pt x="7877" y="5684"/>
                    <a:pt x="7857" y="5690"/>
                    <a:pt x="7837" y="5697"/>
                  </a:cubicBezTo>
                  <a:cubicBezTo>
                    <a:pt x="7820" y="5704"/>
                    <a:pt x="7800" y="5710"/>
                    <a:pt x="7780" y="5713"/>
                  </a:cubicBezTo>
                  <a:cubicBezTo>
                    <a:pt x="7747" y="5713"/>
                    <a:pt x="7710" y="5710"/>
                    <a:pt x="7677" y="5704"/>
                  </a:cubicBezTo>
                  <a:cubicBezTo>
                    <a:pt x="7657" y="5700"/>
                    <a:pt x="7637" y="5693"/>
                    <a:pt x="7620" y="5684"/>
                  </a:cubicBezTo>
                  <a:cubicBezTo>
                    <a:pt x="7589" y="5673"/>
                    <a:pt x="7560" y="5667"/>
                    <a:pt x="7529" y="5653"/>
                  </a:cubicBezTo>
                  <a:cubicBezTo>
                    <a:pt x="7479" y="5633"/>
                    <a:pt x="7426" y="5613"/>
                    <a:pt x="7373" y="5596"/>
                  </a:cubicBezTo>
                  <a:cubicBezTo>
                    <a:pt x="7322" y="5579"/>
                    <a:pt x="7272" y="5567"/>
                    <a:pt x="7225" y="5547"/>
                  </a:cubicBezTo>
                  <a:lnTo>
                    <a:pt x="7075" y="5486"/>
                  </a:lnTo>
                  <a:cubicBezTo>
                    <a:pt x="6964" y="5436"/>
                    <a:pt x="6854" y="5386"/>
                    <a:pt x="6740" y="5339"/>
                  </a:cubicBezTo>
                  <a:cubicBezTo>
                    <a:pt x="6686" y="5319"/>
                    <a:pt x="6630" y="5299"/>
                    <a:pt x="6576" y="5278"/>
                  </a:cubicBezTo>
                  <a:cubicBezTo>
                    <a:pt x="6533" y="5258"/>
                    <a:pt x="6490" y="5242"/>
                    <a:pt x="6445" y="5222"/>
                  </a:cubicBezTo>
                  <a:cubicBezTo>
                    <a:pt x="6329" y="5165"/>
                    <a:pt x="6209" y="5105"/>
                    <a:pt x="6091" y="5048"/>
                  </a:cubicBezTo>
                  <a:cubicBezTo>
                    <a:pt x="5971" y="4998"/>
                    <a:pt x="5854" y="4945"/>
                    <a:pt x="5737" y="4894"/>
                  </a:cubicBezTo>
                  <a:cubicBezTo>
                    <a:pt x="5593" y="4824"/>
                    <a:pt x="5456" y="4754"/>
                    <a:pt x="5315" y="4680"/>
                  </a:cubicBezTo>
                  <a:cubicBezTo>
                    <a:pt x="5175" y="4607"/>
                    <a:pt x="5028" y="4540"/>
                    <a:pt x="4887" y="4466"/>
                  </a:cubicBezTo>
                  <a:cubicBezTo>
                    <a:pt x="4740" y="4392"/>
                    <a:pt x="4596" y="4312"/>
                    <a:pt x="4452" y="4232"/>
                  </a:cubicBezTo>
                  <a:cubicBezTo>
                    <a:pt x="4298" y="4148"/>
                    <a:pt x="4148" y="4068"/>
                    <a:pt x="3994" y="3988"/>
                  </a:cubicBezTo>
                  <a:cubicBezTo>
                    <a:pt x="3827" y="3898"/>
                    <a:pt x="3656" y="3810"/>
                    <a:pt x="3492" y="3720"/>
                  </a:cubicBezTo>
                  <a:cubicBezTo>
                    <a:pt x="3339" y="3637"/>
                    <a:pt x="3188" y="3550"/>
                    <a:pt x="3034" y="3463"/>
                  </a:cubicBezTo>
                  <a:cubicBezTo>
                    <a:pt x="2890" y="3383"/>
                    <a:pt x="2747" y="3299"/>
                    <a:pt x="2603" y="3216"/>
                  </a:cubicBezTo>
                  <a:cubicBezTo>
                    <a:pt x="2456" y="3128"/>
                    <a:pt x="2312" y="3041"/>
                    <a:pt x="2171" y="2951"/>
                  </a:cubicBezTo>
                  <a:cubicBezTo>
                    <a:pt x="1927" y="2794"/>
                    <a:pt x="1680" y="2647"/>
                    <a:pt x="1433" y="2496"/>
                  </a:cubicBezTo>
                  <a:cubicBezTo>
                    <a:pt x="1302" y="2416"/>
                    <a:pt x="1175" y="2333"/>
                    <a:pt x="1044" y="2248"/>
                  </a:cubicBezTo>
                  <a:cubicBezTo>
                    <a:pt x="931" y="2172"/>
                    <a:pt x="814" y="2095"/>
                    <a:pt x="703" y="2012"/>
                  </a:cubicBezTo>
                  <a:cubicBezTo>
                    <a:pt x="646" y="1958"/>
                    <a:pt x="593" y="1898"/>
                    <a:pt x="543" y="1841"/>
                  </a:cubicBezTo>
                  <a:cubicBezTo>
                    <a:pt x="493" y="1787"/>
                    <a:pt x="446" y="1731"/>
                    <a:pt x="402" y="1674"/>
                  </a:cubicBezTo>
                  <a:cubicBezTo>
                    <a:pt x="393" y="1657"/>
                    <a:pt x="382" y="1637"/>
                    <a:pt x="373" y="1620"/>
                  </a:cubicBezTo>
                  <a:cubicBezTo>
                    <a:pt x="365" y="1593"/>
                    <a:pt x="359" y="1570"/>
                    <a:pt x="356" y="1543"/>
                  </a:cubicBezTo>
                  <a:cubicBezTo>
                    <a:pt x="356" y="1530"/>
                    <a:pt x="359" y="1513"/>
                    <a:pt x="359" y="1496"/>
                  </a:cubicBezTo>
                  <a:cubicBezTo>
                    <a:pt x="369" y="1456"/>
                    <a:pt x="379" y="1416"/>
                    <a:pt x="393" y="1376"/>
                  </a:cubicBezTo>
                  <a:cubicBezTo>
                    <a:pt x="409" y="1329"/>
                    <a:pt x="422" y="1282"/>
                    <a:pt x="442" y="1235"/>
                  </a:cubicBezTo>
                  <a:cubicBezTo>
                    <a:pt x="462" y="1199"/>
                    <a:pt x="482" y="1158"/>
                    <a:pt x="503" y="1118"/>
                  </a:cubicBezTo>
                  <a:cubicBezTo>
                    <a:pt x="526" y="1075"/>
                    <a:pt x="550" y="1032"/>
                    <a:pt x="573" y="988"/>
                  </a:cubicBezTo>
                  <a:cubicBezTo>
                    <a:pt x="603" y="944"/>
                    <a:pt x="633" y="901"/>
                    <a:pt x="666" y="861"/>
                  </a:cubicBezTo>
                  <a:cubicBezTo>
                    <a:pt x="697" y="820"/>
                    <a:pt x="726" y="777"/>
                    <a:pt x="760" y="737"/>
                  </a:cubicBezTo>
                  <a:cubicBezTo>
                    <a:pt x="783" y="707"/>
                    <a:pt x="811" y="677"/>
                    <a:pt x="837" y="647"/>
                  </a:cubicBezTo>
                  <a:lnTo>
                    <a:pt x="837" y="647"/>
                  </a:lnTo>
                  <a:cubicBezTo>
                    <a:pt x="835" y="650"/>
                    <a:pt x="832" y="653"/>
                    <a:pt x="830" y="656"/>
                  </a:cubicBezTo>
                  <a:lnTo>
                    <a:pt x="830" y="656"/>
                  </a:lnTo>
                  <a:cubicBezTo>
                    <a:pt x="881" y="598"/>
                    <a:pt x="937" y="549"/>
                    <a:pt x="998" y="503"/>
                  </a:cubicBezTo>
                  <a:cubicBezTo>
                    <a:pt x="1021" y="487"/>
                    <a:pt x="1041" y="473"/>
                    <a:pt x="1064" y="459"/>
                  </a:cubicBezTo>
                  <a:cubicBezTo>
                    <a:pt x="1095" y="442"/>
                    <a:pt x="1125" y="430"/>
                    <a:pt x="1155" y="416"/>
                  </a:cubicBezTo>
                  <a:cubicBezTo>
                    <a:pt x="1185" y="406"/>
                    <a:pt x="1212" y="399"/>
                    <a:pt x="1242" y="393"/>
                  </a:cubicBezTo>
                  <a:close/>
                  <a:moveTo>
                    <a:pt x="1296" y="1"/>
                  </a:moveTo>
                  <a:cubicBezTo>
                    <a:pt x="1262" y="1"/>
                    <a:pt x="1228" y="5"/>
                    <a:pt x="1198" y="8"/>
                  </a:cubicBezTo>
                  <a:cubicBezTo>
                    <a:pt x="1175" y="8"/>
                    <a:pt x="1152" y="11"/>
                    <a:pt x="1132" y="18"/>
                  </a:cubicBezTo>
                  <a:cubicBezTo>
                    <a:pt x="1084" y="31"/>
                    <a:pt x="1038" y="48"/>
                    <a:pt x="995" y="68"/>
                  </a:cubicBezTo>
                  <a:cubicBezTo>
                    <a:pt x="947" y="92"/>
                    <a:pt x="901" y="125"/>
                    <a:pt x="857" y="158"/>
                  </a:cubicBezTo>
                  <a:cubicBezTo>
                    <a:pt x="791" y="206"/>
                    <a:pt x="730" y="255"/>
                    <a:pt x="674" y="316"/>
                  </a:cubicBezTo>
                  <a:cubicBezTo>
                    <a:pt x="617" y="379"/>
                    <a:pt x="563" y="446"/>
                    <a:pt x="510" y="513"/>
                  </a:cubicBezTo>
                  <a:cubicBezTo>
                    <a:pt x="459" y="573"/>
                    <a:pt x="413" y="633"/>
                    <a:pt x="365" y="690"/>
                  </a:cubicBezTo>
                  <a:cubicBezTo>
                    <a:pt x="316" y="751"/>
                    <a:pt x="272" y="811"/>
                    <a:pt x="238" y="877"/>
                  </a:cubicBezTo>
                  <a:cubicBezTo>
                    <a:pt x="202" y="944"/>
                    <a:pt x="161" y="1004"/>
                    <a:pt x="128" y="1072"/>
                  </a:cubicBezTo>
                  <a:cubicBezTo>
                    <a:pt x="92" y="1152"/>
                    <a:pt x="61" y="1235"/>
                    <a:pt x="38" y="1319"/>
                  </a:cubicBezTo>
                  <a:cubicBezTo>
                    <a:pt x="28" y="1365"/>
                    <a:pt x="18" y="1410"/>
                    <a:pt x="11" y="1456"/>
                  </a:cubicBezTo>
                  <a:cubicBezTo>
                    <a:pt x="1" y="1516"/>
                    <a:pt x="4" y="1577"/>
                    <a:pt x="18" y="1634"/>
                  </a:cubicBezTo>
                  <a:cubicBezTo>
                    <a:pt x="31" y="1680"/>
                    <a:pt x="44" y="1723"/>
                    <a:pt x="64" y="1767"/>
                  </a:cubicBezTo>
                  <a:cubicBezTo>
                    <a:pt x="84" y="1811"/>
                    <a:pt x="115" y="1847"/>
                    <a:pt x="141" y="1887"/>
                  </a:cubicBezTo>
                  <a:cubicBezTo>
                    <a:pt x="189" y="1947"/>
                    <a:pt x="242" y="2001"/>
                    <a:pt x="292" y="2058"/>
                  </a:cubicBezTo>
                  <a:cubicBezTo>
                    <a:pt x="345" y="2115"/>
                    <a:pt x="399" y="2175"/>
                    <a:pt x="456" y="2228"/>
                  </a:cubicBezTo>
                  <a:cubicBezTo>
                    <a:pt x="523" y="2289"/>
                    <a:pt x="600" y="2346"/>
                    <a:pt x="677" y="2396"/>
                  </a:cubicBezTo>
                  <a:cubicBezTo>
                    <a:pt x="747" y="2443"/>
                    <a:pt x="814" y="2486"/>
                    <a:pt x="884" y="2533"/>
                  </a:cubicBezTo>
                  <a:cubicBezTo>
                    <a:pt x="954" y="2580"/>
                    <a:pt x="1021" y="2626"/>
                    <a:pt x="1095" y="2670"/>
                  </a:cubicBezTo>
                  <a:cubicBezTo>
                    <a:pt x="1165" y="2714"/>
                    <a:pt x="1239" y="2757"/>
                    <a:pt x="1308" y="2801"/>
                  </a:cubicBezTo>
                  <a:cubicBezTo>
                    <a:pt x="1449" y="2884"/>
                    <a:pt x="1589" y="2971"/>
                    <a:pt x="1727" y="3055"/>
                  </a:cubicBezTo>
                  <a:cubicBezTo>
                    <a:pt x="1807" y="3105"/>
                    <a:pt x="1887" y="3159"/>
                    <a:pt x="1967" y="3208"/>
                  </a:cubicBezTo>
                  <a:cubicBezTo>
                    <a:pt x="2024" y="3245"/>
                    <a:pt x="2081" y="3282"/>
                    <a:pt x="2138" y="3316"/>
                  </a:cubicBezTo>
                  <a:cubicBezTo>
                    <a:pt x="2429" y="3500"/>
                    <a:pt x="2727" y="3673"/>
                    <a:pt x="3028" y="3844"/>
                  </a:cubicBezTo>
                  <a:cubicBezTo>
                    <a:pt x="3179" y="3928"/>
                    <a:pt x="3326" y="4014"/>
                    <a:pt x="3476" y="4095"/>
                  </a:cubicBezTo>
                  <a:cubicBezTo>
                    <a:pt x="3640" y="4182"/>
                    <a:pt x="3807" y="4272"/>
                    <a:pt x="3974" y="4359"/>
                  </a:cubicBezTo>
                  <a:cubicBezTo>
                    <a:pt x="4118" y="4440"/>
                    <a:pt x="4265" y="4516"/>
                    <a:pt x="4409" y="4600"/>
                  </a:cubicBezTo>
                  <a:cubicBezTo>
                    <a:pt x="4553" y="4676"/>
                    <a:pt x="4696" y="4750"/>
                    <a:pt x="4844" y="4824"/>
                  </a:cubicBezTo>
                  <a:cubicBezTo>
                    <a:pt x="4917" y="4857"/>
                    <a:pt x="4988" y="4891"/>
                    <a:pt x="5058" y="4928"/>
                  </a:cubicBezTo>
                  <a:cubicBezTo>
                    <a:pt x="5135" y="4968"/>
                    <a:pt x="5209" y="5008"/>
                    <a:pt x="5286" y="5045"/>
                  </a:cubicBezTo>
                  <a:cubicBezTo>
                    <a:pt x="5359" y="5085"/>
                    <a:pt x="5429" y="5125"/>
                    <a:pt x="5502" y="5158"/>
                  </a:cubicBezTo>
                  <a:cubicBezTo>
                    <a:pt x="5587" y="5198"/>
                    <a:pt x="5670" y="5235"/>
                    <a:pt x="5754" y="5272"/>
                  </a:cubicBezTo>
                  <a:cubicBezTo>
                    <a:pt x="5831" y="5306"/>
                    <a:pt x="5904" y="5339"/>
                    <a:pt x="5977" y="5372"/>
                  </a:cubicBezTo>
                  <a:cubicBezTo>
                    <a:pt x="6044" y="5403"/>
                    <a:pt x="6108" y="5436"/>
                    <a:pt x="6175" y="5469"/>
                  </a:cubicBezTo>
                  <a:cubicBezTo>
                    <a:pt x="6252" y="5506"/>
                    <a:pt x="6329" y="5543"/>
                    <a:pt x="6409" y="5576"/>
                  </a:cubicBezTo>
                  <a:cubicBezTo>
                    <a:pt x="6473" y="5607"/>
                    <a:pt x="6539" y="5630"/>
                    <a:pt x="6606" y="5653"/>
                  </a:cubicBezTo>
                  <a:cubicBezTo>
                    <a:pt x="6673" y="5680"/>
                    <a:pt x="6740" y="5707"/>
                    <a:pt x="6807" y="5737"/>
                  </a:cubicBezTo>
                  <a:cubicBezTo>
                    <a:pt x="6880" y="5770"/>
                    <a:pt x="6951" y="5800"/>
                    <a:pt x="7024" y="5831"/>
                  </a:cubicBezTo>
                  <a:cubicBezTo>
                    <a:pt x="7081" y="5854"/>
                    <a:pt x="7141" y="5880"/>
                    <a:pt x="7202" y="5897"/>
                  </a:cubicBezTo>
                  <a:cubicBezTo>
                    <a:pt x="7272" y="5917"/>
                    <a:pt x="7339" y="5941"/>
                    <a:pt x="7405" y="5965"/>
                  </a:cubicBezTo>
                  <a:cubicBezTo>
                    <a:pt x="7482" y="5991"/>
                    <a:pt x="7560" y="6018"/>
                    <a:pt x="7640" y="6028"/>
                  </a:cubicBezTo>
                  <a:cubicBezTo>
                    <a:pt x="7674" y="6035"/>
                    <a:pt x="7706" y="6038"/>
                    <a:pt x="7740" y="6038"/>
                  </a:cubicBezTo>
                  <a:lnTo>
                    <a:pt x="7783" y="6038"/>
                  </a:lnTo>
                  <a:cubicBezTo>
                    <a:pt x="7824" y="6038"/>
                    <a:pt x="7861" y="6028"/>
                    <a:pt x="7897" y="6014"/>
                  </a:cubicBezTo>
                  <a:cubicBezTo>
                    <a:pt x="7958" y="5994"/>
                    <a:pt x="8018" y="5978"/>
                    <a:pt x="8075" y="5951"/>
                  </a:cubicBezTo>
                  <a:cubicBezTo>
                    <a:pt x="8118" y="5928"/>
                    <a:pt x="8162" y="5908"/>
                    <a:pt x="8205" y="5891"/>
                  </a:cubicBezTo>
                  <a:cubicBezTo>
                    <a:pt x="8245" y="5877"/>
                    <a:pt x="8288" y="5864"/>
                    <a:pt x="8328" y="5844"/>
                  </a:cubicBezTo>
                  <a:cubicBezTo>
                    <a:pt x="8356" y="5834"/>
                    <a:pt x="8385" y="5824"/>
                    <a:pt x="8412" y="5811"/>
                  </a:cubicBezTo>
                  <a:cubicBezTo>
                    <a:pt x="8432" y="5804"/>
                    <a:pt x="8456" y="5797"/>
                    <a:pt x="8476" y="5791"/>
                  </a:cubicBezTo>
                  <a:cubicBezTo>
                    <a:pt x="8540" y="5770"/>
                    <a:pt x="8603" y="5747"/>
                    <a:pt x="8666" y="5724"/>
                  </a:cubicBezTo>
                  <a:cubicBezTo>
                    <a:pt x="8739" y="5700"/>
                    <a:pt x="8811" y="5677"/>
                    <a:pt x="8883" y="5651"/>
                  </a:cubicBezTo>
                  <a:lnTo>
                    <a:pt x="8883" y="5651"/>
                  </a:lnTo>
                  <a:cubicBezTo>
                    <a:pt x="8945" y="5632"/>
                    <a:pt x="9006" y="5609"/>
                    <a:pt x="9071" y="5590"/>
                  </a:cubicBezTo>
                  <a:cubicBezTo>
                    <a:pt x="9111" y="5579"/>
                    <a:pt x="9148" y="5570"/>
                    <a:pt x="9188" y="5553"/>
                  </a:cubicBezTo>
                  <a:cubicBezTo>
                    <a:pt x="9215" y="5543"/>
                    <a:pt x="9239" y="5526"/>
                    <a:pt x="9259" y="5510"/>
                  </a:cubicBezTo>
                  <a:cubicBezTo>
                    <a:pt x="9272" y="5503"/>
                    <a:pt x="9282" y="5499"/>
                    <a:pt x="9292" y="5496"/>
                  </a:cubicBezTo>
                  <a:lnTo>
                    <a:pt x="9305" y="5490"/>
                  </a:lnTo>
                  <a:cubicBezTo>
                    <a:pt x="9339" y="5476"/>
                    <a:pt x="9362" y="5453"/>
                    <a:pt x="9382" y="5423"/>
                  </a:cubicBezTo>
                  <a:cubicBezTo>
                    <a:pt x="9406" y="5392"/>
                    <a:pt x="9415" y="5352"/>
                    <a:pt x="9409" y="5315"/>
                  </a:cubicBezTo>
                  <a:cubicBezTo>
                    <a:pt x="9443" y="5269"/>
                    <a:pt x="9452" y="5205"/>
                    <a:pt x="9426" y="5155"/>
                  </a:cubicBezTo>
                  <a:cubicBezTo>
                    <a:pt x="9342" y="5005"/>
                    <a:pt x="9255" y="4854"/>
                    <a:pt x="9179" y="4697"/>
                  </a:cubicBezTo>
                  <a:cubicBezTo>
                    <a:pt x="9142" y="4627"/>
                    <a:pt x="9101" y="4556"/>
                    <a:pt x="9065" y="4483"/>
                  </a:cubicBezTo>
                  <a:cubicBezTo>
                    <a:pt x="9031" y="4416"/>
                    <a:pt x="8994" y="4349"/>
                    <a:pt x="8958" y="4282"/>
                  </a:cubicBezTo>
                  <a:cubicBezTo>
                    <a:pt x="8878" y="4139"/>
                    <a:pt x="8793" y="3994"/>
                    <a:pt x="8717" y="3844"/>
                  </a:cubicBezTo>
                  <a:cubicBezTo>
                    <a:pt x="8677" y="3767"/>
                    <a:pt x="8633" y="3690"/>
                    <a:pt x="8583" y="3617"/>
                  </a:cubicBezTo>
                  <a:cubicBezTo>
                    <a:pt x="8566" y="3593"/>
                    <a:pt x="8546" y="3570"/>
                    <a:pt x="8523" y="3546"/>
                  </a:cubicBezTo>
                  <a:cubicBezTo>
                    <a:pt x="8492" y="3513"/>
                    <a:pt x="8456" y="3486"/>
                    <a:pt x="8419" y="3463"/>
                  </a:cubicBezTo>
                  <a:lnTo>
                    <a:pt x="8399" y="3452"/>
                  </a:lnTo>
                  <a:cubicBezTo>
                    <a:pt x="8332" y="3412"/>
                    <a:pt x="8265" y="3379"/>
                    <a:pt x="8198" y="3339"/>
                  </a:cubicBezTo>
                  <a:cubicBezTo>
                    <a:pt x="8118" y="3296"/>
                    <a:pt x="8038" y="3256"/>
                    <a:pt x="7961" y="3212"/>
                  </a:cubicBezTo>
                  <a:cubicBezTo>
                    <a:pt x="7817" y="3128"/>
                    <a:pt x="7677" y="3051"/>
                    <a:pt x="7533" y="2968"/>
                  </a:cubicBezTo>
                  <a:cubicBezTo>
                    <a:pt x="7225" y="2787"/>
                    <a:pt x="6914" y="2603"/>
                    <a:pt x="6600" y="2426"/>
                  </a:cubicBezTo>
                  <a:cubicBezTo>
                    <a:pt x="6456" y="2342"/>
                    <a:pt x="6305" y="2272"/>
                    <a:pt x="6158" y="2188"/>
                  </a:cubicBezTo>
                  <a:cubicBezTo>
                    <a:pt x="6004" y="2105"/>
                    <a:pt x="5851" y="2018"/>
                    <a:pt x="5693" y="1931"/>
                  </a:cubicBezTo>
                  <a:cubicBezTo>
                    <a:pt x="5372" y="1757"/>
                    <a:pt x="5048" y="1583"/>
                    <a:pt x="4713" y="1426"/>
                  </a:cubicBezTo>
                  <a:cubicBezTo>
                    <a:pt x="4389" y="1276"/>
                    <a:pt x="4068" y="1125"/>
                    <a:pt x="3744" y="975"/>
                  </a:cubicBezTo>
                  <a:cubicBezTo>
                    <a:pt x="3403" y="817"/>
                    <a:pt x="3065" y="663"/>
                    <a:pt x="2724" y="510"/>
                  </a:cubicBezTo>
                  <a:cubicBezTo>
                    <a:pt x="2667" y="487"/>
                    <a:pt x="2606" y="459"/>
                    <a:pt x="2549" y="433"/>
                  </a:cubicBezTo>
                  <a:cubicBezTo>
                    <a:pt x="2469" y="396"/>
                    <a:pt x="2389" y="356"/>
                    <a:pt x="2309" y="322"/>
                  </a:cubicBezTo>
                  <a:cubicBezTo>
                    <a:pt x="2239" y="292"/>
                    <a:pt x="2171" y="266"/>
                    <a:pt x="2101" y="239"/>
                  </a:cubicBezTo>
                  <a:cubicBezTo>
                    <a:pt x="2031" y="206"/>
                    <a:pt x="1958" y="178"/>
                    <a:pt x="1884" y="149"/>
                  </a:cubicBezTo>
                  <a:cubicBezTo>
                    <a:pt x="1854" y="138"/>
                    <a:pt x="1824" y="125"/>
                    <a:pt x="1794" y="112"/>
                  </a:cubicBezTo>
                  <a:cubicBezTo>
                    <a:pt x="1754" y="98"/>
                    <a:pt x="1714" y="88"/>
                    <a:pt x="1670" y="75"/>
                  </a:cubicBezTo>
                  <a:cubicBezTo>
                    <a:pt x="1586" y="48"/>
                    <a:pt x="1499" y="28"/>
                    <a:pt x="1413" y="15"/>
                  </a:cubicBezTo>
                  <a:cubicBezTo>
                    <a:pt x="1373" y="8"/>
                    <a:pt x="1332" y="5"/>
                    <a:pt x="1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75;p23"/>
            <p:cNvSpPr/>
            <p:nvPr/>
          </p:nvSpPr>
          <p:spPr>
            <a:xfrm>
              <a:off x="2855867" y="840920"/>
              <a:ext cx="114756" cy="101268"/>
            </a:xfrm>
            <a:custGeom>
              <a:avLst/>
              <a:gdLst/>
              <a:ahLst/>
              <a:cxnLst/>
              <a:rect l="l" t="t" r="r" b="b"/>
              <a:pathLst>
                <a:path w="502" h="443" extrusionOk="0">
                  <a:moveTo>
                    <a:pt x="255" y="1"/>
                  </a:moveTo>
                  <a:cubicBezTo>
                    <a:pt x="179" y="1"/>
                    <a:pt x="104" y="40"/>
                    <a:pt x="64" y="109"/>
                  </a:cubicBezTo>
                  <a:cubicBezTo>
                    <a:pt x="0" y="212"/>
                    <a:pt x="37" y="346"/>
                    <a:pt x="137" y="410"/>
                  </a:cubicBezTo>
                  <a:cubicBezTo>
                    <a:pt x="172" y="432"/>
                    <a:pt x="211" y="443"/>
                    <a:pt x="249" y="443"/>
                  </a:cubicBezTo>
                  <a:cubicBezTo>
                    <a:pt x="325" y="443"/>
                    <a:pt x="400" y="403"/>
                    <a:pt x="442" y="336"/>
                  </a:cubicBezTo>
                  <a:cubicBezTo>
                    <a:pt x="502" y="229"/>
                    <a:pt x="468" y="95"/>
                    <a:pt x="365" y="32"/>
                  </a:cubicBez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76;p23"/>
            <p:cNvSpPr/>
            <p:nvPr/>
          </p:nvSpPr>
          <p:spPr>
            <a:xfrm>
              <a:off x="3239452" y="1058770"/>
              <a:ext cx="114299" cy="100125"/>
            </a:xfrm>
            <a:custGeom>
              <a:avLst/>
              <a:gdLst/>
              <a:ahLst/>
              <a:cxnLst/>
              <a:rect l="l" t="t" r="r" b="b"/>
              <a:pathLst>
                <a:path w="500" h="438" extrusionOk="0">
                  <a:moveTo>
                    <a:pt x="251" y="0"/>
                  </a:moveTo>
                  <a:cubicBezTo>
                    <a:pt x="175" y="0"/>
                    <a:pt x="101" y="39"/>
                    <a:pt x="61" y="105"/>
                  </a:cubicBezTo>
                  <a:cubicBezTo>
                    <a:pt x="1" y="209"/>
                    <a:pt x="38" y="343"/>
                    <a:pt x="138" y="406"/>
                  </a:cubicBezTo>
                  <a:cubicBezTo>
                    <a:pt x="172" y="428"/>
                    <a:pt x="210" y="438"/>
                    <a:pt x="248" y="438"/>
                  </a:cubicBezTo>
                  <a:cubicBezTo>
                    <a:pt x="322" y="438"/>
                    <a:pt x="396" y="400"/>
                    <a:pt x="436" y="333"/>
                  </a:cubicBezTo>
                  <a:cubicBezTo>
                    <a:pt x="499" y="229"/>
                    <a:pt x="462" y="96"/>
                    <a:pt x="362" y="32"/>
                  </a:cubicBezTo>
                  <a:cubicBezTo>
                    <a:pt x="328" y="11"/>
                    <a:pt x="289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77;p23"/>
            <p:cNvSpPr/>
            <p:nvPr/>
          </p:nvSpPr>
          <p:spPr>
            <a:xfrm>
              <a:off x="3033029" y="930300"/>
              <a:ext cx="102183" cy="92352"/>
            </a:xfrm>
            <a:custGeom>
              <a:avLst/>
              <a:gdLst/>
              <a:ahLst/>
              <a:cxnLst/>
              <a:rect l="l" t="t" r="r" b="b"/>
              <a:pathLst>
                <a:path w="447" h="404" extrusionOk="0">
                  <a:moveTo>
                    <a:pt x="75" y="0"/>
                  </a:moveTo>
                  <a:cubicBezTo>
                    <a:pt x="63" y="0"/>
                    <a:pt x="51" y="2"/>
                    <a:pt x="41" y="8"/>
                  </a:cubicBezTo>
                  <a:cubicBezTo>
                    <a:pt x="25" y="19"/>
                    <a:pt x="14" y="32"/>
                    <a:pt x="8" y="53"/>
                  </a:cubicBezTo>
                  <a:cubicBezTo>
                    <a:pt x="1" y="69"/>
                    <a:pt x="5" y="85"/>
                    <a:pt x="14" y="106"/>
                  </a:cubicBezTo>
                  <a:cubicBezTo>
                    <a:pt x="34" y="156"/>
                    <a:pt x="58" y="209"/>
                    <a:pt x="81" y="260"/>
                  </a:cubicBezTo>
                  <a:cubicBezTo>
                    <a:pt x="91" y="280"/>
                    <a:pt x="105" y="300"/>
                    <a:pt x="115" y="317"/>
                  </a:cubicBezTo>
                  <a:cubicBezTo>
                    <a:pt x="135" y="346"/>
                    <a:pt x="158" y="374"/>
                    <a:pt x="188" y="386"/>
                  </a:cubicBezTo>
                  <a:cubicBezTo>
                    <a:pt x="213" y="399"/>
                    <a:pt x="237" y="404"/>
                    <a:pt x="262" y="404"/>
                  </a:cubicBezTo>
                  <a:cubicBezTo>
                    <a:pt x="304" y="404"/>
                    <a:pt x="345" y="390"/>
                    <a:pt x="386" y="377"/>
                  </a:cubicBezTo>
                  <a:cubicBezTo>
                    <a:pt x="422" y="366"/>
                    <a:pt x="446" y="329"/>
                    <a:pt x="436" y="293"/>
                  </a:cubicBezTo>
                  <a:cubicBezTo>
                    <a:pt x="432" y="273"/>
                    <a:pt x="422" y="256"/>
                    <a:pt x="406" y="249"/>
                  </a:cubicBezTo>
                  <a:cubicBezTo>
                    <a:pt x="394" y="242"/>
                    <a:pt x="380" y="237"/>
                    <a:pt x="367" y="237"/>
                  </a:cubicBezTo>
                  <a:cubicBezTo>
                    <a:pt x="362" y="237"/>
                    <a:pt x="357" y="238"/>
                    <a:pt x="352" y="240"/>
                  </a:cubicBezTo>
                  <a:cubicBezTo>
                    <a:pt x="326" y="249"/>
                    <a:pt x="298" y="260"/>
                    <a:pt x="269" y="266"/>
                  </a:cubicBezTo>
                  <a:lnTo>
                    <a:pt x="252" y="266"/>
                  </a:lnTo>
                  <a:lnTo>
                    <a:pt x="252" y="263"/>
                  </a:lnTo>
                  <a:lnTo>
                    <a:pt x="238" y="249"/>
                  </a:lnTo>
                  <a:cubicBezTo>
                    <a:pt x="215" y="216"/>
                    <a:pt x="198" y="179"/>
                    <a:pt x="181" y="146"/>
                  </a:cubicBezTo>
                  <a:cubicBezTo>
                    <a:pt x="165" y="109"/>
                    <a:pt x="151" y="73"/>
                    <a:pt x="138" y="39"/>
                  </a:cubicBezTo>
                  <a:cubicBezTo>
                    <a:pt x="135" y="25"/>
                    <a:pt x="125" y="19"/>
                    <a:pt x="115" y="12"/>
                  </a:cubicBezTo>
                  <a:lnTo>
                    <a:pt x="95" y="2"/>
                  </a:lnTo>
                  <a:cubicBezTo>
                    <a:pt x="88" y="1"/>
                    <a:pt x="82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5525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BC2BA-C2C7-9B2D-E476-1FBEDB191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635646"/>
            <a:ext cx="6382107" cy="1631400"/>
          </a:xfrm>
        </p:spPr>
        <p:txBody>
          <a:bodyPr/>
          <a:lstStyle/>
          <a:p>
            <a:r>
              <a:rPr lang="id-ID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94261932"/>
      </p:ext>
    </p:extLst>
  </p:cSld>
  <p:clrMapOvr>
    <a:masterClrMapping/>
  </p:clrMapOvr>
</p:sld>
</file>

<file path=ppt/theme/theme1.xml><?xml version="1.0" encoding="utf-8"?>
<a:theme xmlns:a="http://schemas.openxmlformats.org/drawingml/2006/main" name="Mative Lesson Plan by Slidesgo">
  <a:themeElements>
    <a:clrScheme name="Simple Light">
      <a:dk1>
        <a:srgbClr val="202020"/>
      </a:dk1>
      <a:lt1>
        <a:srgbClr val="FFFFFF"/>
      </a:lt1>
      <a:dk2>
        <a:srgbClr val="595959"/>
      </a:dk2>
      <a:lt2>
        <a:srgbClr val="EEEEEE"/>
      </a:lt2>
      <a:accent1>
        <a:srgbClr val="FAF0AF"/>
      </a:accent1>
      <a:accent2>
        <a:srgbClr val="FFF08D"/>
      </a:accent2>
      <a:accent3>
        <a:srgbClr val="FAC2C2"/>
      </a:accent3>
      <a:accent4>
        <a:srgbClr val="D38888"/>
      </a:accent4>
      <a:accent5>
        <a:srgbClr val="CDE8EE"/>
      </a:accent5>
      <a:accent6>
        <a:srgbClr val="6FC5D8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398</Words>
  <Application>Microsoft Office PowerPoint</Application>
  <PresentationFormat>On-screen Show (16:9)</PresentationFormat>
  <Paragraphs>44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Nunito</vt:lpstr>
      <vt:lpstr>Pathway Gothic One</vt:lpstr>
      <vt:lpstr>Bebas Neue</vt:lpstr>
      <vt:lpstr>Mative Lesson Plan by Slidesgo</vt:lpstr>
      <vt:lpstr>BAB I Dasar-Dasar Metode Numerik (lanjutan)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Dasar-Dasar Metode Numerik (lanjutan)</dc:title>
  <dc:creator>BISMILLAH</dc:creator>
  <cp:lastModifiedBy>septi aini</cp:lastModifiedBy>
  <cp:revision>9</cp:revision>
  <dcterms:modified xsi:type="dcterms:W3CDTF">2023-10-09T03:20:06Z</dcterms:modified>
</cp:coreProperties>
</file>