
<file path=[Content_Types].xml><?xml version="1.0" encoding="utf-8"?>
<Types xmlns="http://schemas.openxmlformats.org/package/2006/content-types">
  <Default Extension="bin" ContentType="application/vnd.openxmlformats-officedocument.oleObject"/>
  <Default Extension="fntdata" ContentType="application/x-fontdata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10"/>
  </p:notesMasterIdLst>
  <p:sldIdLst>
    <p:sldId id="256" r:id="rId2"/>
    <p:sldId id="257" r:id="rId3"/>
    <p:sldId id="301" r:id="rId4"/>
    <p:sldId id="302" r:id="rId5"/>
    <p:sldId id="258" r:id="rId6"/>
    <p:sldId id="305" r:id="rId7"/>
    <p:sldId id="306" r:id="rId8"/>
    <p:sldId id="307" r:id="rId9"/>
  </p:sldIdLst>
  <p:sldSz cx="9144000" cy="5143500" type="screen16x9"/>
  <p:notesSz cx="6858000" cy="9144000"/>
  <p:embeddedFontLst>
    <p:embeddedFont>
      <p:font typeface="Alegreya Sans ExtraBold" panose="020B0604020202020204" charset="0"/>
      <p:bold r:id="rId11"/>
      <p:boldItalic r:id="rId12"/>
    </p:embeddedFont>
    <p:embeddedFont>
      <p:font typeface="Cambria Math" panose="02040503050406030204" pitchFamily="18" charset="0"/>
      <p:regular r:id="rId13"/>
    </p:embeddedFont>
    <p:embeddedFont>
      <p:font typeface="PT Sans" panose="020B0503020203020204" pitchFamily="34" charset="0"/>
      <p:regular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F70AD0A-B02E-4CD9-825E-EB47382705B7}">
  <a:tblStyle styleId="{1F70AD0A-B02E-4CD9-825E-EB47382705B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3" autoAdjust="0"/>
    <p:restoredTop sz="94660"/>
  </p:normalViewPr>
  <p:slideViewPr>
    <p:cSldViewPr>
      <p:cViewPr varScale="1">
        <p:scale>
          <a:sx n="77" d="100"/>
          <a:sy n="77" d="100"/>
        </p:scale>
        <p:origin x="102" y="3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4607471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gada0c19336_0_3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1" name="Google Shape;481;gada0c19336_0_3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Google Shape;605;gb083996e6f_0_5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6" name="Google Shape;606;gb083996e6f_0_5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Google Shape;686;gada0c19336_0_7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7" name="Google Shape;687;gada0c19336_0_7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gada0c19336_0_3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8" name="Google Shape;488;gada0c19336_0_3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Google Shape;686;gada0c19336_0_7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7" name="Google Shape;687;gada0c19336_0_7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gada0c19336_0_3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8" name="Google Shape;488;gada0c19336_0_3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403100" y="419225"/>
            <a:ext cx="6288275" cy="1955000"/>
          </a:xfrm>
          <a:custGeom>
            <a:avLst/>
            <a:gdLst/>
            <a:ahLst/>
            <a:cxnLst/>
            <a:rect l="l" t="t" r="r" b="b"/>
            <a:pathLst>
              <a:path w="251531" h="78200" extrusionOk="0">
                <a:moveTo>
                  <a:pt x="0" y="0"/>
                </a:moveTo>
                <a:lnTo>
                  <a:pt x="4353" y="78200"/>
                </a:lnTo>
                <a:lnTo>
                  <a:pt x="237343" y="78200"/>
                </a:lnTo>
                <a:lnTo>
                  <a:pt x="251531" y="5482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sp>
        <p:nvSpPr>
          <p:cNvPr id="10" name="Google Shape;10;p2"/>
          <p:cNvSpPr/>
          <p:nvPr/>
        </p:nvSpPr>
        <p:spPr>
          <a:xfrm>
            <a:off x="546200" y="2567725"/>
            <a:ext cx="3081650" cy="902925"/>
          </a:xfrm>
          <a:custGeom>
            <a:avLst/>
            <a:gdLst/>
            <a:ahLst/>
            <a:cxnLst/>
            <a:rect l="l" t="t" r="r" b="b"/>
            <a:pathLst>
              <a:path w="123266" h="36117" extrusionOk="0">
                <a:moveTo>
                  <a:pt x="0" y="0"/>
                </a:moveTo>
                <a:lnTo>
                  <a:pt x="1935" y="36117"/>
                </a:lnTo>
                <a:lnTo>
                  <a:pt x="116253" y="36117"/>
                </a:lnTo>
                <a:lnTo>
                  <a:pt x="123266" y="249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798175" y="687375"/>
            <a:ext cx="5552400" cy="14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000">
                <a:latin typeface="Alegreya Sans ExtraBold"/>
                <a:ea typeface="Alegreya Sans ExtraBold"/>
                <a:cs typeface="Alegreya Sans ExtraBold"/>
                <a:sym typeface="Alegreya Sans Extra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798175" y="2688438"/>
            <a:ext cx="2325600" cy="65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/>
          <p:nvPr/>
        </p:nvSpPr>
        <p:spPr>
          <a:xfrm rot="2700000">
            <a:off x="-571439" y="4600550"/>
            <a:ext cx="1295278" cy="1295278"/>
          </a:xfrm>
          <a:prstGeom prst="blockArc">
            <a:avLst>
              <a:gd name="adj1" fmla="val 10800000"/>
              <a:gd name="adj2" fmla="val 263922"/>
              <a:gd name="adj3" fmla="val 1165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rot="-5400000">
            <a:off x="8950702" y="434563"/>
            <a:ext cx="553200" cy="553200"/>
          </a:xfrm>
          <a:prstGeom prst="blockArc">
            <a:avLst>
              <a:gd name="adj1" fmla="val 10800000"/>
              <a:gd name="adj2" fmla="val 263922"/>
              <a:gd name="adj3" fmla="val 1165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 rot="2986362">
            <a:off x="8759065" y="45996"/>
            <a:ext cx="333993" cy="288825"/>
          </a:xfrm>
          <a:prstGeom prst="triangle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/>
          <p:nvPr/>
        </p:nvSpPr>
        <p:spPr>
          <a:xfrm>
            <a:off x="495250" y="447000"/>
            <a:ext cx="4896051" cy="572620"/>
          </a:xfrm>
          <a:custGeom>
            <a:avLst/>
            <a:gdLst/>
            <a:ahLst/>
            <a:cxnLst/>
            <a:rect l="l" t="t" r="r" b="b"/>
            <a:pathLst>
              <a:path w="251531" h="78200" extrusionOk="0">
                <a:moveTo>
                  <a:pt x="0" y="0"/>
                </a:moveTo>
                <a:lnTo>
                  <a:pt x="4353" y="78200"/>
                </a:lnTo>
                <a:lnTo>
                  <a:pt x="237343" y="78200"/>
                </a:lnTo>
                <a:lnTo>
                  <a:pt x="251531" y="5482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42141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20000" y="1304925"/>
            <a:ext cx="7704000" cy="329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 sz="12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/>
          <p:nvPr/>
        </p:nvSpPr>
        <p:spPr>
          <a:xfrm rot="-8999802">
            <a:off x="8124942" y="-386480"/>
            <a:ext cx="1295271" cy="1295271"/>
          </a:xfrm>
          <a:prstGeom prst="blockArc">
            <a:avLst>
              <a:gd name="adj1" fmla="val 10800000"/>
              <a:gd name="adj2" fmla="val 263922"/>
              <a:gd name="adj3" fmla="val 1165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/>
          <p:nvPr/>
        </p:nvSpPr>
        <p:spPr>
          <a:xfrm>
            <a:off x="7776300" y="4762500"/>
            <a:ext cx="1409700" cy="200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4"/>
          <p:cNvSpPr/>
          <p:nvPr/>
        </p:nvSpPr>
        <p:spPr>
          <a:xfrm rot="-989823">
            <a:off x="8605648" y="116721"/>
            <a:ext cx="333843" cy="288843"/>
          </a:xfrm>
          <a:prstGeom prst="triangle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4"/>
          <p:cNvSpPr/>
          <p:nvPr/>
        </p:nvSpPr>
        <p:spPr>
          <a:xfrm rot="5400000">
            <a:off x="-279023" y="3438113"/>
            <a:ext cx="553200" cy="553200"/>
          </a:xfrm>
          <a:prstGeom prst="blockArc">
            <a:avLst>
              <a:gd name="adj1" fmla="val 10800000"/>
              <a:gd name="adj2" fmla="val 263922"/>
              <a:gd name="adj3" fmla="val 1165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/>
          <p:nvPr/>
        </p:nvSpPr>
        <p:spPr>
          <a:xfrm flipH="1">
            <a:off x="153018" y="180975"/>
            <a:ext cx="4508158" cy="4810429"/>
          </a:xfrm>
          <a:custGeom>
            <a:avLst/>
            <a:gdLst/>
            <a:ahLst/>
            <a:cxnLst/>
            <a:rect l="l" t="t" r="r" b="b"/>
            <a:pathLst>
              <a:path w="198882" h="212217" extrusionOk="0">
                <a:moveTo>
                  <a:pt x="0" y="209931"/>
                </a:moveTo>
                <a:lnTo>
                  <a:pt x="26289" y="0"/>
                </a:lnTo>
                <a:lnTo>
                  <a:pt x="198882" y="381"/>
                </a:lnTo>
                <a:lnTo>
                  <a:pt x="196596" y="212217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sp>
        <p:nvSpPr>
          <p:cNvPr id="32" name="Google Shape;32;p5"/>
          <p:cNvSpPr/>
          <p:nvPr/>
        </p:nvSpPr>
        <p:spPr>
          <a:xfrm rot="-2700000" flipH="1">
            <a:off x="8398538" y="4600550"/>
            <a:ext cx="1295278" cy="1295278"/>
          </a:xfrm>
          <a:prstGeom prst="blockArc">
            <a:avLst>
              <a:gd name="adj1" fmla="val 10800000"/>
              <a:gd name="adj2" fmla="val 263922"/>
              <a:gd name="adj3" fmla="val 1165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5"/>
          <p:cNvSpPr/>
          <p:nvPr/>
        </p:nvSpPr>
        <p:spPr>
          <a:xfrm rot="8999802" flipH="1">
            <a:off x="-602635" y="-762030"/>
            <a:ext cx="1295271" cy="1295271"/>
          </a:xfrm>
          <a:prstGeom prst="blockArc">
            <a:avLst>
              <a:gd name="adj1" fmla="val 10800000"/>
              <a:gd name="adj2" fmla="val 263922"/>
              <a:gd name="adj3" fmla="val 11651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5"/>
          <p:cNvSpPr/>
          <p:nvPr/>
        </p:nvSpPr>
        <p:spPr>
          <a:xfrm flipH="1">
            <a:off x="5448242" y="1527560"/>
            <a:ext cx="2720308" cy="572620"/>
          </a:xfrm>
          <a:custGeom>
            <a:avLst/>
            <a:gdLst/>
            <a:ahLst/>
            <a:cxnLst/>
            <a:rect l="l" t="t" r="r" b="b"/>
            <a:pathLst>
              <a:path w="251531" h="78200" extrusionOk="0">
                <a:moveTo>
                  <a:pt x="0" y="0"/>
                </a:moveTo>
                <a:lnTo>
                  <a:pt x="4353" y="78200"/>
                </a:lnTo>
                <a:lnTo>
                  <a:pt x="237343" y="78200"/>
                </a:lnTo>
                <a:lnTo>
                  <a:pt x="251531" y="5482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1185150" y="1527525"/>
            <a:ext cx="2301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title" idx="2"/>
          </p:nvPr>
        </p:nvSpPr>
        <p:spPr>
          <a:xfrm>
            <a:off x="5657900" y="1527525"/>
            <a:ext cx="2301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ubTitle" idx="1"/>
          </p:nvPr>
        </p:nvSpPr>
        <p:spPr>
          <a:xfrm>
            <a:off x="975600" y="2277700"/>
            <a:ext cx="2720100" cy="133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3"/>
          </p:nvPr>
        </p:nvSpPr>
        <p:spPr>
          <a:xfrm>
            <a:off x="5448356" y="2277700"/>
            <a:ext cx="2720100" cy="133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/>
          <p:nvPr/>
        </p:nvSpPr>
        <p:spPr>
          <a:xfrm>
            <a:off x="495250" y="447000"/>
            <a:ext cx="3543443" cy="572620"/>
          </a:xfrm>
          <a:custGeom>
            <a:avLst/>
            <a:gdLst/>
            <a:ahLst/>
            <a:cxnLst/>
            <a:rect l="l" t="t" r="r" b="b"/>
            <a:pathLst>
              <a:path w="251531" h="78200" extrusionOk="0">
                <a:moveTo>
                  <a:pt x="0" y="0"/>
                </a:moveTo>
                <a:lnTo>
                  <a:pt x="4353" y="78200"/>
                </a:lnTo>
                <a:lnTo>
                  <a:pt x="237343" y="78200"/>
                </a:lnTo>
                <a:lnTo>
                  <a:pt x="251531" y="5482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sp>
        <p:nvSpPr>
          <p:cNvPr id="87" name="Google Shape;87;p13"/>
          <p:cNvSpPr txBox="1">
            <a:spLocks noGrp="1"/>
          </p:cNvSpPr>
          <p:nvPr>
            <p:ph type="title" hasCustomPrompt="1"/>
          </p:nvPr>
        </p:nvSpPr>
        <p:spPr>
          <a:xfrm>
            <a:off x="1012550" y="1815313"/>
            <a:ext cx="1269600" cy="66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45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88" name="Google Shape;88;p13"/>
          <p:cNvSpPr txBox="1">
            <a:spLocks noGrp="1"/>
          </p:cNvSpPr>
          <p:nvPr>
            <p:ph type="title" idx="2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title" idx="3"/>
          </p:nvPr>
        </p:nvSpPr>
        <p:spPr>
          <a:xfrm>
            <a:off x="932738" y="2958341"/>
            <a:ext cx="1429200" cy="47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subTitle" idx="1"/>
          </p:nvPr>
        </p:nvSpPr>
        <p:spPr>
          <a:xfrm>
            <a:off x="932750" y="3443029"/>
            <a:ext cx="1429200" cy="833700"/>
          </a:xfrm>
          <a:prstGeom prst="rect">
            <a:avLst/>
          </a:prstGeom>
        </p:spPr>
        <p:txBody>
          <a:bodyPr spcFirstLastPara="1" wrap="square" lIns="180000" tIns="91425" rIns="180000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title" idx="4"/>
          </p:nvPr>
        </p:nvSpPr>
        <p:spPr>
          <a:xfrm>
            <a:off x="2882213" y="2958341"/>
            <a:ext cx="1429200" cy="47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ubTitle" idx="5"/>
          </p:nvPr>
        </p:nvSpPr>
        <p:spPr>
          <a:xfrm>
            <a:off x="2882225" y="3443029"/>
            <a:ext cx="1429200" cy="833700"/>
          </a:xfrm>
          <a:prstGeom prst="rect">
            <a:avLst/>
          </a:prstGeom>
        </p:spPr>
        <p:txBody>
          <a:bodyPr spcFirstLastPara="1" wrap="square" lIns="180000" tIns="91425" rIns="180000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title" idx="6"/>
          </p:nvPr>
        </p:nvSpPr>
        <p:spPr>
          <a:xfrm>
            <a:off x="4832138" y="2958341"/>
            <a:ext cx="1429200" cy="47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subTitle" idx="7"/>
          </p:nvPr>
        </p:nvSpPr>
        <p:spPr>
          <a:xfrm>
            <a:off x="4832150" y="3443029"/>
            <a:ext cx="1429200" cy="833700"/>
          </a:xfrm>
          <a:prstGeom prst="rect">
            <a:avLst/>
          </a:prstGeom>
        </p:spPr>
        <p:txBody>
          <a:bodyPr spcFirstLastPara="1" wrap="square" lIns="180000" tIns="91425" rIns="180000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title" idx="8"/>
          </p:nvPr>
        </p:nvSpPr>
        <p:spPr>
          <a:xfrm>
            <a:off x="6782063" y="2958341"/>
            <a:ext cx="1429200" cy="47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96" name="Google Shape;96;p13"/>
          <p:cNvSpPr txBox="1">
            <a:spLocks noGrp="1"/>
          </p:cNvSpPr>
          <p:nvPr>
            <p:ph type="subTitle" idx="9"/>
          </p:nvPr>
        </p:nvSpPr>
        <p:spPr>
          <a:xfrm>
            <a:off x="6782075" y="3443029"/>
            <a:ext cx="1429200" cy="833700"/>
          </a:xfrm>
          <a:prstGeom prst="rect">
            <a:avLst/>
          </a:prstGeom>
        </p:spPr>
        <p:txBody>
          <a:bodyPr spcFirstLastPara="1" wrap="square" lIns="180000" tIns="91425" rIns="180000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3"/>
          <p:cNvSpPr txBox="1">
            <a:spLocks noGrp="1"/>
          </p:cNvSpPr>
          <p:nvPr>
            <p:ph type="title" idx="13" hasCustomPrompt="1"/>
          </p:nvPr>
        </p:nvSpPr>
        <p:spPr>
          <a:xfrm>
            <a:off x="2962025" y="1815313"/>
            <a:ext cx="1269600" cy="66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45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98" name="Google Shape;98;p13"/>
          <p:cNvSpPr txBox="1">
            <a:spLocks noGrp="1"/>
          </p:cNvSpPr>
          <p:nvPr>
            <p:ph type="title" idx="14" hasCustomPrompt="1"/>
          </p:nvPr>
        </p:nvSpPr>
        <p:spPr>
          <a:xfrm>
            <a:off x="4911500" y="1815313"/>
            <a:ext cx="1269600" cy="66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4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99" name="Google Shape;99;p13"/>
          <p:cNvSpPr txBox="1">
            <a:spLocks noGrp="1"/>
          </p:cNvSpPr>
          <p:nvPr>
            <p:ph type="title" idx="15" hasCustomPrompt="1"/>
          </p:nvPr>
        </p:nvSpPr>
        <p:spPr>
          <a:xfrm>
            <a:off x="6860975" y="1815313"/>
            <a:ext cx="1269600" cy="66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45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00" name="Google Shape;100;p13"/>
          <p:cNvSpPr/>
          <p:nvPr/>
        </p:nvSpPr>
        <p:spPr>
          <a:xfrm>
            <a:off x="11" y="4603500"/>
            <a:ext cx="1295400" cy="1295400"/>
          </a:xfrm>
          <a:prstGeom prst="blockArc">
            <a:avLst>
              <a:gd name="adj1" fmla="val 10800000"/>
              <a:gd name="adj2" fmla="val 518958"/>
              <a:gd name="adj3" fmla="val 17275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3"/>
          <p:cNvSpPr/>
          <p:nvPr/>
        </p:nvSpPr>
        <p:spPr>
          <a:xfrm rot="10673382">
            <a:off x="5957170" y="-759748"/>
            <a:ext cx="1295379" cy="1295379"/>
          </a:xfrm>
          <a:prstGeom prst="blockArc">
            <a:avLst>
              <a:gd name="adj1" fmla="val 10800000"/>
              <a:gd name="adj2" fmla="val 263922"/>
              <a:gd name="adj3" fmla="val 1165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3"/>
          <p:cNvSpPr/>
          <p:nvPr/>
        </p:nvSpPr>
        <p:spPr>
          <a:xfrm>
            <a:off x="7776300" y="168450"/>
            <a:ext cx="1409700" cy="200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3"/>
          <p:cNvSpPr/>
          <p:nvPr/>
        </p:nvSpPr>
        <p:spPr>
          <a:xfrm rot="3089">
            <a:off x="8615098" y="4764963"/>
            <a:ext cx="333900" cy="288900"/>
          </a:xfrm>
          <a:prstGeom prst="triangle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/>
          <p:nvPr/>
        </p:nvSpPr>
        <p:spPr>
          <a:xfrm>
            <a:off x="1427863" y="915474"/>
            <a:ext cx="6288275" cy="3312552"/>
          </a:xfrm>
          <a:custGeom>
            <a:avLst/>
            <a:gdLst/>
            <a:ahLst/>
            <a:cxnLst/>
            <a:rect l="l" t="t" r="r" b="b"/>
            <a:pathLst>
              <a:path w="251531" h="78200" extrusionOk="0">
                <a:moveTo>
                  <a:pt x="0" y="0"/>
                </a:moveTo>
                <a:lnTo>
                  <a:pt x="4353" y="78200"/>
                </a:lnTo>
                <a:lnTo>
                  <a:pt x="237343" y="78200"/>
                </a:lnTo>
                <a:lnTo>
                  <a:pt x="251531" y="5482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1388100" y="1233750"/>
            <a:ext cx="6367800" cy="26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9" name="Google Shape;59;p8"/>
          <p:cNvSpPr/>
          <p:nvPr/>
        </p:nvSpPr>
        <p:spPr>
          <a:xfrm flipH="1">
            <a:off x="-415200" y="4603500"/>
            <a:ext cx="1295400" cy="1295400"/>
          </a:xfrm>
          <a:prstGeom prst="blockArc">
            <a:avLst>
              <a:gd name="adj1" fmla="val 10800000"/>
              <a:gd name="adj2" fmla="val 518958"/>
              <a:gd name="adj3" fmla="val 17275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8"/>
          <p:cNvSpPr/>
          <p:nvPr/>
        </p:nvSpPr>
        <p:spPr>
          <a:xfrm rot="10673382">
            <a:off x="5915172" y="-759748"/>
            <a:ext cx="1295379" cy="1295379"/>
          </a:xfrm>
          <a:prstGeom prst="blockArc">
            <a:avLst>
              <a:gd name="adj1" fmla="val 10800000"/>
              <a:gd name="adj2" fmla="val 263922"/>
              <a:gd name="adj3" fmla="val 1165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8"/>
          <p:cNvSpPr/>
          <p:nvPr/>
        </p:nvSpPr>
        <p:spPr>
          <a:xfrm>
            <a:off x="7734301" y="168450"/>
            <a:ext cx="1409700" cy="200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8"/>
          <p:cNvSpPr/>
          <p:nvPr/>
        </p:nvSpPr>
        <p:spPr>
          <a:xfrm rot="-10796911">
            <a:off x="179863" y="124038"/>
            <a:ext cx="333900" cy="288900"/>
          </a:xfrm>
          <a:prstGeom prst="triangle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8"/>
          <p:cNvSpPr/>
          <p:nvPr/>
        </p:nvSpPr>
        <p:spPr>
          <a:xfrm flipH="1">
            <a:off x="8509377" y="4881813"/>
            <a:ext cx="553200" cy="553200"/>
          </a:xfrm>
          <a:prstGeom prst="blockArc">
            <a:avLst>
              <a:gd name="adj1" fmla="val 10800000"/>
              <a:gd name="adj2" fmla="val 263922"/>
              <a:gd name="adj3" fmla="val 1165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13729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5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legreya Sans ExtraBold"/>
              <a:buNone/>
              <a:defRPr sz="3000">
                <a:solidFill>
                  <a:schemeClr val="dk1"/>
                </a:solidFill>
                <a:latin typeface="Alegreya Sans ExtraBold"/>
                <a:ea typeface="Alegreya Sans ExtraBold"/>
                <a:cs typeface="Alegreya Sans ExtraBold"/>
                <a:sym typeface="Alegreya Sans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legreya Sans ExtraBold"/>
              <a:buNone/>
              <a:defRPr sz="3000">
                <a:solidFill>
                  <a:schemeClr val="dk1"/>
                </a:solidFill>
                <a:latin typeface="Alegreya Sans ExtraBold"/>
                <a:ea typeface="Alegreya Sans ExtraBold"/>
                <a:cs typeface="Alegreya Sans ExtraBold"/>
                <a:sym typeface="Alegreya Sans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legreya Sans ExtraBold"/>
              <a:buNone/>
              <a:defRPr sz="3000">
                <a:solidFill>
                  <a:schemeClr val="dk1"/>
                </a:solidFill>
                <a:latin typeface="Alegreya Sans ExtraBold"/>
                <a:ea typeface="Alegreya Sans ExtraBold"/>
                <a:cs typeface="Alegreya Sans ExtraBold"/>
                <a:sym typeface="Alegreya Sans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legreya Sans ExtraBold"/>
              <a:buNone/>
              <a:defRPr sz="3000">
                <a:solidFill>
                  <a:schemeClr val="dk1"/>
                </a:solidFill>
                <a:latin typeface="Alegreya Sans ExtraBold"/>
                <a:ea typeface="Alegreya Sans ExtraBold"/>
                <a:cs typeface="Alegreya Sans ExtraBold"/>
                <a:sym typeface="Alegreya Sans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legreya Sans ExtraBold"/>
              <a:buNone/>
              <a:defRPr sz="3000">
                <a:solidFill>
                  <a:schemeClr val="dk1"/>
                </a:solidFill>
                <a:latin typeface="Alegreya Sans ExtraBold"/>
                <a:ea typeface="Alegreya Sans ExtraBold"/>
                <a:cs typeface="Alegreya Sans ExtraBold"/>
                <a:sym typeface="Alegreya Sans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legreya Sans ExtraBold"/>
              <a:buNone/>
              <a:defRPr sz="3000">
                <a:solidFill>
                  <a:schemeClr val="dk1"/>
                </a:solidFill>
                <a:latin typeface="Alegreya Sans ExtraBold"/>
                <a:ea typeface="Alegreya Sans ExtraBold"/>
                <a:cs typeface="Alegreya Sans ExtraBold"/>
                <a:sym typeface="Alegreya Sans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legreya Sans ExtraBold"/>
              <a:buNone/>
              <a:defRPr sz="3000">
                <a:solidFill>
                  <a:schemeClr val="dk1"/>
                </a:solidFill>
                <a:latin typeface="Alegreya Sans ExtraBold"/>
                <a:ea typeface="Alegreya Sans ExtraBold"/>
                <a:cs typeface="Alegreya Sans ExtraBold"/>
                <a:sym typeface="Alegreya Sans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legreya Sans ExtraBold"/>
              <a:buNone/>
              <a:defRPr sz="3000">
                <a:solidFill>
                  <a:schemeClr val="dk1"/>
                </a:solidFill>
                <a:latin typeface="Alegreya Sans ExtraBold"/>
                <a:ea typeface="Alegreya Sans ExtraBold"/>
                <a:cs typeface="Alegreya Sans ExtraBold"/>
                <a:sym typeface="Alegreya Sans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legreya Sans ExtraBold"/>
              <a:buNone/>
              <a:defRPr sz="3000">
                <a:solidFill>
                  <a:schemeClr val="dk1"/>
                </a:solidFill>
                <a:latin typeface="Alegreya Sans ExtraBold"/>
                <a:ea typeface="Alegreya Sans ExtraBold"/>
                <a:cs typeface="Alegreya Sans ExtraBold"/>
                <a:sym typeface="Alegreya Sans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T Sans"/>
              <a:buChar char="●"/>
              <a:defRPr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T Sans"/>
              <a:buChar char="○"/>
              <a:defRPr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T Sans"/>
              <a:buChar char="■"/>
              <a:defRPr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T Sans"/>
              <a:buChar char="●"/>
              <a:defRPr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T Sans"/>
              <a:buChar char="○"/>
              <a:defRPr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T Sans"/>
              <a:buChar char="■"/>
              <a:defRPr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T Sans"/>
              <a:buChar char="●"/>
              <a:defRPr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T Sans"/>
              <a:buChar char="○"/>
              <a:defRPr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T Sans"/>
              <a:buChar char="■"/>
              <a:defRPr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8" r:id="rId4"/>
    <p:sldLayoutId id="2147483659" r:id="rId5"/>
    <p:sldLayoutId id="2147483677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7" Type="http://schemas.openxmlformats.org/officeDocument/2006/relationships/oleObject" Target="../embeddings/oleObject2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0"/>
          <p:cNvSpPr/>
          <p:nvPr/>
        </p:nvSpPr>
        <p:spPr>
          <a:xfrm>
            <a:off x="546200" y="2567725"/>
            <a:ext cx="3081650" cy="902925"/>
          </a:xfrm>
          <a:custGeom>
            <a:avLst/>
            <a:gdLst/>
            <a:ahLst/>
            <a:cxnLst/>
            <a:rect l="l" t="t" r="r" b="b"/>
            <a:pathLst>
              <a:path w="123266" h="36117" extrusionOk="0">
                <a:moveTo>
                  <a:pt x="0" y="0"/>
                </a:moveTo>
                <a:lnTo>
                  <a:pt x="1935" y="36117"/>
                </a:lnTo>
                <a:lnTo>
                  <a:pt x="116253" y="36117"/>
                </a:lnTo>
                <a:lnTo>
                  <a:pt x="123266" y="249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/>
          <a:lstStyle/>
          <a:p>
            <a:endParaRPr lang="id-ID"/>
          </a:p>
        </p:txBody>
      </p:sp>
      <p:sp>
        <p:nvSpPr>
          <p:cNvPr id="240" name="Google Shape;240;p30"/>
          <p:cNvSpPr txBox="1">
            <a:spLocks noGrp="1"/>
          </p:cNvSpPr>
          <p:nvPr>
            <p:ph type="ctrTitle"/>
          </p:nvPr>
        </p:nvSpPr>
        <p:spPr>
          <a:xfrm>
            <a:off x="188587" y="687375"/>
            <a:ext cx="6467786" cy="14499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3500" dirty="0"/>
              <a:t>BAB I</a:t>
            </a:r>
            <a:br>
              <a:rPr lang="id-ID" sz="3500" dirty="0"/>
            </a:br>
            <a:r>
              <a:rPr lang="id-ID" sz="3500" dirty="0"/>
              <a:t>Dasar-Dasar </a:t>
            </a:r>
            <a:r>
              <a:rPr lang="id-ID" sz="3600" dirty="0"/>
              <a:t>Metode</a:t>
            </a:r>
            <a:r>
              <a:rPr lang="id-ID" sz="3500" dirty="0"/>
              <a:t> Numerik</a:t>
            </a:r>
            <a:endParaRPr sz="3500" dirty="0"/>
          </a:p>
        </p:txBody>
      </p:sp>
      <p:sp>
        <p:nvSpPr>
          <p:cNvPr id="241" name="Google Shape;241;p30"/>
          <p:cNvSpPr txBox="1">
            <a:spLocks noGrp="1"/>
          </p:cNvSpPr>
          <p:nvPr>
            <p:ph type="subTitle" idx="1"/>
          </p:nvPr>
        </p:nvSpPr>
        <p:spPr>
          <a:xfrm>
            <a:off x="878247" y="2705371"/>
            <a:ext cx="2589567" cy="6591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800" dirty="0">
                <a:solidFill>
                  <a:schemeClr val="tx1">
                    <a:lumMod val="50000"/>
                  </a:schemeClr>
                </a:solidFill>
              </a:rPr>
              <a:t>Pertemuan ke-3 </a:t>
            </a:r>
            <a:endParaRPr sz="2800" dirty="0">
              <a:solidFill>
                <a:schemeClr val="tx1">
                  <a:lumMod val="50000"/>
                </a:schemeClr>
              </a:solidFill>
            </a:endParaRPr>
          </a:p>
        </p:txBody>
      </p:sp>
      <p:grpSp>
        <p:nvGrpSpPr>
          <p:cNvPr id="242" name="Google Shape;242;p30"/>
          <p:cNvGrpSpPr/>
          <p:nvPr/>
        </p:nvGrpSpPr>
        <p:grpSpPr>
          <a:xfrm>
            <a:off x="3629525" y="556147"/>
            <a:ext cx="5247820" cy="4457178"/>
            <a:chOff x="3629525" y="556147"/>
            <a:chExt cx="5247820" cy="4457178"/>
          </a:xfrm>
        </p:grpSpPr>
        <p:sp>
          <p:nvSpPr>
            <p:cNvPr id="243" name="Google Shape;243;p30"/>
            <p:cNvSpPr/>
            <p:nvPr/>
          </p:nvSpPr>
          <p:spPr>
            <a:xfrm flipH="1">
              <a:off x="6515376" y="1890935"/>
              <a:ext cx="639917" cy="642645"/>
            </a:xfrm>
            <a:custGeom>
              <a:avLst/>
              <a:gdLst/>
              <a:ahLst/>
              <a:cxnLst/>
              <a:rect l="l" t="t" r="r" b="b"/>
              <a:pathLst>
                <a:path w="16658" h="16729" extrusionOk="0">
                  <a:moveTo>
                    <a:pt x="10836" y="1"/>
                  </a:moveTo>
                  <a:lnTo>
                    <a:pt x="1" y="5799"/>
                  </a:lnTo>
                  <a:lnTo>
                    <a:pt x="7728" y="16729"/>
                  </a:lnTo>
                  <a:lnTo>
                    <a:pt x="16658" y="12169"/>
                  </a:lnTo>
                  <a:lnTo>
                    <a:pt x="10836" y="1"/>
                  </a:lnTo>
                  <a:close/>
                </a:path>
              </a:pathLst>
            </a:custGeom>
            <a:solidFill>
              <a:srgbClr val="4D4D4D">
                <a:alpha val="13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0"/>
            <p:cNvSpPr/>
            <p:nvPr/>
          </p:nvSpPr>
          <p:spPr>
            <a:xfrm flipH="1">
              <a:off x="6533200" y="1890935"/>
              <a:ext cx="604691" cy="622976"/>
            </a:xfrm>
            <a:custGeom>
              <a:avLst/>
              <a:gdLst/>
              <a:ahLst/>
              <a:cxnLst/>
              <a:rect l="l" t="t" r="r" b="b"/>
              <a:pathLst>
                <a:path w="15741" h="16217" extrusionOk="0">
                  <a:moveTo>
                    <a:pt x="11478" y="1"/>
                  </a:moveTo>
                  <a:lnTo>
                    <a:pt x="0" y="4406"/>
                  </a:lnTo>
                  <a:lnTo>
                    <a:pt x="6322" y="16217"/>
                  </a:lnTo>
                  <a:lnTo>
                    <a:pt x="15740" y="12788"/>
                  </a:lnTo>
                  <a:lnTo>
                    <a:pt x="1147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0"/>
            <p:cNvSpPr/>
            <p:nvPr/>
          </p:nvSpPr>
          <p:spPr>
            <a:xfrm rot="767989">
              <a:off x="7671014" y="556147"/>
              <a:ext cx="716277" cy="774271"/>
            </a:xfrm>
            <a:custGeom>
              <a:avLst/>
              <a:gdLst/>
              <a:ahLst/>
              <a:cxnLst/>
              <a:rect l="l" t="t" r="r" b="b"/>
              <a:pathLst>
                <a:path w="45600" h="49292" extrusionOk="0">
                  <a:moveTo>
                    <a:pt x="34416" y="1"/>
                  </a:moveTo>
                  <a:cubicBezTo>
                    <a:pt x="34122" y="1"/>
                    <a:pt x="33824" y="30"/>
                    <a:pt x="33524" y="90"/>
                  </a:cubicBezTo>
                  <a:lnTo>
                    <a:pt x="4170" y="5560"/>
                  </a:lnTo>
                  <a:cubicBezTo>
                    <a:pt x="1668" y="5994"/>
                    <a:pt x="0" y="8429"/>
                    <a:pt x="501" y="10931"/>
                  </a:cubicBezTo>
                  <a:lnTo>
                    <a:pt x="6738" y="44455"/>
                  </a:lnTo>
                  <a:cubicBezTo>
                    <a:pt x="7149" y="46657"/>
                    <a:pt x="9085" y="48213"/>
                    <a:pt x="11249" y="48213"/>
                  </a:cubicBezTo>
                  <a:cubicBezTo>
                    <a:pt x="11544" y="48213"/>
                    <a:pt x="11842" y="48184"/>
                    <a:pt x="12142" y="48124"/>
                  </a:cubicBezTo>
                  <a:lnTo>
                    <a:pt x="30222" y="44755"/>
                  </a:lnTo>
                  <a:lnTo>
                    <a:pt x="38027" y="49292"/>
                  </a:lnTo>
                  <a:lnTo>
                    <a:pt x="39528" y="42987"/>
                  </a:lnTo>
                  <a:lnTo>
                    <a:pt x="41530" y="42620"/>
                  </a:lnTo>
                  <a:cubicBezTo>
                    <a:pt x="43932" y="42153"/>
                    <a:pt x="45599" y="39785"/>
                    <a:pt x="45166" y="37283"/>
                  </a:cubicBezTo>
                  <a:lnTo>
                    <a:pt x="38895" y="3759"/>
                  </a:lnTo>
                  <a:cubicBezTo>
                    <a:pt x="38484" y="1557"/>
                    <a:pt x="36574" y="1"/>
                    <a:pt x="344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0"/>
            <p:cNvSpPr/>
            <p:nvPr/>
          </p:nvSpPr>
          <p:spPr>
            <a:xfrm>
              <a:off x="6966237" y="946287"/>
              <a:ext cx="716262" cy="774254"/>
            </a:xfrm>
            <a:custGeom>
              <a:avLst/>
              <a:gdLst/>
              <a:ahLst/>
              <a:cxnLst/>
              <a:rect l="l" t="t" r="r" b="b"/>
              <a:pathLst>
                <a:path w="45600" h="49292" extrusionOk="0">
                  <a:moveTo>
                    <a:pt x="34416" y="1"/>
                  </a:moveTo>
                  <a:cubicBezTo>
                    <a:pt x="34122" y="1"/>
                    <a:pt x="33824" y="30"/>
                    <a:pt x="33524" y="90"/>
                  </a:cubicBezTo>
                  <a:lnTo>
                    <a:pt x="4170" y="5560"/>
                  </a:lnTo>
                  <a:cubicBezTo>
                    <a:pt x="1668" y="5994"/>
                    <a:pt x="0" y="8429"/>
                    <a:pt x="501" y="10931"/>
                  </a:cubicBezTo>
                  <a:lnTo>
                    <a:pt x="6738" y="44455"/>
                  </a:lnTo>
                  <a:cubicBezTo>
                    <a:pt x="7149" y="46657"/>
                    <a:pt x="9085" y="48213"/>
                    <a:pt x="11249" y="48213"/>
                  </a:cubicBezTo>
                  <a:cubicBezTo>
                    <a:pt x="11544" y="48213"/>
                    <a:pt x="11842" y="48184"/>
                    <a:pt x="12142" y="48124"/>
                  </a:cubicBezTo>
                  <a:lnTo>
                    <a:pt x="30222" y="44755"/>
                  </a:lnTo>
                  <a:lnTo>
                    <a:pt x="38027" y="49292"/>
                  </a:lnTo>
                  <a:lnTo>
                    <a:pt x="39528" y="42987"/>
                  </a:lnTo>
                  <a:lnTo>
                    <a:pt x="41530" y="42620"/>
                  </a:lnTo>
                  <a:cubicBezTo>
                    <a:pt x="43932" y="42153"/>
                    <a:pt x="45599" y="39785"/>
                    <a:pt x="45166" y="37283"/>
                  </a:cubicBezTo>
                  <a:lnTo>
                    <a:pt x="38895" y="3759"/>
                  </a:lnTo>
                  <a:cubicBezTo>
                    <a:pt x="38484" y="1557"/>
                    <a:pt x="36574" y="1"/>
                    <a:pt x="3441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0"/>
            <p:cNvSpPr/>
            <p:nvPr/>
          </p:nvSpPr>
          <p:spPr>
            <a:xfrm>
              <a:off x="6818400" y="4887900"/>
              <a:ext cx="2058945" cy="125424"/>
            </a:xfrm>
            <a:custGeom>
              <a:avLst/>
              <a:gdLst/>
              <a:ahLst/>
              <a:cxnLst/>
              <a:rect l="l" t="t" r="r" b="b"/>
              <a:pathLst>
                <a:path w="43518" h="2347" extrusionOk="0">
                  <a:moveTo>
                    <a:pt x="21753" y="1"/>
                  </a:moveTo>
                  <a:cubicBezTo>
                    <a:pt x="9728" y="1"/>
                    <a:pt x="1" y="537"/>
                    <a:pt x="1" y="1180"/>
                  </a:cubicBezTo>
                  <a:cubicBezTo>
                    <a:pt x="1" y="1834"/>
                    <a:pt x="9740" y="2346"/>
                    <a:pt x="21753" y="2346"/>
                  </a:cubicBezTo>
                  <a:cubicBezTo>
                    <a:pt x="33779" y="2346"/>
                    <a:pt x="43518" y="1811"/>
                    <a:pt x="43518" y="1180"/>
                  </a:cubicBezTo>
                  <a:cubicBezTo>
                    <a:pt x="43518" y="537"/>
                    <a:pt x="33779" y="13"/>
                    <a:pt x="21753" y="1"/>
                  </a:cubicBezTo>
                  <a:close/>
                </a:path>
              </a:pathLst>
            </a:custGeom>
            <a:solidFill>
              <a:srgbClr val="4D4D4D">
                <a:alpha val="13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30"/>
            <p:cNvSpPr/>
            <p:nvPr/>
          </p:nvSpPr>
          <p:spPr>
            <a:xfrm>
              <a:off x="3629525" y="4820000"/>
              <a:ext cx="4485754" cy="193325"/>
            </a:xfrm>
            <a:custGeom>
              <a:avLst/>
              <a:gdLst/>
              <a:ahLst/>
              <a:cxnLst/>
              <a:rect l="l" t="t" r="r" b="b"/>
              <a:pathLst>
                <a:path w="54055" h="2716" extrusionOk="0">
                  <a:moveTo>
                    <a:pt x="27028" y="1"/>
                  </a:moveTo>
                  <a:cubicBezTo>
                    <a:pt x="12097" y="1"/>
                    <a:pt x="1" y="620"/>
                    <a:pt x="1" y="1358"/>
                  </a:cubicBezTo>
                  <a:cubicBezTo>
                    <a:pt x="1" y="2108"/>
                    <a:pt x="12097" y="2715"/>
                    <a:pt x="27028" y="2715"/>
                  </a:cubicBezTo>
                  <a:cubicBezTo>
                    <a:pt x="41958" y="2715"/>
                    <a:pt x="54055" y="2108"/>
                    <a:pt x="54055" y="1358"/>
                  </a:cubicBezTo>
                  <a:cubicBezTo>
                    <a:pt x="54055" y="620"/>
                    <a:pt x="41958" y="1"/>
                    <a:pt x="27028" y="1"/>
                  </a:cubicBezTo>
                  <a:close/>
                </a:path>
              </a:pathLst>
            </a:custGeom>
            <a:solidFill>
              <a:srgbClr val="4D4D4D">
                <a:alpha val="13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9" name="Google Shape;249;p30"/>
            <p:cNvGrpSpPr/>
            <p:nvPr/>
          </p:nvGrpSpPr>
          <p:grpSpPr>
            <a:xfrm>
              <a:off x="7162629" y="1171683"/>
              <a:ext cx="323459" cy="323459"/>
              <a:chOff x="4417380" y="1687279"/>
              <a:chExt cx="397907" cy="397907"/>
            </a:xfrm>
          </p:grpSpPr>
          <p:sp>
            <p:nvSpPr>
              <p:cNvPr id="250" name="Google Shape;250;p30"/>
              <p:cNvSpPr/>
              <p:nvPr/>
            </p:nvSpPr>
            <p:spPr>
              <a:xfrm>
                <a:off x="4417380" y="1687279"/>
                <a:ext cx="397907" cy="397907"/>
              </a:xfrm>
              <a:custGeom>
                <a:avLst/>
                <a:gdLst/>
                <a:ahLst/>
                <a:cxnLst/>
                <a:rect l="l" t="t" r="r" b="b"/>
                <a:pathLst>
                  <a:path w="19066" h="19066" extrusionOk="0">
                    <a:moveTo>
                      <a:pt x="9525" y="2794"/>
                    </a:moveTo>
                    <a:cubicBezTo>
                      <a:pt x="11382" y="2845"/>
                      <a:pt x="13514" y="4021"/>
                      <a:pt x="13514" y="6949"/>
                    </a:cubicBezTo>
                    <a:cubicBezTo>
                      <a:pt x="13514" y="7361"/>
                      <a:pt x="13500" y="7674"/>
                      <a:pt x="13486" y="7912"/>
                    </a:cubicBezTo>
                    <a:cubicBezTo>
                      <a:pt x="13689" y="7867"/>
                      <a:pt x="14004" y="7789"/>
                      <a:pt x="14208" y="7789"/>
                    </a:cubicBezTo>
                    <a:cubicBezTo>
                      <a:pt x="14882" y="7789"/>
                      <a:pt x="15370" y="8202"/>
                      <a:pt x="15370" y="8769"/>
                    </a:cubicBezTo>
                    <a:cubicBezTo>
                      <a:pt x="15370" y="9574"/>
                      <a:pt x="14598" y="9882"/>
                      <a:pt x="14137" y="10066"/>
                    </a:cubicBezTo>
                    <a:cubicBezTo>
                      <a:pt x="14020" y="10112"/>
                      <a:pt x="13857" y="10178"/>
                      <a:pt x="13767" y="10231"/>
                    </a:cubicBezTo>
                    <a:cubicBezTo>
                      <a:pt x="13822" y="10949"/>
                      <a:pt x="14437" y="11278"/>
                      <a:pt x="15354" y="11690"/>
                    </a:cubicBezTo>
                    <a:cubicBezTo>
                      <a:pt x="16061" y="12007"/>
                      <a:pt x="16794" y="12336"/>
                      <a:pt x="16794" y="13104"/>
                    </a:cubicBezTo>
                    <a:cubicBezTo>
                      <a:pt x="16794" y="13896"/>
                      <a:pt x="16088" y="14016"/>
                      <a:pt x="15520" y="14112"/>
                    </a:cubicBezTo>
                    <a:cubicBezTo>
                      <a:pt x="15333" y="14146"/>
                      <a:pt x="15111" y="14183"/>
                      <a:pt x="14855" y="14239"/>
                    </a:cubicBezTo>
                    <a:cubicBezTo>
                      <a:pt x="14768" y="14620"/>
                      <a:pt x="14600" y="15156"/>
                      <a:pt x="13939" y="15156"/>
                    </a:cubicBezTo>
                    <a:cubicBezTo>
                      <a:pt x="13709" y="15156"/>
                      <a:pt x="13258" y="15035"/>
                      <a:pt x="12916" y="15035"/>
                    </a:cubicBezTo>
                    <a:cubicBezTo>
                      <a:pt x="12370" y="15035"/>
                      <a:pt x="12048" y="15253"/>
                      <a:pt x="11642" y="15531"/>
                    </a:cubicBezTo>
                    <a:cubicBezTo>
                      <a:pt x="11160" y="15860"/>
                      <a:pt x="10556" y="16272"/>
                      <a:pt x="9534" y="16272"/>
                    </a:cubicBezTo>
                    <a:cubicBezTo>
                      <a:pt x="8510" y="16272"/>
                      <a:pt x="7908" y="15860"/>
                      <a:pt x="7425" y="15531"/>
                    </a:cubicBezTo>
                    <a:cubicBezTo>
                      <a:pt x="7020" y="15255"/>
                      <a:pt x="6698" y="15035"/>
                      <a:pt x="6151" y="15035"/>
                    </a:cubicBezTo>
                    <a:cubicBezTo>
                      <a:pt x="5810" y="15035"/>
                      <a:pt x="5357" y="15156"/>
                      <a:pt x="5129" y="15156"/>
                    </a:cubicBezTo>
                    <a:cubicBezTo>
                      <a:pt x="4467" y="15156"/>
                      <a:pt x="4298" y="14620"/>
                      <a:pt x="4211" y="14239"/>
                    </a:cubicBezTo>
                    <a:cubicBezTo>
                      <a:pt x="3956" y="14183"/>
                      <a:pt x="3735" y="14146"/>
                      <a:pt x="3547" y="14112"/>
                    </a:cubicBezTo>
                    <a:cubicBezTo>
                      <a:pt x="2980" y="14016"/>
                      <a:pt x="2272" y="13896"/>
                      <a:pt x="2272" y="13104"/>
                    </a:cubicBezTo>
                    <a:cubicBezTo>
                      <a:pt x="2272" y="12336"/>
                      <a:pt x="3004" y="12007"/>
                      <a:pt x="3712" y="11690"/>
                    </a:cubicBezTo>
                    <a:cubicBezTo>
                      <a:pt x="4630" y="11280"/>
                      <a:pt x="5246" y="10949"/>
                      <a:pt x="5299" y="10231"/>
                    </a:cubicBezTo>
                    <a:cubicBezTo>
                      <a:pt x="5209" y="10178"/>
                      <a:pt x="5046" y="10112"/>
                      <a:pt x="4929" y="10066"/>
                    </a:cubicBezTo>
                    <a:cubicBezTo>
                      <a:pt x="4469" y="9882"/>
                      <a:pt x="3696" y="9573"/>
                      <a:pt x="3696" y="8769"/>
                    </a:cubicBezTo>
                    <a:cubicBezTo>
                      <a:pt x="3696" y="8202"/>
                      <a:pt x="4186" y="7789"/>
                      <a:pt x="4858" y="7789"/>
                    </a:cubicBezTo>
                    <a:cubicBezTo>
                      <a:pt x="5062" y="7789"/>
                      <a:pt x="5378" y="7867"/>
                      <a:pt x="5580" y="7912"/>
                    </a:cubicBezTo>
                    <a:cubicBezTo>
                      <a:pt x="5568" y="7674"/>
                      <a:pt x="5554" y="7361"/>
                      <a:pt x="5554" y="6949"/>
                    </a:cubicBezTo>
                    <a:cubicBezTo>
                      <a:pt x="5554" y="4011"/>
                      <a:pt x="7692" y="2840"/>
                      <a:pt x="9525" y="2794"/>
                    </a:cubicBezTo>
                    <a:close/>
                    <a:moveTo>
                      <a:pt x="2794" y="1"/>
                    </a:moveTo>
                    <a:cubicBezTo>
                      <a:pt x="1255" y="1"/>
                      <a:pt x="1" y="1253"/>
                      <a:pt x="1" y="2794"/>
                    </a:cubicBezTo>
                    <a:lnTo>
                      <a:pt x="1" y="16272"/>
                    </a:lnTo>
                    <a:cubicBezTo>
                      <a:pt x="1" y="17811"/>
                      <a:pt x="1255" y="19065"/>
                      <a:pt x="2794" y="19065"/>
                    </a:cubicBezTo>
                    <a:lnTo>
                      <a:pt x="16274" y="19065"/>
                    </a:lnTo>
                    <a:cubicBezTo>
                      <a:pt x="17813" y="19065"/>
                      <a:pt x="19065" y="17811"/>
                      <a:pt x="19065" y="16272"/>
                    </a:cubicBezTo>
                    <a:lnTo>
                      <a:pt x="19065" y="2792"/>
                    </a:lnTo>
                    <a:cubicBezTo>
                      <a:pt x="19065" y="1253"/>
                      <a:pt x="17813" y="1"/>
                      <a:pt x="1627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30"/>
              <p:cNvSpPr/>
              <p:nvPr/>
            </p:nvSpPr>
            <p:spPr>
              <a:xfrm>
                <a:off x="4492363" y="1768878"/>
                <a:ext cx="248270" cy="234704"/>
              </a:xfrm>
              <a:custGeom>
                <a:avLst/>
                <a:gdLst/>
                <a:ahLst/>
                <a:cxnLst/>
                <a:rect l="l" t="t" r="r" b="b"/>
                <a:pathLst>
                  <a:path w="11896" h="11246" extrusionOk="0">
                    <a:moveTo>
                      <a:pt x="5930" y="0"/>
                    </a:moveTo>
                    <a:cubicBezTo>
                      <a:pt x="5093" y="21"/>
                      <a:pt x="3077" y="428"/>
                      <a:pt x="3077" y="3039"/>
                    </a:cubicBezTo>
                    <a:cubicBezTo>
                      <a:pt x="3077" y="3478"/>
                      <a:pt x="3094" y="3798"/>
                      <a:pt x="3107" y="4028"/>
                    </a:cubicBezTo>
                    <a:cubicBezTo>
                      <a:pt x="3142" y="4647"/>
                      <a:pt x="3077" y="5187"/>
                      <a:pt x="2410" y="5187"/>
                    </a:cubicBezTo>
                    <a:cubicBezTo>
                      <a:pt x="2173" y="5187"/>
                      <a:pt x="1840" y="5114"/>
                      <a:pt x="1608" y="5061"/>
                    </a:cubicBezTo>
                    <a:lnTo>
                      <a:pt x="1608" y="5061"/>
                    </a:lnTo>
                    <a:cubicBezTo>
                      <a:pt x="2217" y="5314"/>
                      <a:pt x="2827" y="5535"/>
                      <a:pt x="2827" y="6215"/>
                    </a:cubicBezTo>
                    <a:cubicBezTo>
                      <a:pt x="2827" y="7791"/>
                      <a:pt x="1472" y="8398"/>
                      <a:pt x="577" y="8799"/>
                    </a:cubicBezTo>
                    <a:cubicBezTo>
                      <a:pt x="400" y="8879"/>
                      <a:pt x="169" y="8981"/>
                      <a:pt x="0" y="9077"/>
                    </a:cubicBezTo>
                    <a:cubicBezTo>
                      <a:pt x="386" y="9148"/>
                      <a:pt x="526" y="9160"/>
                      <a:pt x="965" y="9263"/>
                    </a:cubicBezTo>
                    <a:cubicBezTo>
                      <a:pt x="1348" y="9355"/>
                      <a:pt x="1603" y="9620"/>
                      <a:pt x="1713" y="10103"/>
                    </a:cubicBezTo>
                    <a:cubicBezTo>
                      <a:pt x="2012" y="10046"/>
                      <a:pt x="2244" y="10007"/>
                      <a:pt x="2558" y="10007"/>
                    </a:cubicBezTo>
                    <a:cubicBezTo>
                      <a:pt x="3450" y="10007"/>
                      <a:pt x="3988" y="10373"/>
                      <a:pt x="4460" y="10697"/>
                    </a:cubicBezTo>
                    <a:cubicBezTo>
                      <a:pt x="4892" y="10991"/>
                      <a:pt x="5261" y="11244"/>
                      <a:pt x="5941" y="11246"/>
                    </a:cubicBezTo>
                    <a:cubicBezTo>
                      <a:pt x="6620" y="11244"/>
                      <a:pt x="6990" y="10991"/>
                      <a:pt x="7420" y="10697"/>
                    </a:cubicBezTo>
                    <a:cubicBezTo>
                      <a:pt x="7894" y="10373"/>
                      <a:pt x="8430" y="10007"/>
                      <a:pt x="9323" y="10007"/>
                    </a:cubicBezTo>
                    <a:cubicBezTo>
                      <a:pt x="9638" y="10007"/>
                      <a:pt x="9870" y="10044"/>
                      <a:pt x="10169" y="10103"/>
                    </a:cubicBezTo>
                    <a:cubicBezTo>
                      <a:pt x="10280" y="9616"/>
                      <a:pt x="10535" y="9355"/>
                      <a:pt x="10917" y="9263"/>
                    </a:cubicBezTo>
                    <a:cubicBezTo>
                      <a:pt x="11308" y="9171"/>
                      <a:pt x="11524" y="9140"/>
                      <a:pt x="11895" y="9075"/>
                    </a:cubicBezTo>
                    <a:cubicBezTo>
                      <a:pt x="11727" y="8988"/>
                      <a:pt x="11487" y="8880"/>
                      <a:pt x="11304" y="8799"/>
                    </a:cubicBezTo>
                    <a:cubicBezTo>
                      <a:pt x="10409" y="8398"/>
                      <a:pt x="9054" y="7791"/>
                      <a:pt x="9054" y="6215"/>
                    </a:cubicBezTo>
                    <a:cubicBezTo>
                      <a:pt x="9054" y="5541"/>
                      <a:pt x="9663" y="5312"/>
                      <a:pt x="10271" y="5061"/>
                    </a:cubicBezTo>
                    <a:lnTo>
                      <a:pt x="10271" y="5061"/>
                    </a:lnTo>
                    <a:cubicBezTo>
                      <a:pt x="9985" y="5105"/>
                      <a:pt x="9811" y="5187"/>
                      <a:pt x="9472" y="5187"/>
                    </a:cubicBezTo>
                    <a:cubicBezTo>
                      <a:pt x="8805" y="5187"/>
                      <a:pt x="8739" y="4647"/>
                      <a:pt x="8773" y="4028"/>
                    </a:cubicBezTo>
                    <a:cubicBezTo>
                      <a:pt x="8787" y="3798"/>
                      <a:pt x="8805" y="3478"/>
                      <a:pt x="8805" y="3039"/>
                    </a:cubicBezTo>
                    <a:cubicBezTo>
                      <a:pt x="8805" y="439"/>
                      <a:pt x="6795" y="25"/>
                      <a:pt x="593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2" name="Google Shape;252;p30"/>
            <p:cNvGrpSpPr/>
            <p:nvPr/>
          </p:nvGrpSpPr>
          <p:grpSpPr>
            <a:xfrm>
              <a:off x="7867445" y="781571"/>
              <a:ext cx="323425" cy="323442"/>
              <a:chOff x="864491" y="1723250"/>
              <a:chExt cx="397866" cy="397887"/>
            </a:xfrm>
          </p:grpSpPr>
          <p:sp>
            <p:nvSpPr>
              <p:cNvPr id="253" name="Google Shape;253;p30"/>
              <p:cNvSpPr/>
              <p:nvPr/>
            </p:nvSpPr>
            <p:spPr>
              <a:xfrm>
                <a:off x="935197" y="1793977"/>
                <a:ext cx="256451" cy="256430"/>
              </a:xfrm>
              <a:custGeom>
                <a:avLst/>
                <a:gdLst/>
                <a:ahLst/>
                <a:cxnLst/>
                <a:rect l="l" t="t" r="r" b="b"/>
                <a:pathLst>
                  <a:path w="12288" h="12287" extrusionOk="0">
                    <a:moveTo>
                      <a:pt x="10053" y="1117"/>
                    </a:moveTo>
                    <a:cubicBezTo>
                      <a:pt x="10669" y="1117"/>
                      <a:pt x="11171" y="1617"/>
                      <a:pt x="11171" y="2233"/>
                    </a:cubicBezTo>
                    <a:cubicBezTo>
                      <a:pt x="11170" y="2850"/>
                      <a:pt x="10669" y="3351"/>
                      <a:pt x="10053" y="3351"/>
                    </a:cubicBezTo>
                    <a:cubicBezTo>
                      <a:pt x="9438" y="3351"/>
                      <a:pt x="8937" y="2850"/>
                      <a:pt x="8937" y="2233"/>
                    </a:cubicBezTo>
                    <a:cubicBezTo>
                      <a:pt x="8937" y="1617"/>
                      <a:pt x="9438" y="1117"/>
                      <a:pt x="10053" y="1117"/>
                    </a:cubicBezTo>
                    <a:close/>
                    <a:moveTo>
                      <a:pt x="6144" y="2233"/>
                    </a:moveTo>
                    <a:cubicBezTo>
                      <a:pt x="8300" y="2233"/>
                      <a:pt x="10053" y="3988"/>
                      <a:pt x="10053" y="6144"/>
                    </a:cubicBezTo>
                    <a:cubicBezTo>
                      <a:pt x="10053" y="8299"/>
                      <a:pt x="8300" y="10054"/>
                      <a:pt x="6144" y="10054"/>
                    </a:cubicBezTo>
                    <a:cubicBezTo>
                      <a:pt x="3989" y="10054"/>
                      <a:pt x="2234" y="8299"/>
                      <a:pt x="2234" y="6144"/>
                    </a:cubicBezTo>
                    <a:cubicBezTo>
                      <a:pt x="2234" y="3988"/>
                      <a:pt x="3987" y="2233"/>
                      <a:pt x="6144" y="2233"/>
                    </a:cubicBezTo>
                    <a:close/>
                    <a:moveTo>
                      <a:pt x="1675" y="1"/>
                    </a:moveTo>
                    <a:cubicBezTo>
                      <a:pt x="752" y="1"/>
                      <a:pt x="0" y="751"/>
                      <a:pt x="0" y="1676"/>
                    </a:cubicBezTo>
                    <a:lnTo>
                      <a:pt x="0" y="10611"/>
                    </a:lnTo>
                    <a:cubicBezTo>
                      <a:pt x="0" y="11536"/>
                      <a:pt x="752" y="12286"/>
                      <a:pt x="1675" y="12286"/>
                    </a:cubicBezTo>
                    <a:lnTo>
                      <a:pt x="10612" y="12286"/>
                    </a:lnTo>
                    <a:cubicBezTo>
                      <a:pt x="11536" y="12286"/>
                      <a:pt x="12288" y="11536"/>
                      <a:pt x="12288" y="10611"/>
                    </a:cubicBezTo>
                    <a:lnTo>
                      <a:pt x="12288" y="1676"/>
                    </a:lnTo>
                    <a:cubicBezTo>
                      <a:pt x="12288" y="752"/>
                      <a:pt x="11536" y="1"/>
                      <a:pt x="1061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30"/>
              <p:cNvSpPr/>
              <p:nvPr/>
            </p:nvSpPr>
            <p:spPr>
              <a:xfrm>
                <a:off x="1005109" y="1863910"/>
                <a:ext cx="116622" cy="116559"/>
              </a:xfrm>
              <a:custGeom>
                <a:avLst/>
                <a:gdLst/>
                <a:ahLst/>
                <a:cxnLst/>
                <a:rect l="l" t="t" r="r" b="b"/>
                <a:pathLst>
                  <a:path w="5588" h="5585" extrusionOk="0">
                    <a:moveTo>
                      <a:pt x="2794" y="0"/>
                    </a:moveTo>
                    <a:cubicBezTo>
                      <a:pt x="1255" y="0"/>
                      <a:pt x="1" y="1252"/>
                      <a:pt x="1" y="2793"/>
                    </a:cubicBezTo>
                    <a:cubicBezTo>
                      <a:pt x="1" y="4332"/>
                      <a:pt x="1255" y="5585"/>
                      <a:pt x="2794" y="5585"/>
                    </a:cubicBezTo>
                    <a:cubicBezTo>
                      <a:pt x="4333" y="5585"/>
                      <a:pt x="5587" y="4332"/>
                      <a:pt x="5587" y="2793"/>
                    </a:cubicBezTo>
                    <a:cubicBezTo>
                      <a:pt x="5587" y="1252"/>
                      <a:pt x="4333" y="0"/>
                      <a:pt x="279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" name="Google Shape;255;p30"/>
              <p:cNvSpPr/>
              <p:nvPr/>
            </p:nvSpPr>
            <p:spPr>
              <a:xfrm>
                <a:off x="864491" y="1723250"/>
                <a:ext cx="397866" cy="397887"/>
              </a:xfrm>
              <a:custGeom>
                <a:avLst/>
                <a:gdLst/>
                <a:ahLst/>
                <a:cxnLst/>
                <a:rect l="l" t="t" r="r" b="b"/>
                <a:pathLst>
                  <a:path w="19064" h="19065" extrusionOk="0">
                    <a:moveTo>
                      <a:pt x="14000" y="2271"/>
                    </a:moveTo>
                    <a:cubicBezTo>
                      <a:pt x="15539" y="2271"/>
                      <a:pt x="16794" y="3524"/>
                      <a:pt x="16794" y="5065"/>
                    </a:cubicBezTo>
                    <a:lnTo>
                      <a:pt x="16794" y="14000"/>
                    </a:lnTo>
                    <a:cubicBezTo>
                      <a:pt x="16794" y="15541"/>
                      <a:pt x="15539" y="16793"/>
                      <a:pt x="14000" y="16793"/>
                    </a:cubicBezTo>
                    <a:lnTo>
                      <a:pt x="5063" y="16793"/>
                    </a:lnTo>
                    <a:cubicBezTo>
                      <a:pt x="3524" y="16793"/>
                      <a:pt x="2272" y="15541"/>
                      <a:pt x="2272" y="14000"/>
                    </a:cubicBezTo>
                    <a:lnTo>
                      <a:pt x="2272" y="5065"/>
                    </a:lnTo>
                    <a:cubicBezTo>
                      <a:pt x="2272" y="3524"/>
                      <a:pt x="3524" y="2271"/>
                      <a:pt x="5063" y="2271"/>
                    </a:cubicBezTo>
                    <a:close/>
                    <a:moveTo>
                      <a:pt x="2829" y="0"/>
                    </a:moveTo>
                    <a:cubicBezTo>
                      <a:pt x="1290" y="0"/>
                      <a:pt x="0" y="1290"/>
                      <a:pt x="0" y="2831"/>
                    </a:cubicBezTo>
                    <a:lnTo>
                      <a:pt x="0" y="16234"/>
                    </a:lnTo>
                    <a:cubicBezTo>
                      <a:pt x="0" y="17775"/>
                      <a:pt x="1290" y="19065"/>
                      <a:pt x="2829" y="19065"/>
                    </a:cubicBezTo>
                    <a:lnTo>
                      <a:pt x="16235" y="19065"/>
                    </a:lnTo>
                    <a:cubicBezTo>
                      <a:pt x="17774" y="19065"/>
                      <a:pt x="19063" y="17775"/>
                      <a:pt x="19063" y="16234"/>
                    </a:cubicBezTo>
                    <a:lnTo>
                      <a:pt x="19063" y="2831"/>
                    </a:lnTo>
                    <a:cubicBezTo>
                      <a:pt x="19063" y="1290"/>
                      <a:pt x="17774" y="0"/>
                      <a:pt x="1623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8" name="Google Shape;258;p30"/>
            <p:cNvSpPr/>
            <p:nvPr/>
          </p:nvSpPr>
          <p:spPr>
            <a:xfrm flipH="1">
              <a:off x="4190461" y="3027091"/>
              <a:ext cx="1497071" cy="1022300"/>
            </a:xfrm>
            <a:custGeom>
              <a:avLst/>
              <a:gdLst/>
              <a:ahLst/>
              <a:cxnLst/>
              <a:rect l="l" t="t" r="r" b="b"/>
              <a:pathLst>
                <a:path w="38971" h="26612" extrusionOk="0">
                  <a:moveTo>
                    <a:pt x="19480" y="1"/>
                  </a:moveTo>
                  <a:cubicBezTo>
                    <a:pt x="1" y="1"/>
                    <a:pt x="5668" y="26611"/>
                    <a:pt x="5668" y="26611"/>
                  </a:cubicBezTo>
                  <a:lnTo>
                    <a:pt x="32934" y="26611"/>
                  </a:lnTo>
                  <a:cubicBezTo>
                    <a:pt x="32934" y="26611"/>
                    <a:pt x="38970" y="1"/>
                    <a:pt x="1948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30"/>
            <p:cNvSpPr/>
            <p:nvPr/>
          </p:nvSpPr>
          <p:spPr>
            <a:xfrm flipH="1">
              <a:off x="4507393" y="4121643"/>
              <a:ext cx="99303" cy="812324"/>
            </a:xfrm>
            <a:custGeom>
              <a:avLst/>
              <a:gdLst/>
              <a:ahLst/>
              <a:cxnLst/>
              <a:rect l="l" t="t" r="r" b="b"/>
              <a:pathLst>
                <a:path w="2585" h="21146" extrusionOk="0">
                  <a:moveTo>
                    <a:pt x="274" y="0"/>
                  </a:moveTo>
                  <a:cubicBezTo>
                    <a:pt x="131" y="0"/>
                    <a:pt x="0" y="119"/>
                    <a:pt x="0" y="274"/>
                  </a:cubicBezTo>
                  <a:lnTo>
                    <a:pt x="1739" y="20860"/>
                  </a:lnTo>
                  <a:cubicBezTo>
                    <a:pt x="1739" y="21015"/>
                    <a:pt x="1858" y="21146"/>
                    <a:pt x="2025" y="21146"/>
                  </a:cubicBezTo>
                  <a:lnTo>
                    <a:pt x="2298" y="21146"/>
                  </a:lnTo>
                  <a:cubicBezTo>
                    <a:pt x="2453" y="21146"/>
                    <a:pt x="2584" y="21027"/>
                    <a:pt x="2584" y="20860"/>
                  </a:cubicBezTo>
                  <a:lnTo>
                    <a:pt x="846" y="274"/>
                  </a:lnTo>
                  <a:cubicBezTo>
                    <a:pt x="846" y="131"/>
                    <a:pt x="727" y="0"/>
                    <a:pt x="5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30"/>
            <p:cNvSpPr/>
            <p:nvPr/>
          </p:nvSpPr>
          <p:spPr>
            <a:xfrm flipH="1">
              <a:off x="4564132" y="4224559"/>
              <a:ext cx="37531" cy="118933"/>
            </a:xfrm>
            <a:custGeom>
              <a:avLst/>
              <a:gdLst/>
              <a:ahLst/>
              <a:cxnLst/>
              <a:rect l="l" t="t" r="r" b="b"/>
              <a:pathLst>
                <a:path w="977" h="3096" extrusionOk="0">
                  <a:moveTo>
                    <a:pt x="834" y="0"/>
                  </a:moveTo>
                  <a:lnTo>
                    <a:pt x="0" y="0"/>
                  </a:lnTo>
                  <a:lnTo>
                    <a:pt x="179" y="3096"/>
                  </a:lnTo>
                  <a:lnTo>
                    <a:pt x="977" y="2560"/>
                  </a:lnTo>
                  <a:close/>
                </a:path>
              </a:pathLst>
            </a:custGeom>
            <a:solidFill>
              <a:srgbClr val="CDDC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30"/>
            <p:cNvSpPr/>
            <p:nvPr/>
          </p:nvSpPr>
          <p:spPr>
            <a:xfrm flipH="1">
              <a:off x="5299148" y="4121643"/>
              <a:ext cx="83745" cy="812324"/>
            </a:xfrm>
            <a:custGeom>
              <a:avLst/>
              <a:gdLst/>
              <a:ahLst/>
              <a:cxnLst/>
              <a:rect l="l" t="t" r="r" b="b"/>
              <a:pathLst>
                <a:path w="2180" h="21146" extrusionOk="0">
                  <a:moveTo>
                    <a:pt x="1608" y="0"/>
                  </a:moveTo>
                  <a:cubicBezTo>
                    <a:pt x="1453" y="0"/>
                    <a:pt x="1334" y="131"/>
                    <a:pt x="1334" y="274"/>
                  </a:cubicBezTo>
                  <a:lnTo>
                    <a:pt x="1" y="20860"/>
                  </a:lnTo>
                  <a:cubicBezTo>
                    <a:pt x="1" y="21027"/>
                    <a:pt x="143" y="21146"/>
                    <a:pt x="286" y="21146"/>
                  </a:cubicBezTo>
                  <a:lnTo>
                    <a:pt x="572" y="21146"/>
                  </a:lnTo>
                  <a:cubicBezTo>
                    <a:pt x="739" y="21146"/>
                    <a:pt x="858" y="21015"/>
                    <a:pt x="858" y="20860"/>
                  </a:cubicBezTo>
                  <a:lnTo>
                    <a:pt x="2179" y="274"/>
                  </a:lnTo>
                  <a:cubicBezTo>
                    <a:pt x="2179" y="119"/>
                    <a:pt x="2048" y="0"/>
                    <a:pt x="18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30"/>
            <p:cNvSpPr/>
            <p:nvPr/>
          </p:nvSpPr>
          <p:spPr>
            <a:xfrm flipH="1">
              <a:off x="4463968" y="4156409"/>
              <a:ext cx="959184" cy="68187"/>
            </a:xfrm>
            <a:custGeom>
              <a:avLst/>
              <a:gdLst/>
              <a:ahLst/>
              <a:cxnLst/>
              <a:rect l="l" t="t" r="r" b="b"/>
              <a:pathLst>
                <a:path w="24969" h="1775" extrusionOk="0">
                  <a:moveTo>
                    <a:pt x="275" y="0"/>
                  </a:moveTo>
                  <a:cubicBezTo>
                    <a:pt x="120" y="0"/>
                    <a:pt x="1" y="131"/>
                    <a:pt x="1" y="286"/>
                  </a:cubicBezTo>
                  <a:lnTo>
                    <a:pt x="1" y="1489"/>
                  </a:lnTo>
                  <a:cubicBezTo>
                    <a:pt x="1" y="1655"/>
                    <a:pt x="132" y="1774"/>
                    <a:pt x="275" y="1774"/>
                  </a:cubicBezTo>
                  <a:lnTo>
                    <a:pt x="24682" y="1774"/>
                  </a:lnTo>
                  <a:cubicBezTo>
                    <a:pt x="24849" y="1774"/>
                    <a:pt x="24968" y="1631"/>
                    <a:pt x="24968" y="1489"/>
                  </a:cubicBezTo>
                  <a:lnTo>
                    <a:pt x="24968" y="286"/>
                  </a:lnTo>
                  <a:cubicBezTo>
                    <a:pt x="24968" y="119"/>
                    <a:pt x="24837" y="0"/>
                    <a:pt x="246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30"/>
            <p:cNvSpPr/>
            <p:nvPr/>
          </p:nvSpPr>
          <p:spPr>
            <a:xfrm flipH="1">
              <a:off x="4354681" y="4049382"/>
              <a:ext cx="1177765" cy="145478"/>
            </a:xfrm>
            <a:custGeom>
              <a:avLst/>
              <a:gdLst/>
              <a:ahLst/>
              <a:cxnLst/>
              <a:rect l="l" t="t" r="r" b="b"/>
              <a:pathLst>
                <a:path w="30659" h="3787" extrusionOk="0">
                  <a:moveTo>
                    <a:pt x="0" y="0"/>
                  </a:moveTo>
                  <a:lnTo>
                    <a:pt x="0" y="988"/>
                  </a:lnTo>
                  <a:cubicBezTo>
                    <a:pt x="0" y="2536"/>
                    <a:pt x="1250" y="3786"/>
                    <a:pt x="2798" y="3786"/>
                  </a:cubicBezTo>
                  <a:lnTo>
                    <a:pt x="27861" y="3786"/>
                  </a:lnTo>
                  <a:cubicBezTo>
                    <a:pt x="29409" y="3786"/>
                    <a:pt x="30659" y="2536"/>
                    <a:pt x="30659" y="988"/>
                  </a:cubicBezTo>
                  <a:lnTo>
                    <a:pt x="3065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0"/>
            <p:cNvSpPr/>
            <p:nvPr/>
          </p:nvSpPr>
          <p:spPr>
            <a:xfrm flipH="1">
              <a:off x="5303718" y="4224559"/>
              <a:ext cx="37992" cy="118933"/>
            </a:xfrm>
            <a:custGeom>
              <a:avLst/>
              <a:gdLst/>
              <a:ahLst/>
              <a:cxnLst/>
              <a:rect l="l" t="t" r="r" b="b"/>
              <a:pathLst>
                <a:path w="989" h="3096" extrusionOk="0">
                  <a:moveTo>
                    <a:pt x="143" y="0"/>
                  </a:moveTo>
                  <a:lnTo>
                    <a:pt x="988" y="0"/>
                  </a:lnTo>
                  <a:lnTo>
                    <a:pt x="810" y="3096"/>
                  </a:lnTo>
                  <a:lnTo>
                    <a:pt x="0" y="2560"/>
                  </a:lnTo>
                  <a:close/>
                </a:path>
              </a:pathLst>
            </a:custGeom>
            <a:solidFill>
              <a:srgbClr val="CDDC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0"/>
            <p:cNvSpPr/>
            <p:nvPr/>
          </p:nvSpPr>
          <p:spPr>
            <a:xfrm flipH="1">
              <a:off x="5911653" y="3034429"/>
              <a:ext cx="1496572" cy="1022262"/>
            </a:xfrm>
            <a:custGeom>
              <a:avLst/>
              <a:gdLst/>
              <a:ahLst/>
              <a:cxnLst/>
              <a:rect l="l" t="t" r="r" b="b"/>
              <a:pathLst>
                <a:path w="38958" h="26611" extrusionOk="0">
                  <a:moveTo>
                    <a:pt x="19479" y="0"/>
                  </a:moveTo>
                  <a:cubicBezTo>
                    <a:pt x="1" y="0"/>
                    <a:pt x="5668" y="26611"/>
                    <a:pt x="5668" y="26611"/>
                  </a:cubicBezTo>
                  <a:lnTo>
                    <a:pt x="32933" y="26611"/>
                  </a:lnTo>
                  <a:cubicBezTo>
                    <a:pt x="32933" y="26611"/>
                    <a:pt x="38958" y="0"/>
                    <a:pt x="194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0"/>
            <p:cNvSpPr/>
            <p:nvPr/>
          </p:nvSpPr>
          <p:spPr>
            <a:xfrm flipH="1">
              <a:off x="6227664" y="4128942"/>
              <a:ext cx="99725" cy="812362"/>
            </a:xfrm>
            <a:custGeom>
              <a:avLst/>
              <a:gdLst/>
              <a:ahLst/>
              <a:cxnLst/>
              <a:rect l="l" t="t" r="r" b="b"/>
              <a:pathLst>
                <a:path w="2596" h="21147" extrusionOk="0">
                  <a:moveTo>
                    <a:pt x="286" y="1"/>
                  </a:moveTo>
                  <a:cubicBezTo>
                    <a:pt x="143" y="1"/>
                    <a:pt x="0" y="120"/>
                    <a:pt x="0" y="287"/>
                  </a:cubicBezTo>
                  <a:lnTo>
                    <a:pt x="1750" y="20861"/>
                  </a:lnTo>
                  <a:cubicBezTo>
                    <a:pt x="1750" y="21015"/>
                    <a:pt x="1869" y="21146"/>
                    <a:pt x="2024" y="21146"/>
                  </a:cubicBezTo>
                  <a:lnTo>
                    <a:pt x="2310" y="21146"/>
                  </a:lnTo>
                  <a:cubicBezTo>
                    <a:pt x="2465" y="21146"/>
                    <a:pt x="2596" y="21027"/>
                    <a:pt x="2596" y="20861"/>
                  </a:cubicBezTo>
                  <a:lnTo>
                    <a:pt x="857" y="287"/>
                  </a:lnTo>
                  <a:cubicBezTo>
                    <a:pt x="857" y="132"/>
                    <a:pt x="738" y="1"/>
                    <a:pt x="5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0"/>
            <p:cNvSpPr/>
            <p:nvPr/>
          </p:nvSpPr>
          <p:spPr>
            <a:xfrm flipH="1">
              <a:off x="6284825" y="4231858"/>
              <a:ext cx="37992" cy="118971"/>
            </a:xfrm>
            <a:custGeom>
              <a:avLst/>
              <a:gdLst/>
              <a:ahLst/>
              <a:cxnLst/>
              <a:rect l="l" t="t" r="r" b="b"/>
              <a:pathLst>
                <a:path w="989" h="3097" extrusionOk="0">
                  <a:moveTo>
                    <a:pt x="834" y="1"/>
                  </a:moveTo>
                  <a:lnTo>
                    <a:pt x="0" y="1"/>
                  </a:lnTo>
                  <a:lnTo>
                    <a:pt x="179" y="3096"/>
                  </a:lnTo>
                  <a:lnTo>
                    <a:pt x="988" y="2561"/>
                  </a:lnTo>
                  <a:close/>
                </a:path>
              </a:pathLst>
            </a:custGeom>
            <a:solidFill>
              <a:srgbClr val="CDDC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0"/>
            <p:cNvSpPr/>
            <p:nvPr/>
          </p:nvSpPr>
          <p:spPr>
            <a:xfrm flipH="1">
              <a:off x="7019418" y="4128942"/>
              <a:ext cx="83706" cy="812362"/>
            </a:xfrm>
            <a:custGeom>
              <a:avLst/>
              <a:gdLst/>
              <a:ahLst/>
              <a:cxnLst/>
              <a:rect l="l" t="t" r="r" b="b"/>
              <a:pathLst>
                <a:path w="2179" h="21147" extrusionOk="0">
                  <a:moveTo>
                    <a:pt x="1607" y="1"/>
                  </a:moveTo>
                  <a:cubicBezTo>
                    <a:pt x="1441" y="1"/>
                    <a:pt x="1322" y="132"/>
                    <a:pt x="1322" y="287"/>
                  </a:cubicBezTo>
                  <a:lnTo>
                    <a:pt x="0" y="20861"/>
                  </a:lnTo>
                  <a:cubicBezTo>
                    <a:pt x="0" y="21027"/>
                    <a:pt x="131" y="21146"/>
                    <a:pt x="286" y="21146"/>
                  </a:cubicBezTo>
                  <a:lnTo>
                    <a:pt x="572" y="21146"/>
                  </a:lnTo>
                  <a:cubicBezTo>
                    <a:pt x="726" y="21146"/>
                    <a:pt x="845" y="21015"/>
                    <a:pt x="845" y="20861"/>
                  </a:cubicBezTo>
                  <a:lnTo>
                    <a:pt x="2179" y="287"/>
                  </a:lnTo>
                  <a:cubicBezTo>
                    <a:pt x="2179" y="120"/>
                    <a:pt x="2036" y="1"/>
                    <a:pt x="18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0"/>
            <p:cNvSpPr/>
            <p:nvPr/>
          </p:nvSpPr>
          <p:spPr>
            <a:xfrm flipH="1">
              <a:off x="6184700" y="4164169"/>
              <a:ext cx="959607" cy="68187"/>
            </a:xfrm>
            <a:custGeom>
              <a:avLst/>
              <a:gdLst/>
              <a:ahLst/>
              <a:cxnLst/>
              <a:rect l="l" t="t" r="r" b="b"/>
              <a:pathLst>
                <a:path w="24980" h="1775" extrusionOk="0">
                  <a:moveTo>
                    <a:pt x="286" y="1"/>
                  </a:moveTo>
                  <a:cubicBezTo>
                    <a:pt x="120" y="1"/>
                    <a:pt x="1" y="144"/>
                    <a:pt x="1" y="286"/>
                  </a:cubicBezTo>
                  <a:lnTo>
                    <a:pt x="1" y="1489"/>
                  </a:lnTo>
                  <a:cubicBezTo>
                    <a:pt x="1" y="1656"/>
                    <a:pt x="132" y="1775"/>
                    <a:pt x="286" y="1775"/>
                  </a:cubicBezTo>
                  <a:lnTo>
                    <a:pt x="24694" y="1775"/>
                  </a:lnTo>
                  <a:cubicBezTo>
                    <a:pt x="24861" y="1775"/>
                    <a:pt x="24980" y="1644"/>
                    <a:pt x="24980" y="1489"/>
                  </a:cubicBezTo>
                  <a:lnTo>
                    <a:pt x="24980" y="286"/>
                  </a:lnTo>
                  <a:cubicBezTo>
                    <a:pt x="24980" y="120"/>
                    <a:pt x="24837" y="1"/>
                    <a:pt x="24694" y="1"/>
                  </a:cubicBezTo>
                  <a:close/>
                </a:path>
              </a:pathLst>
            </a:custGeom>
            <a:solidFill>
              <a:srgbClr val="7F7E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0"/>
            <p:cNvSpPr/>
            <p:nvPr/>
          </p:nvSpPr>
          <p:spPr>
            <a:xfrm flipH="1">
              <a:off x="6184700" y="4164169"/>
              <a:ext cx="959607" cy="68187"/>
            </a:xfrm>
            <a:custGeom>
              <a:avLst/>
              <a:gdLst/>
              <a:ahLst/>
              <a:cxnLst/>
              <a:rect l="l" t="t" r="r" b="b"/>
              <a:pathLst>
                <a:path w="24980" h="1775" extrusionOk="0">
                  <a:moveTo>
                    <a:pt x="24980" y="1489"/>
                  </a:moveTo>
                  <a:cubicBezTo>
                    <a:pt x="24980" y="1644"/>
                    <a:pt x="24861" y="1775"/>
                    <a:pt x="24694" y="1775"/>
                  </a:cubicBezTo>
                  <a:lnTo>
                    <a:pt x="286" y="1775"/>
                  </a:lnTo>
                  <a:cubicBezTo>
                    <a:pt x="132" y="1775"/>
                    <a:pt x="1" y="1656"/>
                    <a:pt x="1" y="1489"/>
                  </a:cubicBezTo>
                  <a:lnTo>
                    <a:pt x="1" y="286"/>
                  </a:lnTo>
                  <a:cubicBezTo>
                    <a:pt x="1" y="144"/>
                    <a:pt x="120" y="1"/>
                    <a:pt x="286" y="1"/>
                  </a:cubicBezTo>
                  <a:lnTo>
                    <a:pt x="24694" y="1"/>
                  </a:lnTo>
                  <a:cubicBezTo>
                    <a:pt x="24837" y="1"/>
                    <a:pt x="24980" y="120"/>
                    <a:pt x="24980" y="28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0"/>
            <p:cNvSpPr/>
            <p:nvPr/>
          </p:nvSpPr>
          <p:spPr>
            <a:xfrm flipH="1">
              <a:off x="6075835" y="4056681"/>
              <a:ext cx="1177804" cy="145478"/>
            </a:xfrm>
            <a:custGeom>
              <a:avLst/>
              <a:gdLst/>
              <a:ahLst/>
              <a:cxnLst/>
              <a:rect l="l" t="t" r="r" b="b"/>
              <a:pathLst>
                <a:path w="30660" h="3787" extrusionOk="0">
                  <a:moveTo>
                    <a:pt x="1" y="1"/>
                  </a:moveTo>
                  <a:lnTo>
                    <a:pt x="1" y="989"/>
                  </a:lnTo>
                  <a:cubicBezTo>
                    <a:pt x="1" y="2537"/>
                    <a:pt x="1251" y="3787"/>
                    <a:pt x="2799" y="3787"/>
                  </a:cubicBezTo>
                  <a:lnTo>
                    <a:pt x="27862" y="3787"/>
                  </a:lnTo>
                  <a:cubicBezTo>
                    <a:pt x="29409" y="3787"/>
                    <a:pt x="30660" y="2537"/>
                    <a:pt x="30660" y="989"/>
                  </a:cubicBezTo>
                  <a:lnTo>
                    <a:pt x="3066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0"/>
            <p:cNvSpPr/>
            <p:nvPr/>
          </p:nvSpPr>
          <p:spPr>
            <a:xfrm flipH="1">
              <a:off x="7024872" y="4231858"/>
              <a:ext cx="37570" cy="118971"/>
            </a:xfrm>
            <a:custGeom>
              <a:avLst/>
              <a:gdLst/>
              <a:ahLst/>
              <a:cxnLst/>
              <a:rect l="l" t="t" r="r" b="b"/>
              <a:pathLst>
                <a:path w="978" h="3097" extrusionOk="0">
                  <a:moveTo>
                    <a:pt x="132" y="1"/>
                  </a:moveTo>
                  <a:lnTo>
                    <a:pt x="977" y="1"/>
                  </a:lnTo>
                  <a:lnTo>
                    <a:pt x="799" y="3096"/>
                  </a:lnTo>
                  <a:lnTo>
                    <a:pt x="1" y="2561"/>
                  </a:lnTo>
                  <a:close/>
                </a:path>
              </a:pathLst>
            </a:custGeom>
            <a:solidFill>
              <a:srgbClr val="CDDC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0"/>
            <p:cNvSpPr/>
            <p:nvPr/>
          </p:nvSpPr>
          <p:spPr>
            <a:xfrm flipH="1">
              <a:off x="8276788" y="2413279"/>
              <a:ext cx="555750" cy="773025"/>
            </a:xfrm>
            <a:custGeom>
              <a:avLst/>
              <a:gdLst/>
              <a:ahLst/>
              <a:cxnLst/>
              <a:rect l="l" t="t" r="r" b="b"/>
              <a:pathLst>
                <a:path w="14467" h="20123" extrusionOk="0">
                  <a:moveTo>
                    <a:pt x="13395" y="1"/>
                  </a:moveTo>
                  <a:cubicBezTo>
                    <a:pt x="13395" y="1"/>
                    <a:pt x="5954" y="2263"/>
                    <a:pt x="2977" y="8478"/>
                  </a:cubicBezTo>
                  <a:cubicBezTo>
                    <a:pt x="1" y="14705"/>
                    <a:pt x="12288" y="20122"/>
                    <a:pt x="12288" y="20122"/>
                  </a:cubicBezTo>
                  <a:lnTo>
                    <a:pt x="13645" y="16110"/>
                  </a:lnTo>
                  <a:cubicBezTo>
                    <a:pt x="13645" y="16110"/>
                    <a:pt x="9454" y="11990"/>
                    <a:pt x="8728" y="10538"/>
                  </a:cubicBezTo>
                  <a:cubicBezTo>
                    <a:pt x="8014" y="9073"/>
                    <a:pt x="14467" y="7502"/>
                    <a:pt x="14467" y="7502"/>
                  </a:cubicBezTo>
                  <a:lnTo>
                    <a:pt x="1339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30"/>
            <p:cNvSpPr/>
            <p:nvPr/>
          </p:nvSpPr>
          <p:spPr>
            <a:xfrm flipH="1">
              <a:off x="6913292" y="2382200"/>
              <a:ext cx="705338" cy="493095"/>
            </a:xfrm>
            <a:custGeom>
              <a:avLst/>
              <a:gdLst/>
              <a:ahLst/>
              <a:cxnLst/>
              <a:rect l="l" t="t" r="r" b="b"/>
              <a:pathLst>
                <a:path w="18361" h="12836" extrusionOk="0">
                  <a:moveTo>
                    <a:pt x="16134" y="0"/>
                  </a:moveTo>
                  <a:cubicBezTo>
                    <a:pt x="16134" y="0"/>
                    <a:pt x="8933" y="6068"/>
                    <a:pt x="7968" y="6068"/>
                  </a:cubicBezTo>
                  <a:cubicBezTo>
                    <a:pt x="7949" y="6068"/>
                    <a:pt x="7933" y="6065"/>
                    <a:pt x="7918" y="6060"/>
                  </a:cubicBezTo>
                  <a:cubicBezTo>
                    <a:pt x="7180" y="5786"/>
                    <a:pt x="4120" y="2357"/>
                    <a:pt x="3335" y="1786"/>
                  </a:cubicBezTo>
                  <a:cubicBezTo>
                    <a:pt x="2537" y="1203"/>
                    <a:pt x="1310" y="810"/>
                    <a:pt x="1310" y="810"/>
                  </a:cubicBezTo>
                  <a:lnTo>
                    <a:pt x="1" y="8311"/>
                  </a:lnTo>
                  <a:cubicBezTo>
                    <a:pt x="1" y="8311"/>
                    <a:pt x="6324" y="12835"/>
                    <a:pt x="7889" y="12835"/>
                  </a:cubicBezTo>
                  <a:cubicBezTo>
                    <a:pt x="7899" y="12835"/>
                    <a:pt x="7909" y="12835"/>
                    <a:pt x="7918" y="12835"/>
                  </a:cubicBezTo>
                  <a:cubicBezTo>
                    <a:pt x="9419" y="12775"/>
                    <a:pt x="18360" y="2869"/>
                    <a:pt x="18360" y="2869"/>
                  </a:cubicBezTo>
                  <a:lnTo>
                    <a:pt x="161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0"/>
            <p:cNvSpPr/>
            <p:nvPr/>
          </p:nvSpPr>
          <p:spPr>
            <a:xfrm flipH="1">
              <a:off x="8004644" y="4815053"/>
              <a:ext cx="367747" cy="126731"/>
            </a:xfrm>
            <a:custGeom>
              <a:avLst/>
              <a:gdLst/>
              <a:ahLst/>
              <a:cxnLst/>
              <a:rect l="l" t="t" r="r" b="b"/>
              <a:pathLst>
                <a:path w="9573" h="3299" extrusionOk="0">
                  <a:moveTo>
                    <a:pt x="4263" y="0"/>
                  </a:moveTo>
                  <a:cubicBezTo>
                    <a:pt x="4263" y="0"/>
                    <a:pt x="1858" y="2143"/>
                    <a:pt x="0" y="2762"/>
                  </a:cubicBezTo>
                  <a:lnTo>
                    <a:pt x="238" y="3298"/>
                  </a:lnTo>
                  <a:lnTo>
                    <a:pt x="9573" y="3298"/>
                  </a:lnTo>
                  <a:cubicBezTo>
                    <a:pt x="9573" y="3298"/>
                    <a:pt x="9406" y="2024"/>
                    <a:pt x="90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30"/>
            <p:cNvSpPr/>
            <p:nvPr/>
          </p:nvSpPr>
          <p:spPr>
            <a:xfrm flipH="1">
              <a:off x="8004183" y="4931684"/>
              <a:ext cx="363175" cy="10103"/>
            </a:xfrm>
            <a:custGeom>
              <a:avLst/>
              <a:gdLst/>
              <a:ahLst/>
              <a:cxnLst/>
              <a:rect l="l" t="t" r="r" b="b"/>
              <a:pathLst>
                <a:path w="9454" h="263" extrusionOk="0">
                  <a:moveTo>
                    <a:pt x="0" y="0"/>
                  </a:moveTo>
                  <a:lnTo>
                    <a:pt x="119" y="262"/>
                  </a:lnTo>
                  <a:lnTo>
                    <a:pt x="9454" y="262"/>
                  </a:lnTo>
                  <a:lnTo>
                    <a:pt x="9442" y="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30"/>
            <p:cNvSpPr/>
            <p:nvPr/>
          </p:nvSpPr>
          <p:spPr>
            <a:xfrm flipH="1">
              <a:off x="7411861" y="3265386"/>
              <a:ext cx="928529" cy="1558343"/>
            </a:xfrm>
            <a:custGeom>
              <a:avLst/>
              <a:gdLst/>
              <a:ahLst/>
              <a:cxnLst/>
              <a:rect l="l" t="t" r="r" b="b"/>
              <a:pathLst>
                <a:path w="24171" h="40566" extrusionOk="0">
                  <a:moveTo>
                    <a:pt x="834" y="1"/>
                  </a:moveTo>
                  <a:lnTo>
                    <a:pt x="834" y="1"/>
                  </a:lnTo>
                  <a:cubicBezTo>
                    <a:pt x="1" y="15277"/>
                    <a:pt x="2930" y="40565"/>
                    <a:pt x="2930" y="40565"/>
                  </a:cubicBezTo>
                  <a:lnTo>
                    <a:pt x="8514" y="40565"/>
                  </a:lnTo>
                  <a:cubicBezTo>
                    <a:pt x="8514" y="40565"/>
                    <a:pt x="8028" y="6275"/>
                    <a:pt x="10211" y="6275"/>
                  </a:cubicBezTo>
                  <a:cubicBezTo>
                    <a:pt x="10217" y="6275"/>
                    <a:pt x="10223" y="6275"/>
                    <a:pt x="10228" y="6276"/>
                  </a:cubicBezTo>
                  <a:cubicBezTo>
                    <a:pt x="12419" y="6454"/>
                    <a:pt x="17134" y="38791"/>
                    <a:pt x="17134" y="38791"/>
                  </a:cubicBezTo>
                  <a:lnTo>
                    <a:pt x="22742" y="37863"/>
                  </a:lnTo>
                  <a:cubicBezTo>
                    <a:pt x="24170" y="20265"/>
                    <a:pt x="19456" y="513"/>
                    <a:pt x="19456" y="513"/>
                  </a:cubicBezTo>
                  <a:lnTo>
                    <a:pt x="8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0"/>
            <p:cNvSpPr/>
            <p:nvPr/>
          </p:nvSpPr>
          <p:spPr>
            <a:xfrm flipH="1">
              <a:off x="7909941" y="3287360"/>
              <a:ext cx="86933" cy="152354"/>
            </a:xfrm>
            <a:custGeom>
              <a:avLst/>
              <a:gdLst/>
              <a:ahLst/>
              <a:cxnLst/>
              <a:rect l="l" t="t" r="r" b="b"/>
              <a:pathLst>
                <a:path w="2263" h="3966" extrusionOk="0">
                  <a:moveTo>
                    <a:pt x="1941" y="0"/>
                  </a:moveTo>
                  <a:lnTo>
                    <a:pt x="1429" y="3691"/>
                  </a:lnTo>
                  <a:lnTo>
                    <a:pt x="0" y="3965"/>
                  </a:lnTo>
                  <a:lnTo>
                    <a:pt x="1941" y="3965"/>
                  </a:lnTo>
                  <a:lnTo>
                    <a:pt x="226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30"/>
            <p:cNvSpPr/>
            <p:nvPr/>
          </p:nvSpPr>
          <p:spPr>
            <a:xfrm flipH="1">
              <a:off x="7603956" y="3371991"/>
              <a:ext cx="50324" cy="59582"/>
            </a:xfrm>
            <a:custGeom>
              <a:avLst/>
              <a:gdLst/>
              <a:ahLst/>
              <a:cxnLst/>
              <a:rect l="l" t="t" r="r" b="b"/>
              <a:pathLst>
                <a:path w="1310" h="1551" extrusionOk="0">
                  <a:moveTo>
                    <a:pt x="0" y="0"/>
                  </a:moveTo>
                  <a:cubicBezTo>
                    <a:pt x="163" y="1219"/>
                    <a:pt x="451" y="1550"/>
                    <a:pt x="715" y="1550"/>
                  </a:cubicBezTo>
                  <a:cubicBezTo>
                    <a:pt x="1029" y="1550"/>
                    <a:pt x="1310" y="1084"/>
                    <a:pt x="1310" y="108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0"/>
            <p:cNvSpPr/>
            <p:nvPr/>
          </p:nvSpPr>
          <p:spPr>
            <a:xfrm flipH="1">
              <a:off x="8214887" y="3372413"/>
              <a:ext cx="81593" cy="63116"/>
            </a:xfrm>
            <a:custGeom>
              <a:avLst/>
              <a:gdLst/>
              <a:ahLst/>
              <a:cxnLst/>
              <a:rect l="l" t="t" r="r" b="b"/>
              <a:pathLst>
                <a:path w="2124" h="1643" extrusionOk="0">
                  <a:moveTo>
                    <a:pt x="1953" y="1"/>
                  </a:moveTo>
                  <a:lnTo>
                    <a:pt x="1" y="1132"/>
                  </a:lnTo>
                  <a:cubicBezTo>
                    <a:pt x="510" y="1500"/>
                    <a:pt x="888" y="1643"/>
                    <a:pt x="1169" y="1643"/>
                  </a:cubicBezTo>
                  <a:cubicBezTo>
                    <a:pt x="2124" y="1643"/>
                    <a:pt x="1953" y="1"/>
                    <a:pt x="19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0"/>
            <p:cNvSpPr/>
            <p:nvPr/>
          </p:nvSpPr>
          <p:spPr>
            <a:xfrm flipH="1">
              <a:off x="7893008" y="1608346"/>
              <a:ext cx="413576" cy="241477"/>
            </a:xfrm>
            <a:custGeom>
              <a:avLst/>
              <a:gdLst/>
              <a:ahLst/>
              <a:cxnLst/>
              <a:rect l="l" t="t" r="r" b="b"/>
              <a:pathLst>
                <a:path w="10766" h="6286" extrusionOk="0">
                  <a:moveTo>
                    <a:pt x="6439" y="0"/>
                  </a:moveTo>
                  <a:cubicBezTo>
                    <a:pt x="3449" y="0"/>
                    <a:pt x="1" y="5331"/>
                    <a:pt x="4752" y="6285"/>
                  </a:cubicBezTo>
                  <a:lnTo>
                    <a:pt x="8777" y="5392"/>
                  </a:lnTo>
                  <a:cubicBezTo>
                    <a:pt x="8777" y="5392"/>
                    <a:pt x="10765" y="2439"/>
                    <a:pt x="7705" y="380"/>
                  </a:cubicBezTo>
                  <a:cubicBezTo>
                    <a:pt x="7312" y="116"/>
                    <a:pt x="6880" y="0"/>
                    <a:pt x="6439" y="0"/>
                  </a:cubicBezTo>
                  <a:close/>
                </a:path>
              </a:pathLst>
            </a:custGeom>
            <a:solidFill>
              <a:srgbClr val="2D34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30"/>
            <p:cNvSpPr/>
            <p:nvPr/>
          </p:nvSpPr>
          <p:spPr>
            <a:xfrm flipH="1">
              <a:off x="7893009" y="1544230"/>
              <a:ext cx="440505" cy="305591"/>
            </a:xfrm>
            <a:custGeom>
              <a:avLst/>
              <a:gdLst/>
              <a:ahLst/>
              <a:cxnLst/>
              <a:rect l="l" t="t" r="r" b="b"/>
              <a:pathLst>
                <a:path w="11467" h="7955" extrusionOk="0">
                  <a:moveTo>
                    <a:pt x="9478" y="7061"/>
                  </a:moveTo>
                  <a:cubicBezTo>
                    <a:pt x="9478" y="7061"/>
                    <a:pt x="11466" y="4108"/>
                    <a:pt x="8406" y="2049"/>
                  </a:cubicBezTo>
                  <a:cubicBezTo>
                    <a:pt x="5346" y="1"/>
                    <a:pt x="0" y="6859"/>
                    <a:pt x="5453" y="7954"/>
                  </a:cubicBezTo>
                </a:path>
              </a:pathLst>
            </a:custGeom>
            <a:solidFill>
              <a:srgbClr val="4D4D4D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30"/>
            <p:cNvSpPr/>
            <p:nvPr/>
          </p:nvSpPr>
          <p:spPr>
            <a:xfrm flipH="1">
              <a:off x="8002793" y="1744109"/>
              <a:ext cx="132224" cy="64076"/>
            </a:xfrm>
            <a:custGeom>
              <a:avLst/>
              <a:gdLst/>
              <a:ahLst/>
              <a:cxnLst/>
              <a:rect l="l" t="t" r="r" b="b"/>
              <a:pathLst>
                <a:path w="3442" h="1668" extrusionOk="0">
                  <a:moveTo>
                    <a:pt x="2242" y="1"/>
                  </a:moveTo>
                  <a:cubicBezTo>
                    <a:pt x="1604" y="1"/>
                    <a:pt x="790" y="348"/>
                    <a:pt x="1" y="1668"/>
                  </a:cubicBezTo>
                  <a:lnTo>
                    <a:pt x="3442" y="429"/>
                  </a:lnTo>
                  <a:cubicBezTo>
                    <a:pt x="3442" y="429"/>
                    <a:pt x="2950" y="1"/>
                    <a:pt x="22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30"/>
            <p:cNvSpPr/>
            <p:nvPr/>
          </p:nvSpPr>
          <p:spPr>
            <a:xfrm flipH="1">
              <a:off x="7608543" y="1715642"/>
              <a:ext cx="620095" cy="632311"/>
            </a:xfrm>
            <a:custGeom>
              <a:avLst/>
              <a:gdLst/>
              <a:ahLst/>
              <a:cxnLst/>
              <a:rect l="l" t="t" r="r" b="b"/>
              <a:pathLst>
                <a:path w="16142" h="16460" extrusionOk="0">
                  <a:moveTo>
                    <a:pt x="8709" y="1"/>
                  </a:moveTo>
                  <a:cubicBezTo>
                    <a:pt x="6083" y="1"/>
                    <a:pt x="3878" y="1885"/>
                    <a:pt x="3878" y="1885"/>
                  </a:cubicBezTo>
                  <a:cubicBezTo>
                    <a:pt x="3566" y="1720"/>
                    <a:pt x="3271" y="1635"/>
                    <a:pt x="2996" y="1635"/>
                  </a:cubicBezTo>
                  <a:cubicBezTo>
                    <a:pt x="1560" y="1635"/>
                    <a:pt x="634" y="3937"/>
                    <a:pt x="295" y="9231"/>
                  </a:cubicBezTo>
                  <a:cubicBezTo>
                    <a:pt x="1" y="13962"/>
                    <a:pt x="4106" y="16459"/>
                    <a:pt x="8027" y="16459"/>
                  </a:cubicBezTo>
                  <a:cubicBezTo>
                    <a:pt x="9347" y="16459"/>
                    <a:pt x="10645" y="16176"/>
                    <a:pt x="11748" y="15601"/>
                  </a:cubicBezTo>
                  <a:cubicBezTo>
                    <a:pt x="16142" y="13303"/>
                    <a:pt x="15713" y="4135"/>
                    <a:pt x="11963" y="1159"/>
                  </a:cubicBezTo>
                  <a:cubicBezTo>
                    <a:pt x="10887" y="305"/>
                    <a:pt x="9764" y="1"/>
                    <a:pt x="87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30"/>
            <p:cNvSpPr/>
            <p:nvPr/>
          </p:nvSpPr>
          <p:spPr>
            <a:xfrm flipH="1">
              <a:off x="7514315" y="2349700"/>
              <a:ext cx="860381" cy="959184"/>
            </a:xfrm>
            <a:custGeom>
              <a:avLst/>
              <a:gdLst/>
              <a:ahLst/>
              <a:cxnLst/>
              <a:rect l="l" t="t" r="r" b="b"/>
              <a:pathLst>
                <a:path w="22397" h="24969" extrusionOk="0">
                  <a:moveTo>
                    <a:pt x="11062" y="1"/>
                  </a:moveTo>
                  <a:lnTo>
                    <a:pt x="11062" y="48"/>
                  </a:lnTo>
                  <a:cubicBezTo>
                    <a:pt x="9645" y="239"/>
                    <a:pt x="2977" y="1203"/>
                    <a:pt x="1668" y="1739"/>
                  </a:cubicBezTo>
                  <a:cubicBezTo>
                    <a:pt x="1668" y="1739"/>
                    <a:pt x="1977" y="4311"/>
                    <a:pt x="977" y="6251"/>
                  </a:cubicBezTo>
                  <a:cubicBezTo>
                    <a:pt x="1" y="8168"/>
                    <a:pt x="3346" y="10835"/>
                    <a:pt x="3346" y="10835"/>
                  </a:cubicBezTo>
                  <a:cubicBezTo>
                    <a:pt x="3346" y="10835"/>
                    <a:pt x="1727" y="19110"/>
                    <a:pt x="1549" y="24266"/>
                  </a:cubicBezTo>
                  <a:cubicBezTo>
                    <a:pt x="1549" y="24266"/>
                    <a:pt x="3989" y="24968"/>
                    <a:pt x="11181" y="24968"/>
                  </a:cubicBezTo>
                  <a:lnTo>
                    <a:pt x="11205" y="24968"/>
                  </a:lnTo>
                  <a:cubicBezTo>
                    <a:pt x="18408" y="24968"/>
                    <a:pt x="20646" y="24266"/>
                    <a:pt x="20646" y="24266"/>
                  </a:cubicBezTo>
                  <a:cubicBezTo>
                    <a:pt x="20468" y="19122"/>
                    <a:pt x="19039" y="10835"/>
                    <a:pt x="19039" y="10835"/>
                  </a:cubicBezTo>
                  <a:cubicBezTo>
                    <a:pt x="19039" y="10835"/>
                    <a:pt x="22396" y="8180"/>
                    <a:pt x="21396" y="6251"/>
                  </a:cubicBezTo>
                  <a:cubicBezTo>
                    <a:pt x="20408" y="4323"/>
                    <a:pt x="20718" y="1739"/>
                    <a:pt x="20718" y="1739"/>
                  </a:cubicBezTo>
                  <a:cubicBezTo>
                    <a:pt x="19408" y="1203"/>
                    <a:pt x="12740" y="239"/>
                    <a:pt x="11324" y="48"/>
                  </a:cubicBezTo>
                  <a:lnTo>
                    <a:pt x="11324" y="1"/>
                  </a:lnTo>
                  <a:cubicBezTo>
                    <a:pt x="11324" y="1"/>
                    <a:pt x="11276" y="1"/>
                    <a:pt x="11193" y="13"/>
                  </a:cubicBezTo>
                  <a:cubicBezTo>
                    <a:pt x="11097" y="1"/>
                    <a:pt x="11062" y="1"/>
                    <a:pt x="1106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0"/>
            <p:cNvSpPr/>
            <p:nvPr/>
          </p:nvSpPr>
          <p:spPr>
            <a:xfrm flipH="1">
              <a:off x="7720592" y="2353811"/>
              <a:ext cx="224152" cy="292761"/>
            </a:xfrm>
            <a:custGeom>
              <a:avLst/>
              <a:gdLst/>
              <a:ahLst/>
              <a:cxnLst/>
              <a:rect l="l" t="t" r="r" b="b"/>
              <a:pathLst>
                <a:path w="5835" h="7621" extrusionOk="0">
                  <a:moveTo>
                    <a:pt x="2894" y="1"/>
                  </a:moveTo>
                  <a:lnTo>
                    <a:pt x="2894" y="382"/>
                  </a:lnTo>
                  <a:lnTo>
                    <a:pt x="1" y="6323"/>
                  </a:lnTo>
                  <a:lnTo>
                    <a:pt x="3049" y="7621"/>
                  </a:lnTo>
                  <a:cubicBezTo>
                    <a:pt x="3049" y="7621"/>
                    <a:pt x="5835" y="4954"/>
                    <a:pt x="4930" y="37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rgbClr val="4D4D4D">
                <a:alpha val="13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30"/>
            <p:cNvSpPr/>
            <p:nvPr/>
          </p:nvSpPr>
          <p:spPr>
            <a:xfrm flipH="1">
              <a:off x="7944711" y="2353811"/>
              <a:ext cx="224152" cy="292761"/>
            </a:xfrm>
            <a:custGeom>
              <a:avLst/>
              <a:gdLst/>
              <a:ahLst/>
              <a:cxnLst/>
              <a:rect l="l" t="t" r="r" b="b"/>
              <a:pathLst>
                <a:path w="5835" h="7621" extrusionOk="0">
                  <a:moveTo>
                    <a:pt x="2953" y="1"/>
                  </a:moveTo>
                  <a:lnTo>
                    <a:pt x="905" y="370"/>
                  </a:lnTo>
                  <a:cubicBezTo>
                    <a:pt x="1" y="4954"/>
                    <a:pt x="2787" y="7621"/>
                    <a:pt x="2787" y="7621"/>
                  </a:cubicBezTo>
                  <a:lnTo>
                    <a:pt x="5835" y="6323"/>
                  </a:lnTo>
                  <a:lnTo>
                    <a:pt x="2953" y="382"/>
                  </a:lnTo>
                  <a:lnTo>
                    <a:pt x="2953" y="1"/>
                  </a:lnTo>
                  <a:close/>
                </a:path>
              </a:pathLst>
            </a:custGeom>
            <a:solidFill>
              <a:srgbClr val="4D4D4D">
                <a:alpha val="13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30"/>
            <p:cNvSpPr/>
            <p:nvPr/>
          </p:nvSpPr>
          <p:spPr>
            <a:xfrm flipH="1">
              <a:off x="7834028" y="2353811"/>
              <a:ext cx="38" cy="5993"/>
            </a:xfrm>
            <a:custGeom>
              <a:avLst/>
              <a:gdLst/>
              <a:ahLst/>
              <a:cxnLst/>
              <a:rect l="l" t="t" r="r" b="b"/>
              <a:pathLst>
                <a:path w="1" h="156" extrusionOk="0">
                  <a:moveTo>
                    <a:pt x="1" y="156"/>
                  </a:moveTo>
                  <a:lnTo>
                    <a:pt x="1" y="156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4ED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0"/>
            <p:cNvSpPr/>
            <p:nvPr/>
          </p:nvSpPr>
          <p:spPr>
            <a:xfrm flipH="1">
              <a:off x="7745754" y="2429759"/>
              <a:ext cx="198990" cy="215892"/>
            </a:xfrm>
            <a:custGeom>
              <a:avLst/>
              <a:gdLst/>
              <a:ahLst/>
              <a:cxnLst/>
              <a:rect l="l" t="t" r="r" b="b"/>
              <a:pathLst>
                <a:path w="5180" h="5620" extrusionOk="0">
                  <a:moveTo>
                    <a:pt x="5108" y="0"/>
                  </a:moveTo>
                  <a:lnTo>
                    <a:pt x="5108" y="0"/>
                  </a:lnTo>
                  <a:cubicBezTo>
                    <a:pt x="5097" y="3453"/>
                    <a:pt x="3049" y="5406"/>
                    <a:pt x="3049" y="5406"/>
                  </a:cubicBezTo>
                  <a:lnTo>
                    <a:pt x="96" y="4156"/>
                  </a:lnTo>
                  <a:lnTo>
                    <a:pt x="1" y="4334"/>
                  </a:lnTo>
                  <a:lnTo>
                    <a:pt x="3049" y="5620"/>
                  </a:lnTo>
                  <a:cubicBezTo>
                    <a:pt x="3049" y="5620"/>
                    <a:pt x="5180" y="3584"/>
                    <a:pt x="5108" y="0"/>
                  </a:cubicBezTo>
                  <a:close/>
                </a:path>
              </a:pathLst>
            </a:custGeom>
            <a:solidFill>
              <a:srgbClr val="F4ED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0"/>
            <p:cNvSpPr/>
            <p:nvPr/>
          </p:nvSpPr>
          <p:spPr>
            <a:xfrm flipH="1">
              <a:off x="8055381" y="2353811"/>
              <a:ext cx="960" cy="5993"/>
            </a:xfrm>
            <a:custGeom>
              <a:avLst/>
              <a:gdLst/>
              <a:ahLst/>
              <a:cxnLst/>
              <a:rect l="l" t="t" r="r" b="b"/>
              <a:pathLst>
                <a:path w="25" h="156" extrusionOk="0">
                  <a:moveTo>
                    <a:pt x="24" y="1"/>
                  </a:moveTo>
                  <a:lnTo>
                    <a:pt x="1" y="156"/>
                  </a:lnTo>
                  <a:lnTo>
                    <a:pt x="24" y="156"/>
                  </a:lnTo>
                  <a:lnTo>
                    <a:pt x="24" y="1"/>
                  </a:lnTo>
                  <a:close/>
                </a:path>
              </a:pathLst>
            </a:custGeom>
            <a:solidFill>
              <a:srgbClr val="F4ED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30"/>
            <p:cNvSpPr/>
            <p:nvPr/>
          </p:nvSpPr>
          <p:spPr>
            <a:xfrm flipH="1">
              <a:off x="7944710" y="2430220"/>
              <a:ext cx="198990" cy="216353"/>
            </a:xfrm>
            <a:custGeom>
              <a:avLst/>
              <a:gdLst/>
              <a:ahLst/>
              <a:cxnLst/>
              <a:rect l="l" t="t" r="r" b="b"/>
              <a:pathLst>
                <a:path w="5180" h="5632" extrusionOk="0">
                  <a:moveTo>
                    <a:pt x="72" y="0"/>
                  </a:moveTo>
                  <a:lnTo>
                    <a:pt x="72" y="0"/>
                  </a:lnTo>
                  <a:cubicBezTo>
                    <a:pt x="0" y="3584"/>
                    <a:pt x="2132" y="5632"/>
                    <a:pt x="2132" y="5632"/>
                  </a:cubicBezTo>
                  <a:lnTo>
                    <a:pt x="5180" y="4334"/>
                  </a:lnTo>
                  <a:lnTo>
                    <a:pt x="5096" y="4155"/>
                  </a:lnTo>
                  <a:lnTo>
                    <a:pt x="2132" y="5406"/>
                  </a:lnTo>
                  <a:cubicBezTo>
                    <a:pt x="2132" y="5406"/>
                    <a:pt x="96" y="3453"/>
                    <a:pt x="72" y="0"/>
                  </a:cubicBezTo>
                  <a:close/>
                </a:path>
              </a:pathLst>
            </a:custGeom>
            <a:solidFill>
              <a:srgbClr val="F4ED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30"/>
            <p:cNvSpPr/>
            <p:nvPr/>
          </p:nvSpPr>
          <p:spPr>
            <a:xfrm flipH="1">
              <a:off x="7833573" y="1963196"/>
              <a:ext cx="221847" cy="519640"/>
            </a:xfrm>
            <a:custGeom>
              <a:avLst/>
              <a:gdLst/>
              <a:ahLst/>
              <a:cxnLst/>
              <a:rect l="l" t="t" r="r" b="b"/>
              <a:pathLst>
                <a:path w="5775" h="13527" extrusionOk="0">
                  <a:moveTo>
                    <a:pt x="2882" y="1"/>
                  </a:moveTo>
                  <a:cubicBezTo>
                    <a:pt x="1286" y="1"/>
                    <a:pt x="0" y="1299"/>
                    <a:pt x="0" y="2882"/>
                  </a:cubicBezTo>
                  <a:lnTo>
                    <a:pt x="0" y="10645"/>
                  </a:lnTo>
                  <a:cubicBezTo>
                    <a:pt x="0" y="12229"/>
                    <a:pt x="1286" y="13526"/>
                    <a:pt x="2882" y="13526"/>
                  </a:cubicBezTo>
                  <a:cubicBezTo>
                    <a:pt x="4477" y="13526"/>
                    <a:pt x="5775" y="12229"/>
                    <a:pt x="5775" y="10645"/>
                  </a:cubicBezTo>
                  <a:lnTo>
                    <a:pt x="5775" y="2882"/>
                  </a:lnTo>
                  <a:cubicBezTo>
                    <a:pt x="5775" y="1299"/>
                    <a:pt x="4477" y="1"/>
                    <a:pt x="2882" y="1"/>
                  </a:cubicBez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30"/>
            <p:cNvSpPr/>
            <p:nvPr/>
          </p:nvSpPr>
          <p:spPr>
            <a:xfrm flipH="1">
              <a:off x="7786439" y="2361955"/>
              <a:ext cx="316540" cy="234792"/>
            </a:xfrm>
            <a:custGeom>
              <a:avLst/>
              <a:gdLst/>
              <a:ahLst/>
              <a:cxnLst/>
              <a:rect l="l" t="t" r="r" b="b"/>
              <a:pathLst>
                <a:path w="8240" h="6112" extrusionOk="0">
                  <a:moveTo>
                    <a:pt x="4048" y="0"/>
                  </a:moveTo>
                  <a:cubicBezTo>
                    <a:pt x="2799" y="0"/>
                    <a:pt x="1415" y="89"/>
                    <a:pt x="0" y="337"/>
                  </a:cubicBezTo>
                  <a:cubicBezTo>
                    <a:pt x="310" y="3504"/>
                    <a:pt x="4120" y="6111"/>
                    <a:pt x="4120" y="6111"/>
                  </a:cubicBezTo>
                  <a:cubicBezTo>
                    <a:pt x="4120" y="6111"/>
                    <a:pt x="7751" y="3480"/>
                    <a:pt x="8239" y="337"/>
                  </a:cubicBezTo>
                  <a:cubicBezTo>
                    <a:pt x="7300" y="176"/>
                    <a:pt x="5807" y="0"/>
                    <a:pt x="4048" y="0"/>
                  </a:cubicBez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30"/>
            <p:cNvSpPr/>
            <p:nvPr/>
          </p:nvSpPr>
          <p:spPr>
            <a:xfrm flipH="1">
              <a:off x="7833573" y="2099957"/>
              <a:ext cx="221847" cy="279047"/>
            </a:xfrm>
            <a:custGeom>
              <a:avLst/>
              <a:gdLst/>
              <a:ahLst/>
              <a:cxnLst/>
              <a:rect l="l" t="t" r="r" b="b"/>
              <a:pathLst>
                <a:path w="5775" h="7264" extrusionOk="0">
                  <a:moveTo>
                    <a:pt x="2882" y="1"/>
                  </a:moveTo>
                  <a:cubicBezTo>
                    <a:pt x="1286" y="1"/>
                    <a:pt x="0" y="1287"/>
                    <a:pt x="0" y="2882"/>
                  </a:cubicBezTo>
                  <a:lnTo>
                    <a:pt x="0" y="6633"/>
                  </a:lnTo>
                  <a:cubicBezTo>
                    <a:pt x="1068" y="7253"/>
                    <a:pt x="2092" y="7264"/>
                    <a:pt x="2761" y="7264"/>
                  </a:cubicBezTo>
                  <a:cubicBezTo>
                    <a:pt x="2786" y="7264"/>
                    <a:pt x="2810" y="7264"/>
                    <a:pt x="2834" y="7264"/>
                  </a:cubicBezTo>
                  <a:cubicBezTo>
                    <a:pt x="2857" y="7264"/>
                    <a:pt x="2881" y="7264"/>
                    <a:pt x="2906" y="7264"/>
                  </a:cubicBezTo>
                  <a:cubicBezTo>
                    <a:pt x="3609" y="7264"/>
                    <a:pt x="4658" y="7253"/>
                    <a:pt x="5775" y="6585"/>
                  </a:cubicBezTo>
                  <a:lnTo>
                    <a:pt x="5775" y="2882"/>
                  </a:lnTo>
                  <a:cubicBezTo>
                    <a:pt x="5775" y="1287"/>
                    <a:pt x="4477" y="1"/>
                    <a:pt x="2882" y="1"/>
                  </a:cubicBezTo>
                  <a:close/>
                </a:path>
              </a:pathLst>
            </a:custGeom>
            <a:solidFill>
              <a:srgbClr val="E580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30"/>
            <p:cNvSpPr/>
            <p:nvPr/>
          </p:nvSpPr>
          <p:spPr>
            <a:xfrm flipH="1">
              <a:off x="7934180" y="2218163"/>
              <a:ext cx="35726" cy="26929"/>
            </a:xfrm>
            <a:custGeom>
              <a:avLst/>
              <a:gdLst/>
              <a:ahLst/>
              <a:cxnLst/>
              <a:rect l="l" t="t" r="r" b="b"/>
              <a:pathLst>
                <a:path w="930" h="701" extrusionOk="0">
                  <a:moveTo>
                    <a:pt x="411" y="0"/>
                  </a:moveTo>
                  <a:cubicBezTo>
                    <a:pt x="299" y="0"/>
                    <a:pt x="164" y="47"/>
                    <a:pt x="1" y="162"/>
                  </a:cubicBezTo>
                  <a:cubicBezTo>
                    <a:pt x="108" y="436"/>
                    <a:pt x="263" y="674"/>
                    <a:pt x="584" y="698"/>
                  </a:cubicBezTo>
                  <a:cubicBezTo>
                    <a:pt x="601" y="700"/>
                    <a:pt x="618" y="700"/>
                    <a:pt x="634" y="700"/>
                  </a:cubicBezTo>
                  <a:cubicBezTo>
                    <a:pt x="743" y="700"/>
                    <a:pt x="836" y="667"/>
                    <a:pt x="929" y="615"/>
                  </a:cubicBezTo>
                  <a:cubicBezTo>
                    <a:pt x="876" y="418"/>
                    <a:pt x="748" y="0"/>
                    <a:pt x="411" y="0"/>
                  </a:cubicBezTo>
                  <a:close/>
                </a:path>
              </a:pathLst>
            </a:custGeom>
            <a:solidFill>
              <a:srgbClr val="CC6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0"/>
            <p:cNvSpPr/>
            <p:nvPr/>
          </p:nvSpPr>
          <p:spPr>
            <a:xfrm flipH="1">
              <a:off x="7934180" y="2206562"/>
              <a:ext cx="35726" cy="38914"/>
            </a:xfrm>
            <a:custGeom>
              <a:avLst/>
              <a:gdLst/>
              <a:ahLst/>
              <a:cxnLst/>
              <a:rect l="l" t="t" r="r" b="b"/>
              <a:pathLst>
                <a:path w="930" h="1013" extrusionOk="0">
                  <a:moveTo>
                    <a:pt x="929" y="917"/>
                  </a:moveTo>
                  <a:cubicBezTo>
                    <a:pt x="822" y="976"/>
                    <a:pt x="715" y="1012"/>
                    <a:pt x="584" y="1000"/>
                  </a:cubicBezTo>
                  <a:cubicBezTo>
                    <a:pt x="263" y="976"/>
                    <a:pt x="108" y="738"/>
                    <a:pt x="1" y="464"/>
                  </a:cubicBezTo>
                  <a:cubicBezTo>
                    <a:pt x="656" y="0"/>
                    <a:pt x="858" y="655"/>
                    <a:pt x="929" y="9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0"/>
            <p:cNvSpPr/>
            <p:nvPr/>
          </p:nvSpPr>
          <p:spPr>
            <a:xfrm flipH="1">
              <a:off x="8128568" y="2045560"/>
              <a:ext cx="158308" cy="157809"/>
            </a:xfrm>
            <a:custGeom>
              <a:avLst/>
              <a:gdLst/>
              <a:ahLst/>
              <a:cxnLst/>
              <a:rect l="l" t="t" r="r" b="b"/>
              <a:pathLst>
                <a:path w="4121" h="4108" extrusionOk="0">
                  <a:moveTo>
                    <a:pt x="2061" y="0"/>
                  </a:moveTo>
                  <a:cubicBezTo>
                    <a:pt x="929" y="0"/>
                    <a:pt x="1" y="917"/>
                    <a:pt x="1" y="2048"/>
                  </a:cubicBezTo>
                  <a:cubicBezTo>
                    <a:pt x="1" y="3179"/>
                    <a:pt x="929" y="4108"/>
                    <a:pt x="2061" y="4108"/>
                  </a:cubicBezTo>
                  <a:cubicBezTo>
                    <a:pt x="3192" y="4108"/>
                    <a:pt x="4120" y="3179"/>
                    <a:pt x="4120" y="2048"/>
                  </a:cubicBezTo>
                  <a:cubicBezTo>
                    <a:pt x="4120" y="917"/>
                    <a:pt x="3204" y="0"/>
                    <a:pt x="2061" y="0"/>
                  </a:cubicBez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30"/>
            <p:cNvSpPr/>
            <p:nvPr/>
          </p:nvSpPr>
          <p:spPr>
            <a:xfrm flipH="1">
              <a:off x="8156917" y="2114939"/>
              <a:ext cx="65690" cy="47635"/>
            </a:xfrm>
            <a:custGeom>
              <a:avLst/>
              <a:gdLst/>
              <a:ahLst/>
              <a:cxnLst/>
              <a:rect l="l" t="t" r="r" b="b"/>
              <a:pathLst>
                <a:path w="1710" h="1240" extrusionOk="0">
                  <a:moveTo>
                    <a:pt x="412" y="1"/>
                  </a:moveTo>
                  <a:cubicBezTo>
                    <a:pt x="332" y="1"/>
                    <a:pt x="248" y="9"/>
                    <a:pt x="161" y="28"/>
                  </a:cubicBezTo>
                  <a:cubicBezTo>
                    <a:pt x="161" y="28"/>
                    <a:pt x="0" y="1240"/>
                    <a:pt x="748" y="1240"/>
                  </a:cubicBezTo>
                  <a:cubicBezTo>
                    <a:pt x="975" y="1240"/>
                    <a:pt x="1285" y="1128"/>
                    <a:pt x="1709" y="837"/>
                  </a:cubicBezTo>
                  <a:cubicBezTo>
                    <a:pt x="1709" y="837"/>
                    <a:pt x="1217" y="1"/>
                    <a:pt x="412" y="1"/>
                  </a:cubicBezTo>
                  <a:close/>
                </a:path>
              </a:pathLst>
            </a:custGeom>
            <a:solidFill>
              <a:srgbClr val="E5806C">
                <a:alpha val="40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0"/>
            <p:cNvSpPr/>
            <p:nvPr/>
          </p:nvSpPr>
          <p:spPr>
            <a:xfrm flipH="1">
              <a:off x="8156917" y="2110214"/>
              <a:ext cx="81017" cy="36917"/>
            </a:xfrm>
            <a:custGeom>
              <a:avLst/>
              <a:gdLst/>
              <a:ahLst/>
              <a:cxnLst/>
              <a:rect l="l" t="t" r="r" b="b"/>
              <a:pathLst>
                <a:path w="2109" h="961" extrusionOk="0">
                  <a:moveTo>
                    <a:pt x="864" y="1"/>
                  </a:moveTo>
                  <a:cubicBezTo>
                    <a:pt x="609" y="1"/>
                    <a:pt x="320" y="101"/>
                    <a:pt x="1" y="365"/>
                  </a:cubicBezTo>
                  <a:cubicBezTo>
                    <a:pt x="1" y="365"/>
                    <a:pt x="260" y="216"/>
                    <a:pt x="653" y="216"/>
                  </a:cubicBezTo>
                  <a:cubicBezTo>
                    <a:pt x="1046" y="216"/>
                    <a:pt x="1572" y="365"/>
                    <a:pt x="2108" y="960"/>
                  </a:cubicBezTo>
                  <a:cubicBezTo>
                    <a:pt x="2108" y="960"/>
                    <a:pt x="1652" y="1"/>
                    <a:pt x="864" y="1"/>
                  </a:cubicBezTo>
                  <a:close/>
                </a:path>
              </a:pathLst>
            </a:custGeom>
            <a:solidFill>
              <a:srgbClr val="E580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30"/>
            <p:cNvSpPr/>
            <p:nvPr/>
          </p:nvSpPr>
          <p:spPr>
            <a:xfrm flipH="1">
              <a:off x="7592972" y="2045560"/>
              <a:ext cx="157847" cy="157809"/>
            </a:xfrm>
            <a:custGeom>
              <a:avLst/>
              <a:gdLst/>
              <a:ahLst/>
              <a:cxnLst/>
              <a:rect l="l" t="t" r="r" b="b"/>
              <a:pathLst>
                <a:path w="4109" h="4108" extrusionOk="0">
                  <a:moveTo>
                    <a:pt x="2049" y="0"/>
                  </a:moveTo>
                  <a:cubicBezTo>
                    <a:pt x="918" y="0"/>
                    <a:pt x="1" y="917"/>
                    <a:pt x="1" y="2048"/>
                  </a:cubicBezTo>
                  <a:cubicBezTo>
                    <a:pt x="1" y="3179"/>
                    <a:pt x="918" y="4108"/>
                    <a:pt x="2049" y="4108"/>
                  </a:cubicBezTo>
                  <a:cubicBezTo>
                    <a:pt x="3180" y="4108"/>
                    <a:pt x="4109" y="3179"/>
                    <a:pt x="4109" y="2048"/>
                  </a:cubicBezTo>
                  <a:cubicBezTo>
                    <a:pt x="4109" y="917"/>
                    <a:pt x="3180" y="0"/>
                    <a:pt x="2049" y="0"/>
                  </a:cubicBez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30"/>
            <p:cNvSpPr/>
            <p:nvPr/>
          </p:nvSpPr>
          <p:spPr>
            <a:xfrm flipH="1">
              <a:off x="7656471" y="2114939"/>
              <a:ext cx="66381" cy="47635"/>
            </a:xfrm>
            <a:custGeom>
              <a:avLst/>
              <a:gdLst/>
              <a:ahLst/>
              <a:cxnLst/>
              <a:rect l="l" t="t" r="r" b="b"/>
              <a:pathLst>
                <a:path w="1728" h="1240" extrusionOk="0">
                  <a:moveTo>
                    <a:pt x="1305" y="1"/>
                  </a:moveTo>
                  <a:cubicBezTo>
                    <a:pt x="491" y="1"/>
                    <a:pt x="0" y="837"/>
                    <a:pt x="11" y="837"/>
                  </a:cubicBezTo>
                  <a:cubicBezTo>
                    <a:pt x="438" y="1128"/>
                    <a:pt x="750" y="1240"/>
                    <a:pt x="977" y="1240"/>
                  </a:cubicBezTo>
                  <a:cubicBezTo>
                    <a:pt x="1727" y="1240"/>
                    <a:pt x="1559" y="28"/>
                    <a:pt x="1559" y="28"/>
                  </a:cubicBezTo>
                  <a:cubicBezTo>
                    <a:pt x="1471" y="9"/>
                    <a:pt x="1387" y="1"/>
                    <a:pt x="1305" y="1"/>
                  </a:cubicBezTo>
                  <a:close/>
                </a:path>
              </a:pathLst>
            </a:custGeom>
            <a:solidFill>
              <a:srgbClr val="E5806C">
                <a:alpha val="40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0"/>
            <p:cNvSpPr/>
            <p:nvPr/>
          </p:nvSpPr>
          <p:spPr>
            <a:xfrm flipH="1">
              <a:off x="7640990" y="2110214"/>
              <a:ext cx="81786" cy="36917"/>
            </a:xfrm>
            <a:custGeom>
              <a:avLst/>
              <a:gdLst/>
              <a:ahLst/>
              <a:cxnLst/>
              <a:rect l="l" t="t" r="r" b="b"/>
              <a:pathLst>
                <a:path w="2129" h="961" extrusionOk="0">
                  <a:moveTo>
                    <a:pt x="1257" y="1"/>
                  </a:moveTo>
                  <a:cubicBezTo>
                    <a:pt x="461" y="1"/>
                    <a:pt x="0" y="960"/>
                    <a:pt x="9" y="960"/>
                  </a:cubicBezTo>
                  <a:cubicBezTo>
                    <a:pt x="545" y="365"/>
                    <a:pt x="1075" y="216"/>
                    <a:pt x="1471" y="216"/>
                  </a:cubicBezTo>
                  <a:cubicBezTo>
                    <a:pt x="1866" y="216"/>
                    <a:pt x="2128" y="365"/>
                    <a:pt x="2128" y="365"/>
                  </a:cubicBezTo>
                  <a:cubicBezTo>
                    <a:pt x="1806" y="101"/>
                    <a:pt x="1514" y="1"/>
                    <a:pt x="1257" y="1"/>
                  </a:cubicBezTo>
                  <a:close/>
                </a:path>
              </a:pathLst>
            </a:custGeom>
            <a:solidFill>
              <a:srgbClr val="E580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0"/>
            <p:cNvSpPr/>
            <p:nvPr/>
          </p:nvSpPr>
          <p:spPr>
            <a:xfrm flipH="1">
              <a:off x="7693593" y="1775687"/>
              <a:ext cx="493095" cy="569464"/>
            </a:xfrm>
            <a:custGeom>
              <a:avLst/>
              <a:gdLst/>
              <a:ahLst/>
              <a:cxnLst/>
              <a:rect l="l" t="t" r="r" b="b"/>
              <a:pathLst>
                <a:path w="12836" h="14824" extrusionOk="0">
                  <a:moveTo>
                    <a:pt x="6418" y="0"/>
                  </a:moveTo>
                  <a:cubicBezTo>
                    <a:pt x="512" y="0"/>
                    <a:pt x="0" y="4858"/>
                    <a:pt x="0" y="8406"/>
                  </a:cubicBezTo>
                  <a:cubicBezTo>
                    <a:pt x="0" y="11954"/>
                    <a:pt x="2370" y="14824"/>
                    <a:pt x="6418" y="14824"/>
                  </a:cubicBezTo>
                  <a:cubicBezTo>
                    <a:pt x="10513" y="14824"/>
                    <a:pt x="12835" y="11954"/>
                    <a:pt x="12835" y="8406"/>
                  </a:cubicBezTo>
                  <a:cubicBezTo>
                    <a:pt x="12835" y="4858"/>
                    <a:pt x="12323" y="0"/>
                    <a:pt x="6418" y="0"/>
                  </a:cubicBez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0"/>
            <p:cNvSpPr/>
            <p:nvPr/>
          </p:nvSpPr>
          <p:spPr>
            <a:xfrm flipH="1">
              <a:off x="7823503" y="2111789"/>
              <a:ext cx="20590" cy="25277"/>
            </a:xfrm>
            <a:custGeom>
              <a:avLst/>
              <a:gdLst/>
              <a:ahLst/>
              <a:cxnLst/>
              <a:rect l="l" t="t" r="r" b="b"/>
              <a:pathLst>
                <a:path w="536" h="658" extrusionOk="0">
                  <a:moveTo>
                    <a:pt x="245" y="0"/>
                  </a:moveTo>
                  <a:cubicBezTo>
                    <a:pt x="114" y="0"/>
                    <a:pt x="0" y="146"/>
                    <a:pt x="0" y="324"/>
                  </a:cubicBezTo>
                  <a:cubicBezTo>
                    <a:pt x="0" y="502"/>
                    <a:pt x="119" y="657"/>
                    <a:pt x="274" y="657"/>
                  </a:cubicBezTo>
                  <a:cubicBezTo>
                    <a:pt x="417" y="657"/>
                    <a:pt x="536" y="502"/>
                    <a:pt x="536" y="324"/>
                  </a:cubicBezTo>
                  <a:cubicBezTo>
                    <a:pt x="536" y="145"/>
                    <a:pt x="417" y="2"/>
                    <a:pt x="274" y="2"/>
                  </a:cubicBezTo>
                  <a:cubicBezTo>
                    <a:pt x="264" y="1"/>
                    <a:pt x="254" y="0"/>
                    <a:pt x="2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0"/>
            <p:cNvSpPr/>
            <p:nvPr/>
          </p:nvSpPr>
          <p:spPr>
            <a:xfrm flipH="1">
              <a:off x="7806101" y="2070185"/>
              <a:ext cx="43486" cy="16096"/>
            </a:xfrm>
            <a:custGeom>
              <a:avLst/>
              <a:gdLst/>
              <a:ahLst/>
              <a:cxnLst/>
              <a:rect l="l" t="t" r="r" b="b"/>
              <a:pathLst>
                <a:path w="1132" h="419" extrusionOk="0">
                  <a:moveTo>
                    <a:pt x="402" y="1"/>
                  </a:moveTo>
                  <a:cubicBezTo>
                    <a:pt x="155" y="1"/>
                    <a:pt x="0" y="145"/>
                    <a:pt x="0" y="145"/>
                  </a:cubicBezTo>
                  <a:cubicBezTo>
                    <a:pt x="124" y="90"/>
                    <a:pt x="244" y="68"/>
                    <a:pt x="356" y="68"/>
                  </a:cubicBezTo>
                  <a:cubicBezTo>
                    <a:pt x="804" y="68"/>
                    <a:pt x="1131" y="419"/>
                    <a:pt x="1131" y="419"/>
                  </a:cubicBezTo>
                  <a:cubicBezTo>
                    <a:pt x="852" y="92"/>
                    <a:pt x="598" y="1"/>
                    <a:pt x="402" y="1"/>
                  </a:cubicBezTo>
                  <a:close/>
                </a:path>
              </a:pathLst>
            </a:custGeom>
            <a:solidFill>
              <a:srgbClr val="EFA3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0"/>
            <p:cNvSpPr/>
            <p:nvPr/>
          </p:nvSpPr>
          <p:spPr>
            <a:xfrm flipH="1">
              <a:off x="7771336" y="2010524"/>
              <a:ext cx="104335" cy="63385"/>
            </a:xfrm>
            <a:custGeom>
              <a:avLst/>
              <a:gdLst/>
              <a:ahLst/>
              <a:cxnLst/>
              <a:rect l="l" t="t" r="r" b="b"/>
              <a:pathLst>
                <a:path w="2716" h="1650" extrusionOk="0">
                  <a:moveTo>
                    <a:pt x="1250" y="0"/>
                  </a:moveTo>
                  <a:cubicBezTo>
                    <a:pt x="758" y="0"/>
                    <a:pt x="318" y="260"/>
                    <a:pt x="179" y="686"/>
                  </a:cubicBezTo>
                  <a:cubicBezTo>
                    <a:pt x="0" y="1233"/>
                    <a:pt x="679" y="936"/>
                    <a:pt x="1322" y="1150"/>
                  </a:cubicBezTo>
                  <a:cubicBezTo>
                    <a:pt x="1785" y="1293"/>
                    <a:pt x="2111" y="1650"/>
                    <a:pt x="2325" y="1650"/>
                  </a:cubicBezTo>
                  <a:cubicBezTo>
                    <a:pt x="2414" y="1650"/>
                    <a:pt x="2484" y="1588"/>
                    <a:pt x="2537" y="1424"/>
                  </a:cubicBezTo>
                  <a:cubicBezTo>
                    <a:pt x="2715" y="876"/>
                    <a:pt x="2322" y="269"/>
                    <a:pt x="1679" y="67"/>
                  </a:cubicBezTo>
                  <a:cubicBezTo>
                    <a:pt x="1536" y="22"/>
                    <a:pt x="1391" y="0"/>
                    <a:pt x="12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0"/>
            <p:cNvSpPr/>
            <p:nvPr/>
          </p:nvSpPr>
          <p:spPr>
            <a:xfrm flipH="1">
              <a:off x="8002790" y="2112327"/>
              <a:ext cx="19707" cy="24278"/>
            </a:xfrm>
            <a:custGeom>
              <a:avLst/>
              <a:gdLst/>
              <a:ahLst/>
              <a:cxnLst/>
              <a:rect l="l" t="t" r="r" b="b"/>
              <a:pathLst>
                <a:path w="513" h="632" extrusionOk="0">
                  <a:moveTo>
                    <a:pt x="251" y="0"/>
                  </a:moveTo>
                  <a:cubicBezTo>
                    <a:pt x="120" y="0"/>
                    <a:pt x="1" y="131"/>
                    <a:pt x="1" y="310"/>
                  </a:cubicBezTo>
                  <a:cubicBezTo>
                    <a:pt x="1" y="477"/>
                    <a:pt x="120" y="631"/>
                    <a:pt x="251" y="631"/>
                  </a:cubicBezTo>
                  <a:cubicBezTo>
                    <a:pt x="382" y="631"/>
                    <a:pt x="513" y="488"/>
                    <a:pt x="513" y="310"/>
                  </a:cubicBezTo>
                  <a:cubicBezTo>
                    <a:pt x="513" y="131"/>
                    <a:pt x="405" y="0"/>
                    <a:pt x="2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0"/>
            <p:cNvSpPr/>
            <p:nvPr/>
          </p:nvSpPr>
          <p:spPr>
            <a:xfrm flipH="1">
              <a:off x="8001869" y="2079289"/>
              <a:ext cx="41219" cy="18439"/>
            </a:xfrm>
            <a:custGeom>
              <a:avLst/>
              <a:gdLst/>
              <a:ahLst/>
              <a:cxnLst/>
              <a:rect l="l" t="t" r="r" b="b"/>
              <a:pathLst>
                <a:path w="1073" h="480" extrusionOk="0">
                  <a:moveTo>
                    <a:pt x="676" y="1"/>
                  </a:moveTo>
                  <a:cubicBezTo>
                    <a:pt x="108" y="1"/>
                    <a:pt x="1" y="459"/>
                    <a:pt x="1" y="479"/>
                  </a:cubicBezTo>
                  <a:cubicBezTo>
                    <a:pt x="232" y="109"/>
                    <a:pt x="614" y="44"/>
                    <a:pt x="854" y="44"/>
                  </a:cubicBezTo>
                  <a:cubicBezTo>
                    <a:pt x="984" y="44"/>
                    <a:pt x="1072" y="63"/>
                    <a:pt x="1072" y="63"/>
                  </a:cubicBezTo>
                  <a:cubicBezTo>
                    <a:pt x="920" y="19"/>
                    <a:pt x="789" y="1"/>
                    <a:pt x="676" y="1"/>
                  </a:cubicBezTo>
                  <a:close/>
                </a:path>
              </a:pathLst>
            </a:custGeom>
            <a:solidFill>
              <a:srgbClr val="EFA3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0"/>
            <p:cNvSpPr/>
            <p:nvPr/>
          </p:nvSpPr>
          <p:spPr>
            <a:xfrm flipH="1">
              <a:off x="7981280" y="2015211"/>
              <a:ext cx="102952" cy="62847"/>
            </a:xfrm>
            <a:custGeom>
              <a:avLst/>
              <a:gdLst/>
              <a:ahLst/>
              <a:cxnLst/>
              <a:rect l="l" t="t" r="r" b="b"/>
              <a:pathLst>
                <a:path w="2680" h="1636" extrusionOk="0">
                  <a:moveTo>
                    <a:pt x="1450" y="0"/>
                  </a:moveTo>
                  <a:cubicBezTo>
                    <a:pt x="1315" y="0"/>
                    <a:pt x="1176" y="21"/>
                    <a:pt x="1036" y="64"/>
                  </a:cubicBezTo>
                  <a:cubicBezTo>
                    <a:pt x="393" y="254"/>
                    <a:pt x="0" y="861"/>
                    <a:pt x="167" y="1409"/>
                  </a:cubicBezTo>
                  <a:cubicBezTo>
                    <a:pt x="216" y="1574"/>
                    <a:pt x="284" y="1635"/>
                    <a:pt x="371" y="1635"/>
                  </a:cubicBezTo>
                  <a:cubicBezTo>
                    <a:pt x="582" y="1635"/>
                    <a:pt x="907" y="1282"/>
                    <a:pt x="1369" y="1147"/>
                  </a:cubicBezTo>
                  <a:cubicBezTo>
                    <a:pt x="2024" y="957"/>
                    <a:pt x="2679" y="1266"/>
                    <a:pt x="2512" y="719"/>
                  </a:cubicBezTo>
                  <a:cubicBezTo>
                    <a:pt x="2381" y="278"/>
                    <a:pt x="1948" y="0"/>
                    <a:pt x="14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0"/>
            <p:cNvSpPr/>
            <p:nvPr/>
          </p:nvSpPr>
          <p:spPr>
            <a:xfrm flipH="1">
              <a:off x="8103403" y="2136568"/>
              <a:ext cx="49440" cy="38914"/>
            </a:xfrm>
            <a:custGeom>
              <a:avLst/>
              <a:gdLst/>
              <a:ahLst/>
              <a:cxnLst/>
              <a:rect l="l" t="t" r="r" b="b"/>
              <a:pathLst>
                <a:path w="1287" h="1013" extrusionOk="0">
                  <a:moveTo>
                    <a:pt x="643" y="0"/>
                  </a:moveTo>
                  <a:cubicBezTo>
                    <a:pt x="286" y="0"/>
                    <a:pt x="0" y="238"/>
                    <a:pt x="0" y="500"/>
                  </a:cubicBezTo>
                  <a:cubicBezTo>
                    <a:pt x="0" y="786"/>
                    <a:pt x="286" y="1012"/>
                    <a:pt x="643" y="1012"/>
                  </a:cubicBezTo>
                  <a:cubicBezTo>
                    <a:pt x="1000" y="1012"/>
                    <a:pt x="1286" y="786"/>
                    <a:pt x="1286" y="500"/>
                  </a:cubicBezTo>
                  <a:cubicBezTo>
                    <a:pt x="1286" y="215"/>
                    <a:pt x="1000" y="0"/>
                    <a:pt x="643" y="0"/>
                  </a:cubicBezTo>
                  <a:close/>
                </a:path>
              </a:pathLst>
            </a:custGeom>
            <a:solidFill>
              <a:srgbClr val="E5806C">
                <a:alpha val="40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0"/>
            <p:cNvSpPr/>
            <p:nvPr/>
          </p:nvSpPr>
          <p:spPr>
            <a:xfrm flipH="1">
              <a:off x="7743905" y="2143406"/>
              <a:ext cx="49440" cy="38492"/>
            </a:xfrm>
            <a:custGeom>
              <a:avLst/>
              <a:gdLst/>
              <a:ahLst/>
              <a:cxnLst/>
              <a:rect l="l" t="t" r="r" b="b"/>
              <a:pathLst>
                <a:path w="1287" h="1002" extrusionOk="0">
                  <a:moveTo>
                    <a:pt x="644" y="1"/>
                  </a:moveTo>
                  <a:cubicBezTo>
                    <a:pt x="286" y="1"/>
                    <a:pt x="1" y="239"/>
                    <a:pt x="1" y="501"/>
                  </a:cubicBezTo>
                  <a:cubicBezTo>
                    <a:pt x="1" y="787"/>
                    <a:pt x="286" y="1001"/>
                    <a:pt x="644" y="1001"/>
                  </a:cubicBezTo>
                  <a:cubicBezTo>
                    <a:pt x="1001" y="1001"/>
                    <a:pt x="1286" y="787"/>
                    <a:pt x="1286" y="501"/>
                  </a:cubicBezTo>
                  <a:cubicBezTo>
                    <a:pt x="1286" y="215"/>
                    <a:pt x="1001" y="1"/>
                    <a:pt x="644" y="1"/>
                  </a:cubicBezTo>
                  <a:close/>
                </a:path>
              </a:pathLst>
            </a:custGeom>
            <a:solidFill>
              <a:srgbClr val="E5806C">
                <a:alpha val="40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30"/>
            <p:cNvSpPr/>
            <p:nvPr/>
          </p:nvSpPr>
          <p:spPr>
            <a:xfrm flipH="1">
              <a:off x="7884316" y="2134724"/>
              <a:ext cx="58122" cy="48825"/>
            </a:xfrm>
            <a:custGeom>
              <a:avLst/>
              <a:gdLst/>
              <a:ahLst/>
              <a:cxnLst/>
              <a:rect l="l" t="t" r="r" b="b"/>
              <a:pathLst>
                <a:path w="1513" h="1271" extrusionOk="0">
                  <a:moveTo>
                    <a:pt x="846" y="1"/>
                  </a:moveTo>
                  <a:cubicBezTo>
                    <a:pt x="548" y="13"/>
                    <a:pt x="274" y="72"/>
                    <a:pt x="0" y="167"/>
                  </a:cubicBezTo>
                  <a:cubicBezTo>
                    <a:pt x="286" y="132"/>
                    <a:pt x="572" y="120"/>
                    <a:pt x="846" y="84"/>
                  </a:cubicBezTo>
                  <a:cubicBezTo>
                    <a:pt x="1000" y="84"/>
                    <a:pt x="1131" y="108"/>
                    <a:pt x="1250" y="144"/>
                  </a:cubicBezTo>
                  <a:cubicBezTo>
                    <a:pt x="1310" y="179"/>
                    <a:pt x="1357" y="203"/>
                    <a:pt x="1369" y="251"/>
                  </a:cubicBezTo>
                  <a:cubicBezTo>
                    <a:pt x="1369" y="298"/>
                    <a:pt x="1381" y="346"/>
                    <a:pt x="1357" y="406"/>
                  </a:cubicBezTo>
                  <a:cubicBezTo>
                    <a:pt x="1310" y="525"/>
                    <a:pt x="1215" y="620"/>
                    <a:pt x="1119" y="715"/>
                  </a:cubicBezTo>
                  <a:cubicBezTo>
                    <a:pt x="1024" y="822"/>
                    <a:pt x="905" y="894"/>
                    <a:pt x="786" y="965"/>
                  </a:cubicBezTo>
                  <a:cubicBezTo>
                    <a:pt x="548" y="1096"/>
                    <a:pt x="286" y="1215"/>
                    <a:pt x="0" y="1263"/>
                  </a:cubicBezTo>
                  <a:cubicBezTo>
                    <a:pt x="41" y="1268"/>
                    <a:pt x="83" y="1270"/>
                    <a:pt x="124" y="1270"/>
                  </a:cubicBezTo>
                  <a:cubicBezTo>
                    <a:pt x="371" y="1270"/>
                    <a:pt x="620" y="1184"/>
                    <a:pt x="834" y="1072"/>
                  </a:cubicBezTo>
                  <a:cubicBezTo>
                    <a:pt x="965" y="1013"/>
                    <a:pt x="1084" y="918"/>
                    <a:pt x="1203" y="834"/>
                  </a:cubicBezTo>
                  <a:cubicBezTo>
                    <a:pt x="1310" y="739"/>
                    <a:pt x="1429" y="620"/>
                    <a:pt x="1488" y="477"/>
                  </a:cubicBezTo>
                  <a:cubicBezTo>
                    <a:pt x="1512" y="406"/>
                    <a:pt x="1512" y="298"/>
                    <a:pt x="1488" y="203"/>
                  </a:cubicBezTo>
                  <a:cubicBezTo>
                    <a:pt x="1453" y="120"/>
                    <a:pt x="1369" y="72"/>
                    <a:pt x="1298" y="48"/>
                  </a:cubicBezTo>
                  <a:cubicBezTo>
                    <a:pt x="1143" y="1"/>
                    <a:pt x="1000" y="1"/>
                    <a:pt x="846" y="1"/>
                  </a:cubicBezTo>
                  <a:close/>
                </a:path>
              </a:pathLst>
            </a:custGeom>
            <a:solidFill>
              <a:srgbClr val="E580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0"/>
            <p:cNvSpPr/>
            <p:nvPr/>
          </p:nvSpPr>
          <p:spPr>
            <a:xfrm flipH="1">
              <a:off x="7524369" y="2373480"/>
              <a:ext cx="466089" cy="964677"/>
            </a:xfrm>
            <a:custGeom>
              <a:avLst/>
              <a:gdLst/>
              <a:ahLst/>
              <a:cxnLst/>
              <a:rect l="l" t="t" r="r" b="b"/>
              <a:pathLst>
                <a:path w="12133" h="25112" extrusionOk="0">
                  <a:moveTo>
                    <a:pt x="6144" y="1"/>
                  </a:moveTo>
                  <a:cubicBezTo>
                    <a:pt x="6965" y="4501"/>
                    <a:pt x="4239" y="7109"/>
                    <a:pt x="4239" y="7109"/>
                  </a:cubicBezTo>
                  <a:lnTo>
                    <a:pt x="3500" y="6787"/>
                  </a:lnTo>
                  <a:cubicBezTo>
                    <a:pt x="3500" y="6787"/>
                    <a:pt x="2215" y="13157"/>
                    <a:pt x="1107" y="15753"/>
                  </a:cubicBezTo>
                  <a:cubicBezTo>
                    <a:pt x="1107" y="15753"/>
                    <a:pt x="0" y="18670"/>
                    <a:pt x="1595" y="25111"/>
                  </a:cubicBezTo>
                  <a:cubicBezTo>
                    <a:pt x="1595" y="25111"/>
                    <a:pt x="8644" y="24778"/>
                    <a:pt x="11180" y="24075"/>
                  </a:cubicBezTo>
                  <a:cubicBezTo>
                    <a:pt x="11180" y="24075"/>
                    <a:pt x="10335" y="13633"/>
                    <a:pt x="9561" y="10359"/>
                  </a:cubicBezTo>
                  <a:cubicBezTo>
                    <a:pt x="9561" y="10359"/>
                    <a:pt x="11918" y="9038"/>
                    <a:pt x="12025" y="6633"/>
                  </a:cubicBezTo>
                  <a:cubicBezTo>
                    <a:pt x="12132" y="4216"/>
                    <a:pt x="10763" y="4704"/>
                    <a:pt x="11120" y="1037"/>
                  </a:cubicBezTo>
                  <a:cubicBezTo>
                    <a:pt x="11120" y="1037"/>
                    <a:pt x="8203" y="144"/>
                    <a:pt x="6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30"/>
            <p:cNvSpPr/>
            <p:nvPr/>
          </p:nvSpPr>
          <p:spPr>
            <a:xfrm flipH="1">
              <a:off x="7748476" y="2373480"/>
              <a:ext cx="5993" cy="59505"/>
            </a:xfrm>
            <a:custGeom>
              <a:avLst/>
              <a:gdLst/>
              <a:ahLst/>
              <a:cxnLst/>
              <a:rect l="l" t="t" r="r" b="b"/>
              <a:pathLst>
                <a:path w="156" h="1549" extrusionOk="0">
                  <a:moveTo>
                    <a:pt x="1" y="1"/>
                  </a:moveTo>
                  <a:lnTo>
                    <a:pt x="1" y="1"/>
                  </a:lnTo>
                  <a:cubicBezTo>
                    <a:pt x="90" y="468"/>
                    <a:pt x="138" y="895"/>
                    <a:pt x="152" y="1307"/>
                  </a:cubicBezTo>
                  <a:lnTo>
                    <a:pt x="152" y="1307"/>
                  </a:lnTo>
                  <a:cubicBezTo>
                    <a:pt x="139" y="904"/>
                    <a:pt x="96" y="482"/>
                    <a:pt x="36" y="37"/>
                  </a:cubicBezTo>
                  <a:lnTo>
                    <a:pt x="1" y="1"/>
                  </a:lnTo>
                  <a:close/>
                  <a:moveTo>
                    <a:pt x="152" y="1307"/>
                  </a:moveTo>
                  <a:lnTo>
                    <a:pt x="152" y="1307"/>
                  </a:lnTo>
                  <a:cubicBezTo>
                    <a:pt x="154" y="1388"/>
                    <a:pt x="155" y="1469"/>
                    <a:pt x="155" y="1549"/>
                  </a:cubicBezTo>
                  <a:cubicBezTo>
                    <a:pt x="155" y="1468"/>
                    <a:pt x="154" y="1388"/>
                    <a:pt x="152" y="1307"/>
                  </a:cubicBezTo>
                  <a:close/>
                </a:path>
              </a:pathLst>
            </a:custGeom>
            <a:solidFill>
              <a:srgbClr val="9ED0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0"/>
            <p:cNvSpPr/>
            <p:nvPr/>
          </p:nvSpPr>
          <p:spPr>
            <a:xfrm flipH="1">
              <a:off x="7842255" y="2596716"/>
              <a:ext cx="210898" cy="73642"/>
            </a:xfrm>
            <a:custGeom>
              <a:avLst/>
              <a:gdLst/>
              <a:ahLst/>
              <a:cxnLst/>
              <a:rect l="l" t="t" r="r" b="b"/>
              <a:pathLst>
                <a:path w="5490" h="1917" extrusionOk="0">
                  <a:moveTo>
                    <a:pt x="5490" y="1131"/>
                  </a:moveTo>
                  <a:lnTo>
                    <a:pt x="5156" y="1810"/>
                  </a:lnTo>
                  <a:lnTo>
                    <a:pt x="2823" y="143"/>
                  </a:lnTo>
                  <a:lnTo>
                    <a:pt x="394" y="1917"/>
                  </a:lnTo>
                  <a:lnTo>
                    <a:pt x="1" y="1203"/>
                  </a:lnTo>
                  <a:lnTo>
                    <a:pt x="2823" y="0"/>
                  </a:lnTo>
                  <a:close/>
                </a:path>
              </a:pathLst>
            </a:custGeom>
            <a:solidFill>
              <a:srgbClr val="4D4D4D">
                <a:alpha val="13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0"/>
            <p:cNvSpPr/>
            <p:nvPr/>
          </p:nvSpPr>
          <p:spPr>
            <a:xfrm flipH="1">
              <a:off x="7555478" y="3069618"/>
              <a:ext cx="174289" cy="93502"/>
            </a:xfrm>
            <a:custGeom>
              <a:avLst/>
              <a:gdLst/>
              <a:ahLst/>
              <a:cxnLst/>
              <a:rect l="l" t="t" r="r" b="b"/>
              <a:pathLst>
                <a:path w="4537" h="2434" extrusionOk="0">
                  <a:moveTo>
                    <a:pt x="978" y="1"/>
                  </a:moveTo>
                  <a:cubicBezTo>
                    <a:pt x="977" y="1"/>
                    <a:pt x="977" y="1"/>
                    <a:pt x="977" y="1"/>
                  </a:cubicBezTo>
                  <a:lnTo>
                    <a:pt x="1" y="1096"/>
                  </a:lnTo>
                  <a:cubicBezTo>
                    <a:pt x="1065" y="2211"/>
                    <a:pt x="2485" y="2434"/>
                    <a:pt x="3451" y="2434"/>
                  </a:cubicBezTo>
                  <a:cubicBezTo>
                    <a:pt x="4095" y="2434"/>
                    <a:pt x="4537" y="2335"/>
                    <a:pt x="4537" y="2335"/>
                  </a:cubicBezTo>
                  <a:lnTo>
                    <a:pt x="4287" y="632"/>
                  </a:lnTo>
                  <a:cubicBezTo>
                    <a:pt x="3990" y="773"/>
                    <a:pt x="3677" y="829"/>
                    <a:pt x="3366" y="829"/>
                  </a:cubicBezTo>
                  <a:cubicBezTo>
                    <a:pt x="2173" y="829"/>
                    <a:pt x="1022" y="1"/>
                    <a:pt x="9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0"/>
            <p:cNvSpPr/>
            <p:nvPr/>
          </p:nvSpPr>
          <p:spPr>
            <a:xfrm flipH="1">
              <a:off x="7592510" y="3068734"/>
              <a:ext cx="136335" cy="93848"/>
            </a:xfrm>
            <a:custGeom>
              <a:avLst/>
              <a:gdLst/>
              <a:ahLst/>
              <a:cxnLst/>
              <a:rect l="l" t="t" r="r" b="b"/>
              <a:pathLst>
                <a:path w="3549" h="2443" extrusionOk="0">
                  <a:moveTo>
                    <a:pt x="977" y="0"/>
                  </a:moveTo>
                  <a:lnTo>
                    <a:pt x="0" y="1108"/>
                  </a:lnTo>
                  <a:cubicBezTo>
                    <a:pt x="1054" y="2206"/>
                    <a:pt x="2441" y="2443"/>
                    <a:pt x="3404" y="2443"/>
                  </a:cubicBezTo>
                  <a:cubicBezTo>
                    <a:pt x="3453" y="2443"/>
                    <a:pt x="3501" y="2442"/>
                    <a:pt x="3548" y="2441"/>
                  </a:cubicBezTo>
                  <a:cubicBezTo>
                    <a:pt x="2584" y="2429"/>
                    <a:pt x="1215" y="2191"/>
                    <a:pt x="167" y="1108"/>
                  </a:cubicBezTo>
                  <a:lnTo>
                    <a:pt x="1084" y="84"/>
                  </a:lnTo>
                  <a:cubicBezTo>
                    <a:pt x="1024" y="36"/>
                    <a:pt x="977" y="0"/>
                    <a:pt x="977" y="0"/>
                  </a:cubicBezTo>
                  <a:close/>
                </a:path>
              </a:pathLst>
            </a:custGeom>
            <a:solidFill>
              <a:srgbClr val="4D4D4D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30"/>
            <p:cNvSpPr/>
            <p:nvPr/>
          </p:nvSpPr>
          <p:spPr>
            <a:xfrm flipH="1">
              <a:off x="7564617" y="3093897"/>
              <a:ext cx="32499" cy="7875"/>
            </a:xfrm>
            <a:custGeom>
              <a:avLst/>
              <a:gdLst/>
              <a:ahLst/>
              <a:cxnLst/>
              <a:rect l="l" t="t" r="r" b="b"/>
              <a:pathLst>
                <a:path w="846" h="205" extrusionOk="0">
                  <a:moveTo>
                    <a:pt x="834" y="0"/>
                  </a:moveTo>
                  <a:cubicBezTo>
                    <a:pt x="572" y="143"/>
                    <a:pt x="286" y="179"/>
                    <a:pt x="0" y="203"/>
                  </a:cubicBezTo>
                  <a:cubicBezTo>
                    <a:pt x="29" y="204"/>
                    <a:pt x="58" y="204"/>
                    <a:pt x="86" y="204"/>
                  </a:cubicBezTo>
                  <a:cubicBezTo>
                    <a:pt x="345" y="204"/>
                    <a:pt x="610" y="156"/>
                    <a:pt x="846" y="60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9ED0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30"/>
            <p:cNvSpPr/>
            <p:nvPr/>
          </p:nvSpPr>
          <p:spPr>
            <a:xfrm flipH="1">
              <a:off x="7866042" y="2373480"/>
              <a:ext cx="499049" cy="959645"/>
            </a:xfrm>
            <a:custGeom>
              <a:avLst/>
              <a:gdLst/>
              <a:ahLst/>
              <a:cxnLst/>
              <a:rect l="l" t="t" r="r" b="b"/>
              <a:pathLst>
                <a:path w="12991" h="24981" extrusionOk="0">
                  <a:moveTo>
                    <a:pt x="5990" y="1"/>
                  </a:moveTo>
                  <a:cubicBezTo>
                    <a:pt x="3930" y="144"/>
                    <a:pt x="1013" y="1037"/>
                    <a:pt x="1013" y="1037"/>
                  </a:cubicBezTo>
                  <a:cubicBezTo>
                    <a:pt x="1370" y="4704"/>
                    <a:pt x="1" y="4216"/>
                    <a:pt x="108" y="6633"/>
                  </a:cubicBezTo>
                  <a:cubicBezTo>
                    <a:pt x="215" y="9038"/>
                    <a:pt x="2584" y="10359"/>
                    <a:pt x="2584" y="10359"/>
                  </a:cubicBezTo>
                  <a:cubicBezTo>
                    <a:pt x="1811" y="13633"/>
                    <a:pt x="953" y="24075"/>
                    <a:pt x="953" y="24075"/>
                  </a:cubicBezTo>
                  <a:cubicBezTo>
                    <a:pt x="3489" y="24778"/>
                    <a:pt x="11407" y="24980"/>
                    <a:pt x="11407" y="24980"/>
                  </a:cubicBezTo>
                  <a:cubicBezTo>
                    <a:pt x="12991" y="18539"/>
                    <a:pt x="11026" y="15753"/>
                    <a:pt x="11026" y="15753"/>
                  </a:cubicBezTo>
                  <a:cubicBezTo>
                    <a:pt x="9919" y="13157"/>
                    <a:pt x="8633" y="6787"/>
                    <a:pt x="8633" y="6787"/>
                  </a:cubicBezTo>
                  <a:lnTo>
                    <a:pt x="7895" y="7109"/>
                  </a:lnTo>
                  <a:cubicBezTo>
                    <a:pt x="7895" y="7109"/>
                    <a:pt x="5168" y="4501"/>
                    <a:pt x="59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30"/>
            <p:cNvSpPr/>
            <p:nvPr/>
          </p:nvSpPr>
          <p:spPr>
            <a:xfrm flipH="1">
              <a:off x="8134980" y="2373480"/>
              <a:ext cx="5993" cy="59505"/>
            </a:xfrm>
            <a:custGeom>
              <a:avLst/>
              <a:gdLst/>
              <a:ahLst/>
              <a:cxnLst/>
              <a:rect l="l" t="t" r="r" b="b"/>
              <a:pathLst>
                <a:path w="156" h="1549" extrusionOk="0">
                  <a:moveTo>
                    <a:pt x="156" y="1"/>
                  </a:moveTo>
                  <a:lnTo>
                    <a:pt x="120" y="37"/>
                  </a:lnTo>
                  <a:cubicBezTo>
                    <a:pt x="60" y="482"/>
                    <a:pt x="18" y="904"/>
                    <a:pt x="5" y="1307"/>
                  </a:cubicBezTo>
                  <a:lnTo>
                    <a:pt x="5" y="1307"/>
                  </a:lnTo>
                  <a:cubicBezTo>
                    <a:pt x="18" y="895"/>
                    <a:pt x="66" y="468"/>
                    <a:pt x="156" y="1"/>
                  </a:cubicBezTo>
                  <a:close/>
                  <a:moveTo>
                    <a:pt x="5" y="1307"/>
                  </a:moveTo>
                  <a:cubicBezTo>
                    <a:pt x="2" y="1388"/>
                    <a:pt x="1" y="1468"/>
                    <a:pt x="1" y="1549"/>
                  </a:cubicBezTo>
                  <a:cubicBezTo>
                    <a:pt x="1" y="1469"/>
                    <a:pt x="2" y="1388"/>
                    <a:pt x="5" y="1307"/>
                  </a:cubicBezTo>
                  <a:close/>
                </a:path>
              </a:pathLst>
            </a:custGeom>
            <a:solidFill>
              <a:srgbClr val="9ED0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0"/>
            <p:cNvSpPr/>
            <p:nvPr/>
          </p:nvSpPr>
          <p:spPr>
            <a:xfrm flipH="1">
              <a:off x="8160147" y="3069618"/>
              <a:ext cx="174289" cy="93502"/>
            </a:xfrm>
            <a:custGeom>
              <a:avLst/>
              <a:gdLst/>
              <a:ahLst/>
              <a:cxnLst/>
              <a:rect l="l" t="t" r="r" b="b"/>
              <a:pathLst>
                <a:path w="4537" h="2434" extrusionOk="0">
                  <a:moveTo>
                    <a:pt x="3548" y="1"/>
                  </a:moveTo>
                  <a:cubicBezTo>
                    <a:pt x="3523" y="1"/>
                    <a:pt x="2375" y="829"/>
                    <a:pt x="1177" y="829"/>
                  </a:cubicBezTo>
                  <a:cubicBezTo>
                    <a:pt x="865" y="829"/>
                    <a:pt x="550" y="773"/>
                    <a:pt x="251" y="632"/>
                  </a:cubicBezTo>
                  <a:lnTo>
                    <a:pt x="1" y="2335"/>
                  </a:lnTo>
                  <a:cubicBezTo>
                    <a:pt x="1" y="2335"/>
                    <a:pt x="442" y="2434"/>
                    <a:pt x="1086" y="2434"/>
                  </a:cubicBezTo>
                  <a:cubicBezTo>
                    <a:pt x="2052" y="2434"/>
                    <a:pt x="3472" y="2211"/>
                    <a:pt x="4537" y="1096"/>
                  </a:cubicBezTo>
                  <a:lnTo>
                    <a:pt x="3549" y="1"/>
                  </a:lnTo>
                  <a:cubicBezTo>
                    <a:pt x="3549" y="1"/>
                    <a:pt x="3548" y="1"/>
                    <a:pt x="354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0"/>
            <p:cNvSpPr/>
            <p:nvPr/>
          </p:nvSpPr>
          <p:spPr>
            <a:xfrm flipH="1">
              <a:off x="8160607" y="3068734"/>
              <a:ext cx="136335" cy="93848"/>
            </a:xfrm>
            <a:custGeom>
              <a:avLst/>
              <a:gdLst/>
              <a:ahLst/>
              <a:cxnLst/>
              <a:rect l="l" t="t" r="r" b="b"/>
              <a:pathLst>
                <a:path w="3549" h="2443" extrusionOk="0">
                  <a:moveTo>
                    <a:pt x="2573" y="0"/>
                  </a:moveTo>
                  <a:cubicBezTo>
                    <a:pt x="2573" y="0"/>
                    <a:pt x="2525" y="36"/>
                    <a:pt x="2477" y="84"/>
                  </a:cubicBezTo>
                  <a:lnTo>
                    <a:pt x="3382" y="1108"/>
                  </a:lnTo>
                  <a:cubicBezTo>
                    <a:pt x="2334" y="2191"/>
                    <a:pt x="965" y="2429"/>
                    <a:pt x="1" y="2441"/>
                  </a:cubicBezTo>
                  <a:cubicBezTo>
                    <a:pt x="48" y="2442"/>
                    <a:pt x="96" y="2443"/>
                    <a:pt x="146" y="2443"/>
                  </a:cubicBezTo>
                  <a:cubicBezTo>
                    <a:pt x="1108" y="2443"/>
                    <a:pt x="2496" y="2206"/>
                    <a:pt x="3549" y="1108"/>
                  </a:cubicBezTo>
                  <a:lnTo>
                    <a:pt x="257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0"/>
            <p:cNvSpPr/>
            <p:nvPr/>
          </p:nvSpPr>
          <p:spPr>
            <a:xfrm flipH="1">
              <a:off x="8292332" y="3093897"/>
              <a:ext cx="32499" cy="7875"/>
            </a:xfrm>
            <a:custGeom>
              <a:avLst/>
              <a:gdLst/>
              <a:ahLst/>
              <a:cxnLst/>
              <a:rect l="l" t="t" r="r" b="b"/>
              <a:pathLst>
                <a:path w="846" h="205" extrusionOk="0">
                  <a:moveTo>
                    <a:pt x="12" y="0"/>
                  </a:moveTo>
                  <a:lnTo>
                    <a:pt x="1" y="60"/>
                  </a:lnTo>
                  <a:cubicBezTo>
                    <a:pt x="236" y="156"/>
                    <a:pt x="501" y="204"/>
                    <a:pt x="760" y="204"/>
                  </a:cubicBezTo>
                  <a:cubicBezTo>
                    <a:pt x="789" y="204"/>
                    <a:pt x="817" y="204"/>
                    <a:pt x="846" y="203"/>
                  </a:cubicBezTo>
                  <a:cubicBezTo>
                    <a:pt x="560" y="179"/>
                    <a:pt x="274" y="143"/>
                    <a:pt x="12" y="0"/>
                  </a:cubicBezTo>
                  <a:close/>
                </a:path>
              </a:pathLst>
            </a:custGeom>
            <a:solidFill>
              <a:srgbClr val="9ED0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30"/>
            <p:cNvSpPr/>
            <p:nvPr/>
          </p:nvSpPr>
          <p:spPr>
            <a:xfrm flipH="1">
              <a:off x="7925959" y="3024364"/>
              <a:ext cx="44408" cy="44408"/>
            </a:xfrm>
            <a:custGeom>
              <a:avLst/>
              <a:gdLst/>
              <a:ahLst/>
              <a:cxnLst/>
              <a:rect l="l" t="t" r="r" b="b"/>
              <a:pathLst>
                <a:path w="1156" h="1156" extrusionOk="0">
                  <a:moveTo>
                    <a:pt x="584" y="0"/>
                  </a:moveTo>
                  <a:cubicBezTo>
                    <a:pt x="263" y="0"/>
                    <a:pt x="1" y="250"/>
                    <a:pt x="1" y="584"/>
                  </a:cubicBezTo>
                  <a:cubicBezTo>
                    <a:pt x="1" y="905"/>
                    <a:pt x="263" y="1155"/>
                    <a:pt x="584" y="1155"/>
                  </a:cubicBezTo>
                  <a:cubicBezTo>
                    <a:pt x="906" y="1155"/>
                    <a:pt x="1156" y="893"/>
                    <a:pt x="1156" y="584"/>
                  </a:cubicBezTo>
                  <a:cubicBezTo>
                    <a:pt x="1156" y="250"/>
                    <a:pt x="894" y="0"/>
                    <a:pt x="5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30"/>
            <p:cNvSpPr/>
            <p:nvPr/>
          </p:nvSpPr>
          <p:spPr>
            <a:xfrm flipH="1">
              <a:off x="7925959" y="3199080"/>
              <a:ext cx="44408" cy="44869"/>
            </a:xfrm>
            <a:custGeom>
              <a:avLst/>
              <a:gdLst/>
              <a:ahLst/>
              <a:cxnLst/>
              <a:rect l="l" t="t" r="r" b="b"/>
              <a:pathLst>
                <a:path w="1156" h="1168" extrusionOk="0">
                  <a:moveTo>
                    <a:pt x="584" y="1"/>
                  </a:moveTo>
                  <a:cubicBezTo>
                    <a:pt x="263" y="1"/>
                    <a:pt x="1" y="274"/>
                    <a:pt x="1" y="584"/>
                  </a:cubicBezTo>
                  <a:cubicBezTo>
                    <a:pt x="1" y="917"/>
                    <a:pt x="263" y="1167"/>
                    <a:pt x="584" y="1167"/>
                  </a:cubicBezTo>
                  <a:cubicBezTo>
                    <a:pt x="906" y="1167"/>
                    <a:pt x="1156" y="893"/>
                    <a:pt x="1156" y="584"/>
                  </a:cubicBezTo>
                  <a:cubicBezTo>
                    <a:pt x="1156" y="262"/>
                    <a:pt x="894" y="1"/>
                    <a:pt x="5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30"/>
            <p:cNvSpPr/>
            <p:nvPr/>
          </p:nvSpPr>
          <p:spPr>
            <a:xfrm flipH="1">
              <a:off x="7940596" y="2190542"/>
              <a:ext cx="72297" cy="40221"/>
            </a:xfrm>
            <a:custGeom>
              <a:avLst/>
              <a:gdLst/>
              <a:ahLst/>
              <a:cxnLst/>
              <a:rect l="l" t="t" r="r" b="b"/>
              <a:pathLst>
                <a:path w="1882" h="1047" extrusionOk="0">
                  <a:moveTo>
                    <a:pt x="1" y="0"/>
                  </a:moveTo>
                  <a:cubicBezTo>
                    <a:pt x="1" y="0"/>
                    <a:pt x="240" y="1046"/>
                    <a:pt x="829" y="1046"/>
                  </a:cubicBezTo>
                  <a:cubicBezTo>
                    <a:pt x="1101" y="1046"/>
                    <a:pt x="1449" y="822"/>
                    <a:pt x="1882" y="167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30"/>
            <p:cNvSpPr/>
            <p:nvPr/>
          </p:nvSpPr>
          <p:spPr>
            <a:xfrm flipH="1">
              <a:off x="7668470" y="1797161"/>
              <a:ext cx="543841" cy="301481"/>
            </a:xfrm>
            <a:custGeom>
              <a:avLst/>
              <a:gdLst/>
              <a:ahLst/>
              <a:cxnLst/>
              <a:rect l="l" t="t" r="r" b="b"/>
              <a:pathLst>
                <a:path w="14157" h="7848" extrusionOk="0">
                  <a:moveTo>
                    <a:pt x="7073" y="1"/>
                  </a:moveTo>
                  <a:cubicBezTo>
                    <a:pt x="0" y="1"/>
                    <a:pt x="667" y="6347"/>
                    <a:pt x="667" y="7847"/>
                  </a:cubicBezTo>
                  <a:cubicBezTo>
                    <a:pt x="667" y="7847"/>
                    <a:pt x="683" y="7848"/>
                    <a:pt x="713" y="7848"/>
                  </a:cubicBezTo>
                  <a:cubicBezTo>
                    <a:pt x="1244" y="7848"/>
                    <a:pt x="6130" y="7730"/>
                    <a:pt x="4418" y="3370"/>
                  </a:cubicBezTo>
                  <a:lnTo>
                    <a:pt x="4418" y="3370"/>
                  </a:lnTo>
                  <a:cubicBezTo>
                    <a:pt x="4418" y="3371"/>
                    <a:pt x="8335" y="6609"/>
                    <a:pt x="13490" y="7383"/>
                  </a:cubicBezTo>
                  <a:cubicBezTo>
                    <a:pt x="13490" y="7383"/>
                    <a:pt x="14157" y="1"/>
                    <a:pt x="7073" y="1"/>
                  </a:cubicBezTo>
                  <a:close/>
                </a:path>
              </a:pathLst>
            </a:custGeom>
            <a:solidFill>
              <a:srgbClr val="4D4D4D">
                <a:alpha val="13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30"/>
            <p:cNvSpPr/>
            <p:nvPr/>
          </p:nvSpPr>
          <p:spPr>
            <a:xfrm flipH="1">
              <a:off x="7655178" y="1768349"/>
              <a:ext cx="557094" cy="330292"/>
            </a:xfrm>
            <a:custGeom>
              <a:avLst/>
              <a:gdLst/>
              <a:ahLst/>
              <a:cxnLst/>
              <a:rect l="l" t="t" r="r" b="b"/>
              <a:pathLst>
                <a:path w="14502" h="8598" extrusionOk="0">
                  <a:moveTo>
                    <a:pt x="7054" y="1"/>
                  </a:moveTo>
                  <a:cubicBezTo>
                    <a:pt x="1" y="1"/>
                    <a:pt x="666" y="6967"/>
                    <a:pt x="666" y="8597"/>
                  </a:cubicBezTo>
                  <a:cubicBezTo>
                    <a:pt x="666" y="8597"/>
                    <a:pt x="680" y="8597"/>
                    <a:pt x="705" y="8597"/>
                  </a:cubicBezTo>
                  <a:cubicBezTo>
                    <a:pt x="1198" y="8597"/>
                    <a:pt x="6137" y="8479"/>
                    <a:pt x="4417" y="3692"/>
                  </a:cubicBezTo>
                  <a:lnTo>
                    <a:pt x="4417" y="3692"/>
                  </a:lnTo>
                  <a:cubicBezTo>
                    <a:pt x="4417" y="3692"/>
                    <a:pt x="8334" y="7240"/>
                    <a:pt x="13489" y="8097"/>
                  </a:cubicBezTo>
                  <a:cubicBezTo>
                    <a:pt x="13489" y="8097"/>
                    <a:pt x="14501" y="1"/>
                    <a:pt x="7072" y="1"/>
                  </a:cubicBezTo>
                  <a:cubicBezTo>
                    <a:pt x="7066" y="1"/>
                    <a:pt x="7060" y="1"/>
                    <a:pt x="70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0"/>
            <p:cNvSpPr/>
            <p:nvPr/>
          </p:nvSpPr>
          <p:spPr>
            <a:xfrm flipH="1">
              <a:off x="7309390" y="4724468"/>
              <a:ext cx="361831" cy="154198"/>
            </a:xfrm>
            <a:custGeom>
              <a:avLst/>
              <a:gdLst/>
              <a:ahLst/>
              <a:cxnLst/>
              <a:rect l="l" t="t" r="r" b="b"/>
              <a:pathLst>
                <a:path w="9419" h="4014" extrusionOk="0">
                  <a:moveTo>
                    <a:pt x="4835" y="1"/>
                  </a:moveTo>
                  <a:lnTo>
                    <a:pt x="72" y="656"/>
                  </a:lnTo>
                  <a:cubicBezTo>
                    <a:pt x="1" y="2715"/>
                    <a:pt x="12" y="4013"/>
                    <a:pt x="12" y="4013"/>
                  </a:cubicBezTo>
                  <a:lnTo>
                    <a:pt x="9252" y="2727"/>
                  </a:lnTo>
                  <a:lnTo>
                    <a:pt x="9418" y="2168"/>
                  </a:lnTo>
                  <a:cubicBezTo>
                    <a:pt x="7502" y="1787"/>
                    <a:pt x="4835" y="1"/>
                    <a:pt x="48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30"/>
            <p:cNvSpPr/>
            <p:nvPr/>
          </p:nvSpPr>
          <p:spPr>
            <a:xfrm flipH="1">
              <a:off x="7311695" y="4818242"/>
              <a:ext cx="359065" cy="60427"/>
            </a:xfrm>
            <a:custGeom>
              <a:avLst/>
              <a:gdLst/>
              <a:ahLst/>
              <a:cxnLst/>
              <a:rect l="l" t="t" r="r" b="b"/>
              <a:pathLst>
                <a:path w="9347" h="1573" extrusionOk="0">
                  <a:moveTo>
                    <a:pt x="9347" y="1"/>
                  </a:moveTo>
                  <a:lnTo>
                    <a:pt x="0" y="1358"/>
                  </a:lnTo>
                  <a:lnTo>
                    <a:pt x="12" y="1572"/>
                  </a:lnTo>
                  <a:lnTo>
                    <a:pt x="9252" y="286"/>
                  </a:lnTo>
                  <a:lnTo>
                    <a:pt x="934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30"/>
            <p:cNvSpPr/>
            <p:nvPr/>
          </p:nvSpPr>
          <p:spPr>
            <a:xfrm flipH="1">
              <a:off x="6863450" y="2350353"/>
              <a:ext cx="132186" cy="132032"/>
            </a:xfrm>
            <a:custGeom>
              <a:avLst/>
              <a:gdLst/>
              <a:ahLst/>
              <a:cxnLst/>
              <a:rect l="l" t="t" r="r" b="b"/>
              <a:pathLst>
                <a:path w="3441" h="3437" extrusionOk="0">
                  <a:moveTo>
                    <a:pt x="2722" y="1"/>
                  </a:moveTo>
                  <a:cubicBezTo>
                    <a:pt x="1941" y="1"/>
                    <a:pt x="0" y="948"/>
                    <a:pt x="0" y="948"/>
                  </a:cubicBezTo>
                  <a:lnTo>
                    <a:pt x="1953" y="3436"/>
                  </a:lnTo>
                  <a:cubicBezTo>
                    <a:pt x="2572" y="2032"/>
                    <a:pt x="1131" y="1520"/>
                    <a:pt x="1131" y="1520"/>
                  </a:cubicBezTo>
                  <a:cubicBezTo>
                    <a:pt x="1131" y="1520"/>
                    <a:pt x="3441" y="388"/>
                    <a:pt x="2965" y="55"/>
                  </a:cubicBezTo>
                  <a:cubicBezTo>
                    <a:pt x="2909" y="18"/>
                    <a:pt x="2826" y="1"/>
                    <a:pt x="2722" y="1"/>
                  </a:cubicBez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30"/>
            <p:cNvSpPr/>
            <p:nvPr/>
          </p:nvSpPr>
          <p:spPr>
            <a:xfrm flipH="1">
              <a:off x="4425992" y="3189937"/>
              <a:ext cx="180704" cy="333903"/>
            </a:xfrm>
            <a:custGeom>
              <a:avLst/>
              <a:gdLst/>
              <a:ahLst/>
              <a:cxnLst/>
              <a:rect l="l" t="t" r="r" b="b"/>
              <a:pathLst>
                <a:path w="4704" h="8692" extrusionOk="0">
                  <a:moveTo>
                    <a:pt x="1012" y="0"/>
                  </a:moveTo>
                  <a:lnTo>
                    <a:pt x="0" y="8692"/>
                  </a:lnTo>
                  <a:lnTo>
                    <a:pt x="4703" y="8692"/>
                  </a:lnTo>
                  <a:cubicBezTo>
                    <a:pt x="4322" y="4977"/>
                    <a:pt x="3394" y="1298"/>
                    <a:pt x="2858" y="881"/>
                  </a:cubicBezTo>
                  <a:cubicBezTo>
                    <a:pt x="2322" y="477"/>
                    <a:pt x="1012" y="0"/>
                    <a:pt x="1012" y="0"/>
                  </a:cubicBez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30"/>
            <p:cNvSpPr/>
            <p:nvPr/>
          </p:nvSpPr>
          <p:spPr>
            <a:xfrm flipH="1">
              <a:off x="4498271" y="2446470"/>
              <a:ext cx="867257" cy="880241"/>
            </a:xfrm>
            <a:custGeom>
              <a:avLst/>
              <a:gdLst/>
              <a:ahLst/>
              <a:cxnLst/>
              <a:rect l="l" t="t" r="r" b="b"/>
              <a:pathLst>
                <a:path w="22576" h="22914" extrusionOk="0">
                  <a:moveTo>
                    <a:pt x="10139" y="1"/>
                  </a:moveTo>
                  <a:cubicBezTo>
                    <a:pt x="8898" y="1"/>
                    <a:pt x="7361" y="358"/>
                    <a:pt x="5537" y="1423"/>
                  </a:cubicBezTo>
                  <a:cubicBezTo>
                    <a:pt x="1" y="4649"/>
                    <a:pt x="4299" y="9507"/>
                    <a:pt x="3799" y="11114"/>
                  </a:cubicBezTo>
                  <a:cubicBezTo>
                    <a:pt x="3287" y="12698"/>
                    <a:pt x="191" y="16329"/>
                    <a:pt x="1013" y="19461"/>
                  </a:cubicBezTo>
                  <a:cubicBezTo>
                    <a:pt x="1736" y="22207"/>
                    <a:pt x="6694" y="22914"/>
                    <a:pt x="10656" y="22914"/>
                  </a:cubicBezTo>
                  <a:cubicBezTo>
                    <a:pt x="11195" y="22914"/>
                    <a:pt x="11716" y="22900"/>
                    <a:pt x="12205" y="22878"/>
                  </a:cubicBezTo>
                  <a:cubicBezTo>
                    <a:pt x="16277" y="22723"/>
                    <a:pt x="22575" y="21211"/>
                    <a:pt x="19634" y="14543"/>
                  </a:cubicBezTo>
                  <a:cubicBezTo>
                    <a:pt x="17156" y="8905"/>
                    <a:pt x="21314" y="520"/>
                    <a:pt x="17214" y="520"/>
                  </a:cubicBezTo>
                  <a:cubicBezTo>
                    <a:pt x="16448" y="520"/>
                    <a:pt x="15394" y="812"/>
                    <a:pt x="13955" y="1470"/>
                  </a:cubicBezTo>
                  <a:cubicBezTo>
                    <a:pt x="13955" y="1470"/>
                    <a:pt x="12657" y="1"/>
                    <a:pt x="1013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30"/>
            <p:cNvSpPr/>
            <p:nvPr/>
          </p:nvSpPr>
          <p:spPr>
            <a:xfrm flipH="1">
              <a:off x="5264845" y="3189937"/>
              <a:ext cx="180704" cy="333903"/>
            </a:xfrm>
            <a:custGeom>
              <a:avLst/>
              <a:gdLst/>
              <a:ahLst/>
              <a:cxnLst/>
              <a:rect l="l" t="t" r="r" b="b"/>
              <a:pathLst>
                <a:path w="4704" h="8692" extrusionOk="0">
                  <a:moveTo>
                    <a:pt x="3691" y="0"/>
                  </a:moveTo>
                  <a:cubicBezTo>
                    <a:pt x="3691" y="0"/>
                    <a:pt x="2382" y="477"/>
                    <a:pt x="1846" y="881"/>
                  </a:cubicBezTo>
                  <a:cubicBezTo>
                    <a:pt x="1310" y="1298"/>
                    <a:pt x="369" y="4977"/>
                    <a:pt x="0" y="8692"/>
                  </a:cubicBezTo>
                  <a:lnTo>
                    <a:pt x="4703" y="8692"/>
                  </a:lnTo>
                  <a:lnTo>
                    <a:pt x="3691" y="0"/>
                  </a:ln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30"/>
            <p:cNvSpPr/>
            <p:nvPr/>
          </p:nvSpPr>
          <p:spPr>
            <a:xfrm flipH="1">
              <a:off x="6015420" y="3152865"/>
              <a:ext cx="256881" cy="480072"/>
            </a:xfrm>
            <a:custGeom>
              <a:avLst/>
              <a:gdLst/>
              <a:ahLst/>
              <a:cxnLst/>
              <a:rect l="l" t="t" r="r" b="b"/>
              <a:pathLst>
                <a:path w="6687" h="12497" extrusionOk="0">
                  <a:moveTo>
                    <a:pt x="1447" y="1"/>
                  </a:moveTo>
                  <a:cubicBezTo>
                    <a:pt x="1447" y="1"/>
                    <a:pt x="293" y="5347"/>
                    <a:pt x="102" y="9586"/>
                  </a:cubicBezTo>
                  <a:cubicBezTo>
                    <a:pt x="0" y="11855"/>
                    <a:pt x="1571" y="12496"/>
                    <a:pt x="3138" y="12496"/>
                  </a:cubicBezTo>
                  <a:cubicBezTo>
                    <a:pt x="4498" y="12496"/>
                    <a:pt x="5855" y="12014"/>
                    <a:pt x="6115" y="11693"/>
                  </a:cubicBezTo>
                  <a:cubicBezTo>
                    <a:pt x="6686" y="11014"/>
                    <a:pt x="4519" y="1858"/>
                    <a:pt x="3722" y="1013"/>
                  </a:cubicBezTo>
                  <a:cubicBezTo>
                    <a:pt x="2936" y="168"/>
                    <a:pt x="1447" y="1"/>
                    <a:pt x="144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0"/>
            <p:cNvSpPr/>
            <p:nvPr/>
          </p:nvSpPr>
          <p:spPr>
            <a:xfrm flipH="1">
              <a:off x="5773018" y="3375679"/>
              <a:ext cx="381038" cy="145439"/>
            </a:xfrm>
            <a:custGeom>
              <a:avLst/>
              <a:gdLst/>
              <a:ahLst/>
              <a:cxnLst/>
              <a:rect l="l" t="t" r="r" b="b"/>
              <a:pathLst>
                <a:path w="9919" h="3786" extrusionOk="0">
                  <a:moveTo>
                    <a:pt x="6125" y="0"/>
                  </a:moveTo>
                  <a:cubicBezTo>
                    <a:pt x="4470" y="0"/>
                    <a:pt x="2647" y="750"/>
                    <a:pt x="1739" y="1380"/>
                  </a:cubicBezTo>
                  <a:cubicBezTo>
                    <a:pt x="465" y="2273"/>
                    <a:pt x="1" y="3786"/>
                    <a:pt x="1" y="3786"/>
                  </a:cubicBezTo>
                  <a:lnTo>
                    <a:pt x="9716" y="3786"/>
                  </a:lnTo>
                  <a:cubicBezTo>
                    <a:pt x="9716" y="3786"/>
                    <a:pt x="9919" y="1559"/>
                    <a:pt x="8025" y="452"/>
                  </a:cubicBezTo>
                  <a:cubicBezTo>
                    <a:pt x="7473" y="130"/>
                    <a:pt x="6813" y="0"/>
                    <a:pt x="612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30"/>
            <p:cNvSpPr/>
            <p:nvPr/>
          </p:nvSpPr>
          <p:spPr>
            <a:xfrm flipH="1">
              <a:off x="5773935" y="3353205"/>
              <a:ext cx="226418" cy="167912"/>
            </a:xfrm>
            <a:custGeom>
              <a:avLst/>
              <a:gdLst/>
              <a:ahLst/>
              <a:cxnLst/>
              <a:rect l="l" t="t" r="r" b="b"/>
              <a:pathLst>
                <a:path w="5894" h="4371" extrusionOk="0">
                  <a:moveTo>
                    <a:pt x="5715" y="4371"/>
                  </a:moveTo>
                  <a:lnTo>
                    <a:pt x="0" y="4371"/>
                  </a:lnTo>
                  <a:cubicBezTo>
                    <a:pt x="917" y="1"/>
                    <a:pt x="4024" y="1037"/>
                    <a:pt x="4024" y="1037"/>
                  </a:cubicBezTo>
                  <a:lnTo>
                    <a:pt x="4024" y="1037"/>
                  </a:lnTo>
                  <a:cubicBezTo>
                    <a:pt x="5894" y="2144"/>
                    <a:pt x="5715" y="4371"/>
                    <a:pt x="5715" y="4371"/>
                  </a:cubicBezTo>
                  <a:close/>
                </a:path>
              </a:pathLst>
            </a:custGeom>
            <a:solidFill>
              <a:srgbClr val="CDDC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30"/>
            <p:cNvSpPr/>
            <p:nvPr/>
          </p:nvSpPr>
          <p:spPr>
            <a:xfrm flipH="1">
              <a:off x="7047044" y="3152865"/>
              <a:ext cx="256881" cy="480072"/>
            </a:xfrm>
            <a:custGeom>
              <a:avLst/>
              <a:gdLst/>
              <a:ahLst/>
              <a:cxnLst/>
              <a:rect l="l" t="t" r="r" b="b"/>
              <a:pathLst>
                <a:path w="6687" h="12497" extrusionOk="0">
                  <a:moveTo>
                    <a:pt x="5239" y="1"/>
                  </a:moveTo>
                  <a:cubicBezTo>
                    <a:pt x="5239" y="1"/>
                    <a:pt x="3751" y="168"/>
                    <a:pt x="2965" y="1013"/>
                  </a:cubicBezTo>
                  <a:cubicBezTo>
                    <a:pt x="2155" y="1858"/>
                    <a:pt x="0" y="11014"/>
                    <a:pt x="572" y="11693"/>
                  </a:cubicBezTo>
                  <a:cubicBezTo>
                    <a:pt x="832" y="12014"/>
                    <a:pt x="2189" y="12496"/>
                    <a:pt x="3549" y="12496"/>
                  </a:cubicBezTo>
                  <a:cubicBezTo>
                    <a:pt x="5116" y="12496"/>
                    <a:pt x="6686" y="11855"/>
                    <a:pt x="6584" y="9586"/>
                  </a:cubicBezTo>
                  <a:cubicBezTo>
                    <a:pt x="6394" y="5347"/>
                    <a:pt x="5239" y="1"/>
                    <a:pt x="52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30"/>
            <p:cNvSpPr/>
            <p:nvPr/>
          </p:nvSpPr>
          <p:spPr>
            <a:xfrm flipH="1">
              <a:off x="6236827" y="3918575"/>
              <a:ext cx="830187" cy="199912"/>
            </a:xfrm>
            <a:custGeom>
              <a:avLst/>
              <a:gdLst/>
              <a:ahLst/>
              <a:cxnLst/>
              <a:rect l="l" t="t" r="r" b="b"/>
              <a:pathLst>
                <a:path w="21611" h="5204" extrusionOk="0">
                  <a:moveTo>
                    <a:pt x="1" y="0"/>
                  </a:moveTo>
                  <a:cubicBezTo>
                    <a:pt x="1" y="0"/>
                    <a:pt x="167" y="5203"/>
                    <a:pt x="10895" y="5203"/>
                  </a:cubicBezTo>
                  <a:cubicBezTo>
                    <a:pt x="21611" y="5203"/>
                    <a:pt x="21099" y="179"/>
                    <a:pt x="21099" y="179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30"/>
            <p:cNvSpPr/>
            <p:nvPr/>
          </p:nvSpPr>
          <p:spPr>
            <a:xfrm flipH="1">
              <a:off x="6586239" y="3933212"/>
              <a:ext cx="106179" cy="135874"/>
            </a:xfrm>
            <a:custGeom>
              <a:avLst/>
              <a:gdLst/>
              <a:ahLst/>
              <a:cxnLst/>
              <a:rect l="l" t="t" r="r" b="b"/>
              <a:pathLst>
                <a:path w="2764" h="3537" extrusionOk="0">
                  <a:moveTo>
                    <a:pt x="299" y="0"/>
                  </a:moveTo>
                  <a:lnTo>
                    <a:pt x="302" y="18"/>
                  </a:lnTo>
                  <a:lnTo>
                    <a:pt x="302" y="18"/>
                  </a:lnTo>
                  <a:lnTo>
                    <a:pt x="2586" y="156"/>
                  </a:lnTo>
                  <a:lnTo>
                    <a:pt x="2586" y="156"/>
                  </a:lnTo>
                  <a:lnTo>
                    <a:pt x="2597" y="0"/>
                  </a:lnTo>
                  <a:close/>
                  <a:moveTo>
                    <a:pt x="2586" y="156"/>
                  </a:moveTo>
                  <a:lnTo>
                    <a:pt x="2442" y="2238"/>
                  </a:lnTo>
                  <a:lnTo>
                    <a:pt x="2763" y="167"/>
                  </a:lnTo>
                  <a:lnTo>
                    <a:pt x="2586" y="156"/>
                  </a:lnTo>
                  <a:close/>
                  <a:moveTo>
                    <a:pt x="1" y="0"/>
                  </a:moveTo>
                  <a:lnTo>
                    <a:pt x="608" y="3358"/>
                  </a:lnTo>
                  <a:lnTo>
                    <a:pt x="2597" y="3536"/>
                  </a:lnTo>
                  <a:lnTo>
                    <a:pt x="894" y="3179"/>
                  </a:lnTo>
                  <a:lnTo>
                    <a:pt x="302" y="18"/>
                  </a:lnTo>
                  <a:lnTo>
                    <a:pt x="302" y="1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30"/>
            <p:cNvSpPr/>
            <p:nvPr/>
          </p:nvSpPr>
          <p:spPr>
            <a:xfrm flipH="1">
              <a:off x="6216698" y="3099813"/>
              <a:ext cx="885082" cy="849125"/>
            </a:xfrm>
            <a:custGeom>
              <a:avLst/>
              <a:gdLst/>
              <a:ahLst/>
              <a:cxnLst/>
              <a:rect l="l" t="t" r="r" b="b"/>
              <a:pathLst>
                <a:path w="23040" h="22104" extrusionOk="0">
                  <a:moveTo>
                    <a:pt x="11586" y="1"/>
                  </a:moveTo>
                  <a:lnTo>
                    <a:pt x="11586" y="13"/>
                  </a:lnTo>
                  <a:cubicBezTo>
                    <a:pt x="10514" y="120"/>
                    <a:pt x="3954" y="501"/>
                    <a:pt x="1" y="1382"/>
                  </a:cubicBezTo>
                  <a:cubicBezTo>
                    <a:pt x="1" y="1382"/>
                    <a:pt x="239" y="8407"/>
                    <a:pt x="1084" y="11490"/>
                  </a:cubicBezTo>
                  <a:cubicBezTo>
                    <a:pt x="1084" y="11490"/>
                    <a:pt x="549" y="18396"/>
                    <a:pt x="632" y="21242"/>
                  </a:cubicBezTo>
                  <a:cubicBezTo>
                    <a:pt x="632" y="21242"/>
                    <a:pt x="2418" y="22015"/>
                    <a:pt x="11383" y="22099"/>
                  </a:cubicBezTo>
                  <a:lnTo>
                    <a:pt x="11502" y="22099"/>
                  </a:lnTo>
                  <a:cubicBezTo>
                    <a:pt x="11917" y="22102"/>
                    <a:pt x="12316" y="22104"/>
                    <a:pt x="12700" y="22104"/>
                  </a:cubicBezTo>
                  <a:cubicBezTo>
                    <a:pt x="20641" y="22104"/>
                    <a:pt x="22266" y="21432"/>
                    <a:pt x="22266" y="21432"/>
                  </a:cubicBezTo>
                  <a:cubicBezTo>
                    <a:pt x="22408" y="18598"/>
                    <a:pt x="21992" y="11681"/>
                    <a:pt x="21992" y="11681"/>
                  </a:cubicBezTo>
                  <a:cubicBezTo>
                    <a:pt x="22920" y="8621"/>
                    <a:pt x="23039" y="1382"/>
                    <a:pt x="23039" y="1382"/>
                  </a:cubicBezTo>
                  <a:cubicBezTo>
                    <a:pt x="19087" y="430"/>
                    <a:pt x="12776" y="132"/>
                    <a:pt x="11705" y="13"/>
                  </a:cubicBezTo>
                  <a:lnTo>
                    <a:pt x="1170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0"/>
            <p:cNvSpPr/>
            <p:nvPr/>
          </p:nvSpPr>
          <p:spPr>
            <a:xfrm flipH="1">
              <a:off x="6230412" y="3072845"/>
              <a:ext cx="844362" cy="261184"/>
            </a:xfrm>
            <a:custGeom>
              <a:avLst/>
              <a:gdLst/>
              <a:ahLst/>
              <a:cxnLst/>
              <a:rect l="l" t="t" r="r" b="b"/>
              <a:pathLst>
                <a:path w="21980" h="6799" extrusionOk="0">
                  <a:moveTo>
                    <a:pt x="10990" y="0"/>
                  </a:moveTo>
                  <a:cubicBezTo>
                    <a:pt x="0" y="0"/>
                    <a:pt x="7644" y="6799"/>
                    <a:pt x="7644" y="6799"/>
                  </a:cubicBezTo>
                  <a:lnTo>
                    <a:pt x="10811" y="5453"/>
                  </a:lnTo>
                  <a:lnTo>
                    <a:pt x="14145" y="6727"/>
                  </a:lnTo>
                  <a:cubicBezTo>
                    <a:pt x="14145" y="6727"/>
                    <a:pt x="21979" y="0"/>
                    <a:pt x="109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30"/>
            <p:cNvSpPr/>
            <p:nvPr/>
          </p:nvSpPr>
          <p:spPr>
            <a:xfrm flipH="1">
              <a:off x="6422520" y="3162047"/>
              <a:ext cx="462901" cy="171523"/>
            </a:xfrm>
            <a:custGeom>
              <a:avLst/>
              <a:gdLst/>
              <a:ahLst/>
              <a:cxnLst/>
              <a:rect l="l" t="t" r="r" b="b"/>
              <a:pathLst>
                <a:path w="12050" h="4465" extrusionOk="0">
                  <a:moveTo>
                    <a:pt x="11907" y="0"/>
                  </a:moveTo>
                  <a:lnTo>
                    <a:pt x="11907" y="0"/>
                  </a:lnTo>
                  <a:cubicBezTo>
                    <a:pt x="11776" y="1905"/>
                    <a:pt x="9204" y="4108"/>
                    <a:pt x="9204" y="4108"/>
                  </a:cubicBezTo>
                  <a:lnTo>
                    <a:pt x="5882" y="2822"/>
                  </a:lnTo>
                  <a:lnTo>
                    <a:pt x="2715" y="4179"/>
                  </a:lnTo>
                  <a:cubicBezTo>
                    <a:pt x="2715" y="4179"/>
                    <a:pt x="262" y="1988"/>
                    <a:pt x="131" y="83"/>
                  </a:cubicBezTo>
                  <a:lnTo>
                    <a:pt x="131" y="83"/>
                  </a:lnTo>
                  <a:cubicBezTo>
                    <a:pt x="1" y="2036"/>
                    <a:pt x="2715" y="4465"/>
                    <a:pt x="2715" y="4465"/>
                  </a:cubicBezTo>
                  <a:lnTo>
                    <a:pt x="5882" y="3108"/>
                  </a:lnTo>
                  <a:lnTo>
                    <a:pt x="9204" y="4394"/>
                  </a:lnTo>
                  <a:cubicBezTo>
                    <a:pt x="9204" y="4394"/>
                    <a:pt x="12050" y="1953"/>
                    <a:pt x="11907" y="0"/>
                  </a:cubicBezTo>
                  <a:close/>
                </a:path>
              </a:pathLst>
            </a:custGeom>
            <a:solidFill>
              <a:srgbClr val="4D4D4D">
                <a:alpha val="13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0"/>
            <p:cNvSpPr/>
            <p:nvPr/>
          </p:nvSpPr>
          <p:spPr>
            <a:xfrm flipH="1">
              <a:off x="6490667" y="3098007"/>
              <a:ext cx="333903" cy="184354"/>
            </a:xfrm>
            <a:custGeom>
              <a:avLst/>
              <a:gdLst/>
              <a:ahLst/>
              <a:cxnLst/>
              <a:rect l="l" t="t" r="r" b="b"/>
              <a:pathLst>
                <a:path w="8692" h="4799" extrusionOk="0">
                  <a:moveTo>
                    <a:pt x="4310" y="0"/>
                  </a:moveTo>
                  <a:lnTo>
                    <a:pt x="4310" y="12"/>
                  </a:lnTo>
                  <a:cubicBezTo>
                    <a:pt x="3870" y="60"/>
                    <a:pt x="1976" y="179"/>
                    <a:pt x="0" y="405"/>
                  </a:cubicBezTo>
                  <a:cubicBezTo>
                    <a:pt x="155" y="1584"/>
                    <a:pt x="1881" y="4036"/>
                    <a:pt x="4310" y="4798"/>
                  </a:cubicBezTo>
                  <a:cubicBezTo>
                    <a:pt x="6906" y="3929"/>
                    <a:pt x="8501" y="1667"/>
                    <a:pt x="8692" y="488"/>
                  </a:cubicBezTo>
                  <a:cubicBezTo>
                    <a:pt x="6715" y="226"/>
                    <a:pt x="4846" y="72"/>
                    <a:pt x="4405" y="12"/>
                  </a:cubicBezTo>
                  <a:lnTo>
                    <a:pt x="4405" y="0"/>
                  </a:ln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0"/>
            <p:cNvSpPr/>
            <p:nvPr/>
          </p:nvSpPr>
          <p:spPr>
            <a:xfrm flipH="1">
              <a:off x="6358482" y="3470298"/>
              <a:ext cx="536542" cy="36187"/>
            </a:xfrm>
            <a:custGeom>
              <a:avLst/>
              <a:gdLst/>
              <a:ahLst/>
              <a:cxnLst/>
              <a:rect l="l" t="t" r="r" b="b"/>
              <a:pathLst>
                <a:path w="13967" h="942" extrusionOk="0">
                  <a:moveTo>
                    <a:pt x="0" y="942"/>
                  </a:moveTo>
                  <a:cubicBezTo>
                    <a:pt x="0" y="942"/>
                    <a:pt x="6585" y="1"/>
                    <a:pt x="13967" y="537"/>
                  </a:cubicBezTo>
                </a:path>
              </a:pathLst>
            </a:custGeom>
            <a:solidFill>
              <a:srgbClr val="4D4D4D">
                <a:alpha val="13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0"/>
            <p:cNvSpPr/>
            <p:nvPr/>
          </p:nvSpPr>
          <p:spPr>
            <a:xfrm flipH="1">
              <a:off x="6507146" y="2933317"/>
              <a:ext cx="298677" cy="310163"/>
            </a:xfrm>
            <a:custGeom>
              <a:avLst/>
              <a:gdLst/>
              <a:ahLst/>
              <a:cxnLst/>
              <a:rect l="l" t="t" r="r" b="b"/>
              <a:pathLst>
                <a:path w="7775" h="8074" extrusionOk="0">
                  <a:moveTo>
                    <a:pt x="3880" y="1"/>
                  </a:moveTo>
                  <a:cubicBezTo>
                    <a:pt x="3873" y="1"/>
                    <a:pt x="3865" y="1"/>
                    <a:pt x="3858" y="1"/>
                  </a:cubicBezTo>
                  <a:cubicBezTo>
                    <a:pt x="1715" y="13"/>
                    <a:pt x="0" y="1775"/>
                    <a:pt x="12" y="3906"/>
                  </a:cubicBezTo>
                  <a:lnTo>
                    <a:pt x="12" y="4228"/>
                  </a:lnTo>
                  <a:cubicBezTo>
                    <a:pt x="36" y="6363"/>
                    <a:pt x="1774" y="8073"/>
                    <a:pt x="3895" y="8073"/>
                  </a:cubicBezTo>
                  <a:cubicBezTo>
                    <a:pt x="3903" y="8073"/>
                    <a:pt x="3910" y="8073"/>
                    <a:pt x="3917" y="8073"/>
                  </a:cubicBezTo>
                  <a:cubicBezTo>
                    <a:pt x="6060" y="8050"/>
                    <a:pt x="7775" y="6299"/>
                    <a:pt x="7751" y="4168"/>
                  </a:cubicBezTo>
                  <a:lnTo>
                    <a:pt x="7751" y="3847"/>
                  </a:lnTo>
                  <a:cubicBezTo>
                    <a:pt x="7739" y="1711"/>
                    <a:pt x="6001" y="1"/>
                    <a:pt x="3880" y="1"/>
                  </a:cubicBez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0"/>
            <p:cNvSpPr/>
            <p:nvPr/>
          </p:nvSpPr>
          <p:spPr>
            <a:xfrm flipH="1">
              <a:off x="6857957" y="2803433"/>
              <a:ext cx="147283" cy="146438"/>
            </a:xfrm>
            <a:custGeom>
              <a:avLst/>
              <a:gdLst/>
              <a:ahLst/>
              <a:cxnLst/>
              <a:rect l="l" t="t" r="r" b="b"/>
              <a:pathLst>
                <a:path w="3834" h="3812" extrusionOk="0">
                  <a:moveTo>
                    <a:pt x="1905" y="1"/>
                  </a:moveTo>
                  <a:cubicBezTo>
                    <a:pt x="845" y="24"/>
                    <a:pt x="0" y="870"/>
                    <a:pt x="12" y="1929"/>
                  </a:cubicBezTo>
                  <a:cubicBezTo>
                    <a:pt x="24" y="2963"/>
                    <a:pt x="858" y="3811"/>
                    <a:pt x="1886" y="3811"/>
                  </a:cubicBezTo>
                  <a:cubicBezTo>
                    <a:pt x="1900" y="3811"/>
                    <a:pt x="1915" y="3811"/>
                    <a:pt x="1929" y="3811"/>
                  </a:cubicBezTo>
                  <a:cubicBezTo>
                    <a:pt x="2989" y="3799"/>
                    <a:pt x="3834" y="2953"/>
                    <a:pt x="3822" y="1894"/>
                  </a:cubicBezTo>
                  <a:cubicBezTo>
                    <a:pt x="3810" y="834"/>
                    <a:pt x="2941" y="1"/>
                    <a:pt x="1905" y="1"/>
                  </a:cubicBez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0"/>
            <p:cNvSpPr/>
            <p:nvPr/>
          </p:nvSpPr>
          <p:spPr>
            <a:xfrm flipH="1">
              <a:off x="6884462" y="2868202"/>
              <a:ext cx="61502" cy="44408"/>
            </a:xfrm>
            <a:custGeom>
              <a:avLst/>
              <a:gdLst/>
              <a:ahLst/>
              <a:cxnLst/>
              <a:rect l="l" t="t" r="r" b="b"/>
              <a:pathLst>
                <a:path w="1601" h="1156" extrusionOk="0">
                  <a:moveTo>
                    <a:pt x="393" y="1"/>
                  </a:moveTo>
                  <a:cubicBezTo>
                    <a:pt x="314" y="1"/>
                    <a:pt x="232" y="10"/>
                    <a:pt x="148" y="29"/>
                  </a:cubicBezTo>
                  <a:cubicBezTo>
                    <a:pt x="148" y="29"/>
                    <a:pt x="1" y="1156"/>
                    <a:pt x="699" y="1156"/>
                  </a:cubicBezTo>
                  <a:cubicBezTo>
                    <a:pt x="912" y="1156"/>
                    <a:pt x="1203" y="1051"/>
                    <a:pt x="1600" y="779"/>
                  </a:cubicBezTo>
                  <a:cubicBezTo>
                    <a:pt x="1600" y="779"/>
                    <a:pt x="1133" y="1"/>
                    <a:pt x="393" y="1"/>
                  </a:cubicBezTo>
                  <a:close/>
                </a:path>
              </a:pathLst>
            </a:custGeom>
            <a:solidFill>
              <a:srgbClr val="E5806C">
                <a:alpha val="40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0"/>
            <p:cNvSpPr/>
            <p:nvPr/>
          </p:nvSpPr>
          <p:spPr>
            <a:xfrm flipH="1">
              <a:off x="6884462" y="2863976"/>
              <a:ext cx="75524" cy="34189"/>
            </a:xfrm>
            <a:custGeom>
              <a:avLst/>
              <a:gdLst/>
              <a:ahLst/>
              <a:cxnLst/>
              <a:rect l="l" t="t" r="r" b="b"/>
              <a:pathLst>
                <a:path w="1966" h="890" extrusionOk="0">
                  <a:moveTo>
                    <a:pt x="809" y="0"/>
                  </a:moveTo>
                  <a:cubicBezTo>
                    <a:pt x="570" y="0"/>
                    <a:pt x="299" y="97"/>
                    <a:pt x="1" y="353"/>
                  </a:cubicBezTo>
                  <a:cubicBezTo>
                    <a:pt x="1" y="353"/>
                    <a:pt x="250" y="206"/>
                    <a:pt x="626" y="206"/>
                  </a:cubicBezTo>
                  <a:cubicBezTo>
                    <a:pt x="990" y="206"/>
                    <a:pt x="1473" y="344"/>
                    <a:pt x="1965" y="889"/>
                  </a:cubicBezTo>
                  <a:cubicBezTo>
                    <a:pt x="1965" y="889"/>
                    <a:pt x="1534" y="0"/>
                    <a:pt x="809" y="0"/>
                  </a:cubicBezTo>
                  <a:close/>
                </a:path>
              </a:pathLst>
            </a:custGeom>
            <a:solidFill>
              <a:srgbClr val="DD82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0"/>
            <p:cNvSpPr/>
            <p:nvPr/>
          </p:nvSpPr>
          <p:spPr>
            <a:xfrm flipH="1">
              <a:off x="6323705" y="2786069"/>
              <a:ext cx="146861" cy="146400"/>
            </a:xfrm>
            <a:custGeom>
              <a:avLst/>
              <a:gdLst/>
              <a:ahLst/>
              <a:cxnLst/>
              <a:rect l="l" t="t" r="r" b="b"/>
              <a:pathLst>
                <a:path w="3823" h="3811" extrusionOk="0">
                  <a:moveTo>
                    <a:pt x="1894" y="0"/>
                  </a:moveTo>
                  <a:cubicBezTo>
                    <a:pt x="846" y="0"/>
                    <a:pt x="0" y="857"/>
                    <a:pt x="12" y="1917"/>
                  </a:cubicBezTo>
                  <a:cubicBezTo>
                    <a:pt x="24" y="2977"/>
                    <a:pt x="870" y="3810"/>
                    <a:pt x="1929" y="3810"/>
                  </a:cubicBezTo>
                  <a:cubicBezTo>
                    <a:pt x="2989" y="3786"/>
                    <a:pt x="3822" y="2941"/>
                    <a:pt x="3822" y="1881"/>
                  </a:cubicBezTo>
                  <a:cubicBezTo>
                    <a:pt x="3810" y="834"/>
                    <a:pt x="2953" y="0"/>
                    <a:pt x="1894" y="0"/>
                  </a:cubicBez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0"/>
            <p:cNvSpPr/>
            <p:nvPr/>
          </p:nvSpPr>
          <p:spPr>
            <a:xfrm flipH="1">
              <a:off x="6382595" y="2850147"/>
              <a:ext cx="61426" cy="44600"/>
            </a:xfrm>
            <a:custGeom>
              <a:avLst/>
              <a:gdLst/>
              <a:ahLst/>
              <a:cxnLst/>
              <a:rect l="l" t="t" r="r" b="b"/>
              <a:pathLst>
                <a:path w="1599" h="1161" extrusionOk="0">
                  <a:moveTo>
                    <a:pt x="1212" y="1"/>
                  </a:moveTo>
                  <a:cubicBezTo>
                    <a:pt x="468" y="1"/>
                    <a:pt x="0" y="797"/>
                    <a:pt x="0" y="797"/>
                  </a:cubicBezTo>
                  <a:cubicBezTo>
                    <a:pt x="394" y="1059"/>
                    <a:pt x="682" y="1160"/>
                    <a:pt x="893" y="1160"/>
                  </a:cubicBezTo>
                  <a:cubicBezTo>
                    <a:pt x="1598" y="1160"/>
                    <a:pt x="1429" y="23"/>
                    <a:pt x="1429" y="23"/>
                  </a:cubicBezTo>
                  <a:cubicBezTo>
                    <a:pt x="1354" y="8"/>
                    <a:pt x="1282" y="1"/>
                    <a:pt x="1212" y="1"/>
                  </a:cubicBezTo>
                  <a:close/>
                </a:path>
              </a:pathLst>
            </a:custGeom>
            <a:solidFill>
              <a:srgbClr val="F2E6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0"/>
            <p:cNvSpPr/>
            <p:nvPr/>
          </p:nvSpPr>
          <p:spPr>
            <a:xfrm flipH="1">
              <a:off x="6368535" y="2845767"/>
              <a:ext cx="75485" cy="34535"/>
            </a:xfrm>
            <a:custGeom>
              <a:avLst/>
              <a:gdLst/>
              <a:ahLst/>
              <a:cxnLst/>
              <a:rect l="l" t="t" r="r" b="b"/>
              <a:pathLst>
                <a:path w="1965" h="899" extrusionOk="0">
                  <a:moveTo>
                    <a:pt x="1171" y="1"/>
                  </a:moveTo>
                  <a:cubicBezTo>
                    <a:pt x="443" y="1"/>
                    <a:pt x="18" y="870"/>
                    <a:pt x="1" y="898"/>
                  </a:cubicBezTo>
                  <a:lnTo>
                    <a:pt x="1" y="898"/>
                  </a:lnTo>
                  <a:cubicBezTo>
                    <a:pt x="506" y="333"/>
                    <a:pt x="1002" y="193"/>
                    <a:pt x="1369" y="193"/>
                  </a:cubicBezTo>
                  <a:cubicBezTo>
                    <a:pt x="1729" y="193"/>
                    <a:pt x="1965" y="327"/>
                    <a:pt x="1965" y="327"/>
                  </a:cubicBezTo>
                  <a:cubicBezTo>
                    <a:pt x="1671" y="91"/>
                    <a:pt x="1405" y="1"/>
                    <a:pt x="1171" y="1"/>
                  </a:cubicBezTo>
                  <a:close/>
                  <a:moveTo>
                    <a:pt x="1" y="898"/>
                  </a:moveTo>
                  <a:cubicBezTo>
                    <a:pt x="0" y="898"/>
                    <a:pt x="0" y="899"/>
                    <a:pt x="0" y="899"/>
                  </a:cubicBezTo>
                  <a:cubicBezTo>
                    <a:pt x="0" y="899"/>
                    <a:pt x="0" y="899"/>
                    <a:pt x="0" y="899"/>
                  </a:cubicBezTo>
                  <a:cubicBezTo>
                    <a:pt x="0" y="899"/>
                    <a:pt x="0" y="899"/>
                    <a:pt x="1" y="898"/>
                  </a:cubicBezTo>
                  <a:close/>
                </a:path>
              </a:pathLst>
            </a:custGeom>
            <a:solidFill>
              <a:srgbClr val="DD82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0"/>
            <p:cNvSpPr/>
            <p:nvPr/>
          </p:nvSpPr>
          <p:spPr>
            <a:xfrm flipH="1">
              <a:off x="6508030" y="2933317"/>
              <a:ext cx="297793" cy="210015"/>
            </a:xfrm>
            <a:custGeom>
              <a:avLst/>
              <a:gdLst/>
              <a:ahLst/>
              <a:cxnLst/>
              <a:rect l="l" t="t" r="r" b="b"/>
              <a:pathLst>
                <a:path w="7752" h="5467" extrusionOk="0">
                  <a:moveTo>
                    <a:pt x="3880" y="1"/>
                  </a:moveTo>
                  <a:cubicBezTo>
                    <a:pt x="3873" y="1"/>
                    <a:pt x="3865" y="1"/>
                    <a:pt x="3858" y="1"/>
                  </a:cubicBezTo>
                  <a:cubicBezTo>
                    <a:pt x="1715" y="13"/>
                    <a:pt x="0" y="1763"/>
                    <a:pt x="12" y="3906"/>
                  </a:cubicBezTo>
                  <a:lnTo>
                    <a:pt x="12" y="4180"/>
                  </a:lnTo>
                  <a:cubicBezTo>
                    <a:pt x="1187" y="5038"/>
                    <a:pt x="2767" y="5466"/>
                    <a:pt x="4512" y="5466"/>
                  </a:cubicBezTo>
                  <a:cubicBezTo>
                    <a:pt x="4536" y="5466"/>
                    <a:pt x="4560" y="5466"/>
                    <a:pt x="4584" y="5466"/>
                  </a:cubicBezTo>
                  <a:cubicBezTo>
                    <a:pt x="5715" y="5466"/>
                    <a:pt x="6775" y="5275"/>
                    <a:pt x="7692" y="4894"/>
                  </a:cubicBezTo>
                  <a:cubicBezTo>
                    <a:pt x="7739" y="4656"/>
                    <a:pt x="7751" y="4418"/>
                    <a:pt x="7751" y="4168"/>
                  </a:cubicBezTo>
                  <a:lnTo>
                    <a:pt x="7751" y="3847"/>
                  </a:lnTo>
                  <a:cubicBezTo>
                    <a:pt x="7739" y="1711"/>
                    <a:pt x="6013" y="1"/>
                    <a:pt x="3880" y="1"/>
                  </a:cubicBezTo>
                  <a:close/>
                </a:path>
              </a:pathLst>
            </a:custGeom>
            <a:solidFill>
              <a:srgbClr val="E5806C">
                <a:alpha val="40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0"/>
            <p:cNvSpPr/>
            <p:nvPr/>
          </p:nvSpPr>
          <p:spPr>
            <a:xfrm flipH="1">
              <a:off x="6405580" y="2548657"/>
              <a:ext cx="512763" cy="564931"/>
            </a:xfrm>
            <a:custGeom>
              <a:avLst/>
              <a:gdLst/>
              <a:ahLst/>
              <a:cxnLst/>
              <a:rect l="l" t="t" r="r" b="b"/>
              <a:pathLst>
                <a:path w="13348" h="14706" extrusionOk="0">
                  <a:moveTo>
                    <a:pt x="6662" y="1"/>
                  </a:moveTo>
                  <a:cubicBezTo>
                    <a:pt x="6640" y="1"/>
                    <a:pt x="6618" y="1"/>
                    <a:pt x="6596" y="1"/>
                  </a:cubicBezTo>
                  <a:cubicBezTo>
                    <a:pt x="2929" y="25"/>
                    <a:pt x="0" y="3025"/>
                    <a:pt x="24" y="6680"/>
                  </a:cubicBezTo>
                  <a:lnTo>
                    <a:pt x="72" y="9181"/>
                  </a:lnTo>
                  <a:cubicBezTo>
                    <a:pt x="107" y="12825"/>
                    <a:pt x="3059" y="14705"/>
                    <a:pt x="6671" y="14705"/>
                  </a:cubicBezTo>
                  <a:cubicBezTo>
                    <a:pt x="6694" y="14705"/>
                    <a:pt x="6716" y="14705"/>
                    <a:pt x="6739" y="14705"/>
                  </a:cubicBezTo>
                  <a:cubicBezTo>
                    <a:pt x="10406" y="14669"/>
                    <a:pt x="13347" y="12729"/>
                    <a:pt x="13300" y="9062"/>
                  </a:cubicBezTo>
                  <a:lnTo>
                    <a:pt x="13276" y="6561"/>
                  </a:lnTo>
                  <a:cubicBezTo>
                    <a:pt x="13240" y="2928"/>
                    <a:pt x="10287" y="1"/>
                    <a:pt x="6662" y="1"/>
                  </a:cubicBez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0"/>
            <p:cNvSpPr/>
            <p:nvPr/>
          </p:nvSpPr>
          <p:spPr>
            <a:xfrm flipH="1">
              <a:off x="6696952" y="2867472"/>
              <a:ext cx="27006" cy="33421"/>
            </a:xfrm>
            <a:custGeom>
              <a:avLst/>
              <a:gdLst/>
              <a:ahLst/>
              <a:cxnLst/>
              <a:rect l="l" t="t" r="r" b="b"/>
              <a:pathLst>
                <a:path w="703" h="870" extrusionOk="0">
                  <a:moveTo>
                    <a:pt x="346" y="1"/>
                  </a:moveTo>
                  <a:cubicBezTo>
                    <a:pt x="143" y="1"/>
                    <a:pt x="0" y="203"/>
                    <a:pt x="0" y="441"/>
                  </a:cubicBezTo>
                  <a:cubicBezTo>
                    <a:pt x="0" y="679"/>
                    <a:pt x="155" y="870"/>
                    <a:pt x="358" y="870"/>
                  </a:cubicBezTo>
                  <a:cubicBezTo>
                    <a:pt x="548" y="870"/>
                    <a:pt x="703" y="679"/>
                    <a:pt x="703" y="441"/>
                  </a:cubicBezTo>
                  <a:cubicBezTo>
                    <a:pt x="703" y="203"/>
                    <a:pt x="536" y="1"/>
                    <a:pt x="3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0"/>
            <p:cNvSpPr/>
            <p:nvPr/>
          </p:nvSpPr>
          <p:spPr>
            <a:xfrm flipH="1">
              <a:off x="6702868" y="2890023"/>
              <a:ext cx="12408" cy="9604"/>
            </a:xfrm>
            <a:custGeom>
              <a:avLst/>
              <a:gdLst/>
              <a:ahLst/>
              <a:cxnLst/>
              <a:rect l="l" t="t" r="r" b="b"/>
              <a:pathLst>
                <a:path w="323" h="250" extrusionOk="0">
                  <a:moveTo>
                    <a:pt x="191" y="0"/>
                  </a:moveTo>
                  <a:cubicBezTo>
                    <a:pt x="172" y="0"/>
                    <a:pt x="152" y="3"/>
                    <a:pt x="132" y="9"/>
                  </a:cubicBezTo>
                  <a:cubicBezTo>
                    <a:pt x="60" y="33"/>
                    <a:pt x="1" y="104"/>
                    <a:pt x="13" y="164"/>
                  </a:cubicBezTo>
                  <a:cubicBezTo>
                    <a:pt x="21" y="216"/>
                    <a:pt x="62" y="249"/>
                    <a:pt x="120" y="249"/>
                  </a:cubicBezTo>
                  <a:cubicBezTo>
                    <a:pt x="142" y="249"/>
                    <a:pt x="166" y="245"/>
                    <a:pt x="191" y="235"/>
                  </a:cubicBezTo>
                  <a:cubicBezTo>
                    <a:pt x="263" y="223"/>
                    <a:pt x="322" y="152"/>
                    <a:pt x="310" y="92"/>
                  </a:cubicBezTo>
                  <a:cubicBezTo>
                    <a:pt x="301" y="29"/>
                    <a:pt x="251" y="0"/>
                    <a:pt x="191" y="0"/>
                  </a:cubicBezTo>
                  <a:close/>
                </a:path>
              </a:pathLst>
            </a:custGeom>
            <a:solidFill>
              <a:srgbClr val="FFF2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0"/>
            <p:cNvSpPr/>
            <p:nvPr/>
          </p:nvSpPr>
          <p:spPr>
            <a:xfrm flipH="1">
              <a:off x="6697337" y="2839429"/>
              <a:ext cx="36225" cy="13445"/>
            </a:xfrm>
            <a:custGeom>
              <a:avLst/>
              <a:gdLst/>
              <a:ahLst/>
              <a:cxnLst/>
              <a:rect l="l" t="t" r="r" b="b"/>
              <a:pathLst>
                <a:path w="943" h="350" extrusionOk="0">
                  <a:moveTo>
                    <a:pt x="624" y="0"/>
                  </a:moveTo>
                  <a:cubicBezTo>
                    <a:pt x="460" y="0"/>
                    <a:pt x="242" y="75"/>
                    <a:pt x="0" y="350"/>
                  </a:cubicBezTo>
                  <a:cubicBezTo>
                    <a:pt x="0" y="350"/>
                    <a:pt x="273" y="54"/>
                    <a:pt x="648" y="54"/>
                  </a:cubicBezTo>
                  <a:cubicBezTo>
                    <a:pt x="736" y="54"/>
                    <a:pt x="831" y="70"/>
                    <a:pt x="929" y="111"/>
                  </a:cubicBezTo>
                  <a:cubicBezTo>
                    <a:pt x="942" y="111"/>
                    <a:pt x="823" y="0"/>
                    <a:pt x="624" y="0"/>
                  </a:cubicBezTo>
                  <a:close/>
                </a:path>
              </a:pathLst>
            </a:custGeom>
            <a:solidFill>
              <a:srgbClr val="EFA3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0"/>
            <p:cNvSpPr/>
            <p:nvPr/>
          </p:nvSpPr>
          <p:spPr>
            <a:xfrm flipH="1">
              <a:off x="6680934" y="2786645"/>
              <a:ext cx="86472" cy="53666"/>
            </a:xfrm>
            <a:custGeom>
              <a:avLst/>
              <a:gdLst/>
              <a:ahLst/>
              <a:cxnLst/>
              <a:rect l="l" t="t" r="r" b="b"/>
              <a:pathLst>
                <a:path w="2251" h="1397" extrusionOk="0">
                  <a:moveTo>
                    <a:pt x="1234" y="1"/>
                  </a:moveTo>
                  <a:cubicBezTo>
                    <a:pt x="1107" y="1"/>
                    <a:pt x="975" y="22"/>
                    <a:pt x="846" y="69"/>
                  </a:cubicBezTo>
                  <a:cubicBezTo>
                    <a:pt x="310" y="247"/>
                    <a:pt x="0" y="759"/>
                    <a:pt x="143" y="1212"/>
                  </a:cubicBezTo>
                  <a:cubicBezTo>
                    <a:pt x="188" y="1346"/>
                    <a:pt x="245" y="1396"/>
                    <a:pt x="318" y="1396"/>
                  </a:cubicBezTo>
                  <a:cubicBezTo>
                    <a:pt x="496" y="1396"/>
                    <a:pt x="762" y="1089"/>
                    <a:pt x="1143" y="962"/>
                  </a:cubicBezTo>
                  <a:cubicBezTo>
                    <a:pt x="1679" y="783"/>
                    <a:pt x="2251" y="1021"/>
                    <a:pt x="2096" y="557"/>
                  </a:cubicBezTo>
                  <a:cubicBezTo>
                    <a:pt x="1988" y="214"/>
                    <a:pt x="1633" y="1"/>
                    <a:pt x="123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0"/>
            <p:cNvSpPr/>
            <p:nvPr/>
          </p:nvSpPr>
          <p:spPr>
            <a:xfrm flipH="1">
              <a:off x="6740400" y="2831784"/>
              <a:ext cx="11448" cy="6915"/>
            </a:xfrm>
            <a:custGeom>
              <a:avLst/>
              <a:gdLst/>
              <a:ahLst/>
              <a:cxnLst/>
              <a:rect l="l" t="t" r="r" b="b"/>
              <a:pathLst>
                <a:path w="298" h="180" extrusionOk="0">
                  <a:moveTo>
                    <a:pt x="298" y="1"/>
                  </a:moveTo>
                  <a:cubicBezTo>
                    <a:pt x="191" y="48"/>
                    <a:pt x="83" y="120"/>
                    <a:pt x="0" y="179"/>
                  </a:cubicBezTo>
                  <a:cubicBezTo>
                    <a:pt x="83" y="144"/>
                    <a:pt x="191" y="84"/>
                    <a:pt x="2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0"/>
            <p:cNvSpPr/>
            <p:nvPr/>
          </p:nvSpPr>
          <p:spPr>
            <a:xfrm flipH="1">
              <a:off x="6546899" y="2864745"/>
              <a:ext cx="27505" cy="33421"/>
            </a:xfrm>
            <a:custGeom>
              <a:avLst/>
              <a:gdLst/>
              <a:ahLst/>
              <a:cxnLst/>
              <a:rect l="l" t="t" r="r" b="b"/>
              <a:pathLst>
                <a:path w="716" h="870" extrusionOk="0">
                  <a:moveTo>
                    <a:pt x="346" y="0"/>
                  </a:moveTo>
                  <a:cubicBezTo>
                    <a:pt x="156" y="0"/>
                    <a:pt x="1" y="191"/>
                    <a:pt x="1" y="429"/>
                  </a:cubicBezTo>
                  <a:cubicBezTo>
                    <a:pt x="1" y="667"/>
                    <a:pt x="167" y="869"/>
                    <a:pt x="358" y="869"/>
                  </a:cubicBezTo>
                  <a:cubicBezTo>
                    <a:pt x="560" y="869"/>
                    <a:pt x="715" y="667"/>
                    <a:pt x="703" y="429"/>
                  </a:cubicBezTo>
                  <a:cubicBezTo>
                    <a:pt x="703" y="191"/>
                    <a:pt x="537" y="0"/>
                    <a:pt x="3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0"/>
            <p:cNvSpPr/>
            <p:nvPr/>
          </p:nvSpPr>
          <p:spPr>
            <a:xfrm flipH="1">
              <a:off x="6551931" y="2886488"/>
              <a:ext cx="13330" cy="9220"/>
            </a:xfrm>
            <a:custGeom>
              <a:avLst/>
              <a:gdLst/>
              <a:ahLst/>
              <a:cxnLst/>
              <a:rect l="l" t="t" r="r" b="b"/>
              <a:pathLst>
                <a:path w="347" h="240" extrusionOk="0">
                  <a:moveTo>
                    <a:pt x="199" y="1"/>
                  </a:moveTo>
                  <a:cubicBezTo>
                    <a:pt x="173" y="1"/>
                    <a:pt x="147" y="6"/>
                    <a:pt x="120" y="17"/>
                  </a:cubicBezTo>
                  <a:cubicBezTo>
                    <a:pt x="49" y="41"/>
                    <a:pt x="1" y="125"/>
                    <a:pt x="25" y="184"/>
                  </a:cubicBezTo>
                  <a:cubicBezTo>
                    <a:pt x="40" y="221"/>
                    <a:pt x="82" y="240"/>
                    <a:pt x="130" y="240"/>
                  </a:cubicBezTo>
                  <a:cubicBezTo>
                    <a:pt x="158" y="240"/>
                    <a:pt x="188" y="233"/>
                    <a:pt x="215" y="220"/>
                  </a:cubicBezTo>
                  <a:cubicBezTo>
                    <a:pt x="287" y="196"/>
                    <a:pt x="346" y="125"/>
                    <a:pt x="322" y="65"/>
                  </a:cubicBezTo>
                  <a:cubicBezTo>
                    <a:pt x="298" y="25"/>
                    <a:pt x="252" y="1"/>
                    <a:pt x="199" y="1"/>
                  </a:cubicBezTo>
                  <a:close/>
                </a:path>
              </a:pathLst>
            </a:custGeom>
            <a:solidFill>
              <a:srgbClr val="FFF2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0"/>
            <p:cNvSpPr/>
            <p:nvPr/>
          </p:nvSpPr>
          <p:spPr>
            <a:xfrm flipH="1">
              <a:off x="6533185" y="2843616"/>
              <a:ext cx="34804" cy="14751"/>
            </a:xfrm>
            <a:custGeom>
              <a:avLst/>
              <a:gdLst/>
              <a:ahLst/>
              <a:cxnLst/>
              <a:rect l="l" t="t" r="r" b="b"/>
              <a:pathLst>
                <a:path w="906" h="384" extrusionOk="0">
                  <a:moveTo>
                    <a:pt x="331" y="0"/>
                  </a:moveTo>
                  <a:cubicBezTo>
                    <a:pt x="237" y="0"/>
                    <a:pt x="127" y="15"/>
                    <a:pt x="0" y="50"/>
                  </a:cubicBezTo>
                  <a:cubicBezTo>
                    <a:pt x="0" y="50"/>
                    <a:pt x="86" y="30"/>
                    <a:pt x="208" y="30"/>
                  </a:cubicBezTo>
                  <a:cubicBezTo>
                    <a:pt x="412" y="30"/>
                    <a:pt x="719" y="86"/>
                    <a:pt x="905" y="383"/>
                  </a:cubicBezTo>
                  <a:cubicBezTo>
                    <a:pt x="905" y="383"/>
                    <a:pt x="814" y="0"/>
                    <a:pt x="331" y="0"/>
                  </a:cubicBezTo>
                  <a:close/>
                </a:path>
              </a:pathLst>
            </a:custGeom>
            <a:solidFill>
              <a:srgbClr val="EFA3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0"/>
            <p:cNvSpPr/>
            <p:nvPr/>
          </p:nvSpPr>
          <p:spPr>
            <a:xfrm flipH="1">
              <a:off x="6506679" y="2782227"/>
              <a:ext cx="86472" cy="52052"/>
            </a:xfrm>
            <a:custGeom>
              <a:avLst/>
              <a:gdLst/>
              <a:ahLst/>
              <a:cxnLst/>
              <a:rect l="l" t="t" r="r" b="b"/>
              <a:pathLst>
                <a:path w="2251" h="1355" extrusionOk="0">
                  <a:moveTo>
                    <a:pt x="1027" y="1"/>
                  </a:moveTo>
                  <a:cubicBezTo>
                    <a:pt x="609" y="1"/>
                    <a:pt x="244" y="234"/>
                    <a:pt x="132" y="600"/>
                  </a:cubicBezTo>
                  <a:cubicBezTo>
                    <a:pt x="1" y="1065"/>
                    <a:pt x="548" y="791"/>
                    <a:pt x="1108" y="957"/>
                  </a:cubicBezTo>
                  <a:cubicBezTo>
                    <a:pt x="1495" y="1067"/>
                    <a:pt x="1769" y="1354"/>
                    <a:pt x="1947" y="1354"/>
                  </a:cubicBezTo>
                  <a:cubicBezTo>
                    <a:pt x="2021" y="1354"/>
                    <a:pt x="2078" y="1305"/>
                    <a:pt x="2120" y="1172"/>
                  </a:cubicBezTo>
                  <a:cubicBezTo>
                    <a:pt x="2251" y="696"/>
                    <a:pt x="1906" y="195"/>
                    <a:pt x="1370" y="53"/>
                  </a:cubicBezTo>
                  <a:cubicBezTo>
                    <a:pt x="1254" y="17"/>
                    <a:pt x="1139" y="1"/>
                    <a:pt x="102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0"/>
            <p:cNvSpPr/>
            <p:nvPr/>
          </p:nvSpPr>
          <p:spPr>
            <a:xfrm flipH="1">
              <a:off x="6446289" y="2899473"/>
              <a:ext cx="63154" cy="37570"/>
            </a:xfrm>
            <a:custGeom>
              <a:avLst/>
              <a:gdLst/>
              <a:ahLst/>
              <a:cxnLst/>
              <a:rect l="l" t="t" r="r" b="b"/>
              <a:pathLst>
                <a:path w="1644" h="978" extrusionOk="0">
                  <a:moveTo>
                    <a:pt x="845" y="1"/>
                  </a:moveTo>
                  <a:cubicBezTo>
                    <a:pt x="833" y="1"/>
                    <a:pt x="822" y="1"/>
                    <a:pt x="810" y="1"/>
                  </a:cubicBezTo>
                  <a:cubicBezTo>
                    <a:pt x="370" y="1"/>
                    <a:pt x="0" y="227"/>
                    <a:pt x="0" y="501"/>
                  </a:cubicBezTo>
                  <a:cubicBezTo>
                    <a:pt x="0" y="756"/>
                    <a:pt x="351" y="978"/>
                    <a:pt x="799" y="978"/>
                  </a:cubicBezTo>
                  <a:cubicBezTo>
                    <a:pt x="810" y="978"/>
                    <a:pt x="822" y="978"/>
                    <a:pt x="834" y="977"/>
                  </a:cubicBezTo>
                  <a:cubicBezTo>
                    <a:pt x="1286" y="977"/>
                    <a:pt x="1644" y="751"/>
                    <a:pt x="1644" y="477"/>
                  </a:cubicBezTo>
                  <a:cubicBezTo>
                    <a:pt x="1644" y="222"/>
                    <a:pt x="1293" y="1"/>
                    <a:pt x="845" y="1"/>
                  </a:cubicBezTo>
                  <a:close/>
                </a:path>
              </a:pathLst>
            </a:custGeom>
            <a:solidFill>
              <a:srgbClr val="E5806C">
                <a:alpha val="40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0"/>
            <p:cNvSpPr/>
            <p:nvPr/>
          </p:nvSpPr>
          <p:spPr>
            <a:xfrm flipH="1">
              <a:off x="6814929" y="2903084"/>
              <a:ext cx="63615" cy="37186"/>
            </a:xfrm>
            <a:custGeom>
              <a:avLst/>
              <a:gdLst/>
              <a:ahLst/>
              <a:cxnLst/>
              <a:rect l="l" t="t" r="r" b="b"/>
              <a:pathLst>
                <a:path w="1656" h="968" extrusionOk="0">
                  <a:moveTo>
                    <a:pt x="889" y="0"/>
                  </a:moveTo>
                  <a:cubicBezTo>
                    <a:pt x="867" y="0"/>
                    <a:pt x="844" y="1"/>
                    <a:pt x="822" y="2"/>
                  </a:cubicBezTo>
                  <a:cubicBezTo>
                    <a:pt x="381" y="2"/>
                    <a:pt x="0" y="228"/>
                    <a:pt x="0" y="490"/>
                  </a:cubicBezTo>
                  <a:cubicBezTo>
                    <a:pt x="0" y="757"/>
                    <a:pt x="361" y="967"/>
                    <a:pt x="798" y="967"/>
                  </a:cubicBezTo>
                  <a:cubicBezTo>
                    <a:pt x="810" y="967"/>
                    <a:pt x="822" y="967"/>
                    <a:pt x="834" y="967"/>
                  </a:cubicBezTo>
                  <a:cubicBezTo>
                    <a:pt x="1298" y="967"/>
                    <a:pt x="1655" y="740"/>
                    <a:pt x="1655" y="478"/>
                  </a:cubicBezTo>
                  <a:cubicBezTo>
                    <a:pt x="1655" y="218"/>
                    <a:pt x="1321" y="0"/>
                    <a:pt x="889" y="0"/>
                  </a:cubicBezTo>
                  <a:close/>
                </a:path>
              </a:pathLst>
            </a:custGeom>
            <a:solidFill>
              <a:srgbClr val="E5806C">
                <a:alpha val="40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0"/>
            <p:cNvSpPr/>
            <p:nvPr/>
          </p:nvSpPr>
          <p:spPr>
            <a:xfrm flipH="1">
              <a:off x="6611861" y="2940655"/>
              <a:ext cx="36648" cy="26084"/>
            </a:xfrm>
            <a:custGeom>
              <a:avLst/>
              <a:gdLst/>
              <a:ahLst/>
              <a:cxnLst/>
              <a:rect l="l" t="t" r="r" b="b"/>
              <a:pathLst>
                <a:path w="954" h="679" extrusionOk="0">
                  <a:moveTo>
                    <a:pt x="953" y="155"/>
                  </a:moveTo>
                  <a:lnTo>
                    <a:pt x="953" y="155"/>
                  </a:lnTo>
                  <a:cubicBezTo>
                    <a:pt x="953" y="155"/>
                    <a:pt x="953" y="156"/>
                    <a:pt x="953" y="156"/>
                  </a:cubicBezTo>
                  <a:lnTo>
                    <a:pt x="953" y="156"/>
                  </a:lnTo>
                  <a:cubicBezTo>
                    <a:pt x="954" y="155"/>
                    <a:pt x="954" y="155"/>
                    <a:pt x="953" y="155"/>
                  </a:cubicBezTo>
                  <a:close/>
                  <a:moveTo>
                    <a:pt x="1" y="1"/>
                  </a:moveTo>
                  <a:cubicBezTo>
                    <a:pt x="1" y="1"/>
                    <a:pt x="263" y="679"/>
                    <a:pt x="559" y="679"/>
                  </a:cubicBezTo>
                  <a:cubicBezTo>
                    <a:pt x="690" y="679"/>
                    <a:pt x="829" y="544"/>
                    <a:pt x="953" y="156"/>
                  </a:cubicBezTo>
                  <a:lnTo>
                    <a:pt x="953" y="156"/>
                  </a:lnTo>
                  <a:cubicBezTo>
                    <a:pt x="946" y="160"/>
                    <a:pt x="838" y="198"/>
                    <a:pt x="669" y="198"/>
                  </a:cubicBezTo>
                  <a:cubicBezTo>
                    <a:pt x="495" y="198"/>
                    <a:pt x="258" y="158"/>
                    <a:pt x="1" y="1"/>
                  </a:cubicBezTo>
                  <a:close/>
                </a:path>
              </a:pathLst>
            </a:custGeom>
            <a:solidFill>
              <a:srgbClr val="E5806C">
                <a:alpha val="40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0"/>
            <p:cNvSpPr/>
            <p:nvPr/>
          </p:nvSpPr>
          <p:spPr>
            <a:xfrm flipH="1">
              <a:off x="6574829" y="2800244"/>
              <a:ext cx="75946" cy="148666"/>
            </a:xfrm>
            <a:custGeom>
              <a:avLst/>
              <a:gdLst/>
              <a:ahLst/>
              <a:cxnLst/>
              <a:rect l="l" t="t" r="r" b="b"/>
              <a:pathLst>
                <a:path w="1977" h="3870" extrusionOk="0">
                  <a:moveTo>
                    <a:pt x="167" y="0"/>
                  </a:moveTo>
                  <a:cubicBezTo>
                    <a:pt x="131" y="560"/>
                    <a:pt x="131" y="1143"/>
                    <a:pt x="203" y="1691"/>
                  </a:cubicBezTo>
                  <a:cubicBezTo>
                    <a:pt x="215" y="1846"/>
                    <a:pt x="239" y="1977"/>
                    <a:pt x="262" y="2132"/>
                  </a:cubicBezTo>
                  <a:cubicBezTo>
                    <a:pt x="298" y="2274"/>
                    <a:pt x="322" y="2429"/>
                    <a:pt x="381" y="2560"/>
                  </a:cubicBezTo>
                  <a:cubicBezTo>
                    <a:pt x="417" y="2620"/>
                    <a:pt x="465" y="2691"/>
                    <a:pt x="524" y="2751"/>
                  </a:cubicBezTo>
                  <a:cubicBezTo>
                    <a:pt x="560" y="2804"/>
                    <a:pt x="629" y="2831"/>
                    <a:pt x="702" y="2831"/>
                  </a:cubicBezTo>
                  <a:cubicBezTo>
                    <a:pt x="726" y="2831"/>
                    <a:pt x="751" y="2828"/>
                    <a:pt x="774" y="2822"/>
                  </a:cubicBezTo>
                  <a:cubicBezTo>
                    <a:pt x="929" y="2798"/>
                    <a:pt x="1048" y="2691"/>
                    <a:pt x="1167" y="2632"/>
                  </a:cubicBezTo>
                  <a:cubicBezTo>
                    <a:pt x="1268" y="2577"/>
                    <a:pt x="1354" y="2536"/>
                    <a:pt x="1442" y="2536"/>
                  </a:cubicBezTo>
                  <a:cubicBezTo>
                    <a:pt x="1469" y="2536"/>
                    <a:pt x="1497" y="2540"/>
                    <a:pt x="1524" y="2548"/>
                  </a:cubicBezTo>
                  <a:cubicBezTo>
                    <a:pt x="1560" y="2548"/>
                    <a:pt x="1596" y="2560"/>
                    <a:pt x="1620" y="2572"/>
                  </a:cubicBezTo>
                  <a:cubicBezTo>
                    <a:pt x="1643" y="2584"/>
                    <a:pt x="1667" y="2620"/>
                    <a:pt x="1691" y="2632"/>
                  </a:cubicBezTo>
                  <a:cubicBezTo>
                    <a:pt x="1739" y="2655"/>
                    <a:pt x="1786" y="2703"/>
                    <a:pt x="1798" y="2763"/>
                  </a:cubicBezTo>
                  <a:cubicBezTo>
                    <a:pt x="1846" y="2882"/>
                    <a:pt x="1822" y="3013"/>
                    <a:pt x="1763" y="3132"/>
                  </a:cubicBezTo>
                  <a:cubicBezTo>
                    <a:pt x="1703" y="3251"/>
                    <a:pt x="1632" y="3370"/>
                    <a:pt x="1524" y="3465"/>
                  </a:cubicBezTo>
                  <a:cubicBezTo>
                    <a:pt x="1334" y="3644"/>
                    <a:pt x="1084" y="3775"/>
                    <a:pt x="798" y="3786"/>
                  </a:cubicBezTo>
                  <a:cubicBezTo>
                    <a:pt x="761" y="3791"/>
                    <a:pt x="723" y="3793"/>
                    <a:pt x="686" y="3793"/>
                  </a:cubicBezTo>
                  <a:cubicBezTo>
                    <a:pt x="441" y="3793"/>
                    <a:pt x="207" y="3696"/>
                    <a:pt x="0" y="3572"/>
                  </a:cubicBezTo>
                  <a:lnTo>
                    <a:pt x="0" y="3572"/>
                  </a:lnTo>
                  <a:cubicBezTo>
                    <a:pt x="215" y="3751"/>
                    <a:pt x="500" y="3870"/>
                    <a:pt x="798" y="3870"/>
                  </a:cubicBezTo>
                  <a:cubicBezTo>
                    <a:pt x="1084" y="3846"/>
                    <a:pt x="1382" y="3727"/>
                    <a:pt x="1608" y="3536"/>
                  </a:cubicBezTo>
                  <a:cubicBezTo>
                    <a:pt x="1715" y="3429"/>
                    <a:pt x="1810" y="3310"/>
                    <a:pt x="1870" y="3179"/>
                  </a:cubicBezTo>
                  <a:cubicBezTo>
                    <a:pt x="1929" y="3048"/>
                    <a:pt x="1977" y="2882"/>
                    <a:pt x="1917" y="2715"/>
                  </a:cubicBezTo>
                  <a:cubicBezTo>
                    <a:pt x="1894" y="2643"/>
                    <a:pt x="1834" y="2572"/>
                    <a:pt x="1774" y="2524"/>
                  </a:cubicBezTo>
                  <a:cubicBezTo>
                    <a:pt x="1727" y="2501"/>
                    <a:pt x="1691" y="2465"/>
                    <a:pt x="1667" y="2453"/>
                  </a:cubicBezTo>
                  <a:cubicBezTo>
                    <a:pt x="1620" y="2441"/>
                    <a:pt x="1596" y="2417"/>
                    <a:pt x="1548" y="2405"/>
                  </a:cubicBezTo>
                  <a:cubicBezTo>
                    <a:pt x="1507" y="2394"/>
                    <a:pt x="1466" y="2388"/>
                    <a:pt x="1426" y="2388"/>
                  </a:cubicBezTo>
                  <a:cubicBezTo>
                    <a:pt x="1302" y="2388"/>
                    <a:pt x="1183" y="2438"/>
                    <a:pt x="1084" y="2501"/>
                  </a:cubicBezTo>
                  <a:cubicBezTo>
                    <a:pt x="953" y="2572"/>
                    <a:pt x="846" y="2655"/>
                    <a:pt x="727" y="2691"/>
                  </a:cubicBezTo>
                  <a:cubicBezTo>
                    <a:pt x="711" y="2695"/>
                    <a:pt x="696" y="2698"/>
                    <a:pt x="682" y="2698"/>
                  </a:cubicBezTo>
                  <a:cubicBezTo>
                    <a:pt x="654" y="2698"/>
                    <a:pt x="627" y="2687"/>
                    <a:pt x="596" y="2655"/>
                  </a:cubicBezTo>
                  <a:cubicBezTo>
                    <a:pt x="548" y="2632"/>
                    <a:pt x="524" y="2572"/>
                    <a:pt x="489" y="2513"/>
                  </a:cubicBezTo>
                  <a:cubicBezTo>
                    <a:pt x="370" y="2262"/>
                    <a:pt x="346" y="1977"/>
                    <a:pt x="298" y="1691"/>
                  </a:cubicBezTo>
                  <a:cubicBezTo>
                    <a:pt x="250" y="1417"/>
                    <a:pt x="227" y="1131"/>
                    <a:pt x="203" y="846"/>
                  </a:cubicBezTo>
                  <a:lnTo>
                    <a:pt x="167" y="0"/>
                  </a:lnTo>
                  <a:close/>
                </a:path>
              </a:pathLst>
            </a:custGeom>
            <a:solidFill>
              <a:srgbClr val="E580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0"/>
            <p:cNvSpPr/>
            <p:nvPr/>
          </p:nvSpPr>
          <p:spPr>
            <a:xfrm flipH="1">
              <a:off x="6395964" y="2700516"/>
              <a:ext cx="67303" cy="132224"/>
            </a:xfrm>
            <a:custGeom>
              <a:avLst/>
              <a:gdLst/>
              <a:ahLst/>
              <a:cxnLst/>
              <a:rect l="l" t="t" r="r" b="b"/>
              <a:pathLst>
                <a:path w="1752" h="3442" extrusionOk="0">
                  <a:moveTo>
                    <a:pt x="1120" y="1"/>
                  </a:moveTo>
                  <a:lnTo>
                    <a:pt x="1" y="286"/>
                  </a:lnTo>
                  <a:cubicBezTo>
                    <a:pt x="1" y="286"/>
                    <a:pt x="49" y="2299"/>
                    <a:pt x="1454" y="3442"/>
                  </a:cubicBezTo>
                  <a:cubicBezTo>
                    <a:pt x="1454" y="3442"/>
                    <a:pt x="1751" y="1215"/>
                    <a:pt x="112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0"/>
            <p:cNvSpPr/>
            <p:nvPr/>
          </p:nvSpPr>
          <p:spPr>
            <a:xfrm flipH="1">
              <a:off x="6375425" y="2514121"/>
              <a:ext cx="574957" cy="344237"/>
            </a:xfrm>
            <a:custGeom>
              <a:avLst/>
              <a:gdLst/>
              <a:ahLst/>
              <a:cxnLst/>
              <a:rect l="l" t="t" r="r" b="b"/>
              <a:pathLst>
                <a:path w="14967" h="8961" extrusionOk="0">
                  <a:moveTo>
                    <a:pt x="8208" y="1"/>
                  </a:moveTo>
                  <a:cubicBezTo>
                    <a:pt x="5020" y="1"/>
                    <a:pt x="1746" y="2141"/>
                    <a:pt x="1870" y="3269"/>
                  </a:cubicBezTo>
                  <a:cubicBezTo>
                    <a:pt x="1870" y="3269"/>
                    <a:pt x="1300" y="2756"/>
                    <a:pt x="997" y="2756"/>
                  </a:cubicBezTo>
                  <a:cubicBezTo>
                    <a:pt x="990" y="2756"/>
                    <a:pt x="984" y="2757"/>
                    <a:pt x="977" y="2757"/>
                  </a:cubicBezTo>
                  <a:cubicBezTo>
                    <a:pt x="679" y="2793"/>
                    <a:pt x="1715" y="3448"/>
                    <a:pt x="1715" y="3448"/>
                  </a:cubicBezTo>
                  <a:cubicBezTo>
                    <a:pt x="1715" y="3448"/>
                    <a:pt x="1407" y="3371"/>
                    <a:pt x="1080" y="3371"/>
                  </a:cubicBezTo>
                  <a:cubicBezTo>
                    <a:pt x="862" y="3371"/>
                    <a:pt x="637" y="3405"/>
                    <a:pt x="489" y="3519"/>
                  </a:cubicBezTo>
                  <a:cubicBezTo>
                    <a:pt x="298" y="3662"/>
                    <a:pt x="605" y="3698"/>
                    <a:pt x="959" y="3698"/>
                  </a:cubicBezTo>
                  <a:cubicBezTo>
                    <a:pt x="1313" y="3698"/>
                    <a:pt x="1715" y="3662"/>
                    <a:pt x="1715" y="3662"/>
                  </a:cubicBezTo>
                  <a:lnTo>
                    <a:pt x="1715" y="3662"/>
                  </a:lnTo>
                  <a:cubicBezTo>
                    <a:pt x="1715" y="3662"/>
                    <a:pt x="501" y="3805"/>
                    <a:pt x="251" y="4281"/>
                  </a:cubicBezTo>
                  <a:cubicBezTo>
                    <a:pt x="1" y="4757"/>
                    <a:pt x="477" y="7532"/>
                    <a:pt x="477" y="7532"/>
                  </a:cubicBezTo>
                  <a:lnTo>
                    <a:pt x="727" y="7555"/>
                  </a:lnTo>
                  <a:lnTo>
                    <a:pt x="906" y="8960"/>
                  </a:lnTo>
                  <a:cubicBezTo>
                    <a:pt x="906" y="8960"/>
                    <a:pt x="2608" y="8044"/>
                    <a:pt x="3037" y="5591"/>
                  </a:cubicBezTo>
                  <a:cubicBezTo>
                    <a:pt x="3037" y="5591"/>
                    <a:pt x="3125" y="5613"/>
                    <a:pt x="3276" y="5613"/>
                  </a:cubicBezTo>
                  <a:cubicBezTo>
                    <a:pt x="3655" y="5613"/>
                    <a:pt x="4430" y="5473"/>
                    <a:pt x="5180" y="4484"/>
                  </a:cubicBezTo>
                  <a:cubicBezTo>
                    <a:pt x="5180" y="4484"/>
                    <a:pt x="8223" y="5688"/>
                    <a:pt x="11056" y="5688"/>
                  </a:cubicBezTo>
                  <a:cubicBezTo>
                    <a:pt x="12596" y="5688"/>
                    <a:pt x="14074" y="5332"/>
                    <a:pt x="14967" y="4234"/>
                  </a:cubicBezTo>
                  <a:cubicBezTo>
                    <a:pt x="14967" y="4234"/>
                    <a:pt x="14169" y="1995"/>
                    <a:pt x="10490" y="436"/>
                  </a:cubicBezTo>
                  <a:cubicBezTo>
                    <a:pt x="9769" y="130"/>
                    <a:pt x="8991" y="1"/>
                    <a:pt x="820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0"/>
            <p:cNvSpPr/>
            <p:nvPr/>
          </p:nvSpPr>
          <p:spPr>
            <a:xfrm flipH="1">
              <a:off x="6656694" y="2960324"/>
              <a:ext cx="70914" cy="49747"/>
            </a:xfrm>
            <a:custGeom>
              <a:avLst/>
              <a:gdLst/>
              <a:ahLst/>
              <a:cxnLst/>
              <a:rect l="l" t="t" r="r" b="b"/>
              <a:pathLst>
                <a:path w="1846" h="1295" extrusionOk="0">
                  <a:moveTo>
                    <a:pt x="0" y="0"/>
                  </a:moveTo>
                  <a:cubicBezTo>
                    <a:pt x="0" y="1"/>
                    <a:pt x="303" y="1295"/>
                    <a:pt x="872" y="1295"/>
                  </a:cubicBezTo>
                  <a:cubicBezTo>
                    <a:pt x="1139" y="1295"/>
                    <a:pt x="1465" y="1009"/>
                    <a:pt x="1846" y="1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0"/>
            <p:cNvSpPr/>
            <p:nvPr/>
          </p:nvSpPr>
          <p:spPr>
            <a:xfrm flipH="1">
              <a:off x="6542794" y="3282328"/>
              <a:ext cx="226917" cy="81440"/>
            </a:xfrm>
            <a:custGeom>
              <a:avLst/>
              <a:gdLst/>
              <a:ahLst/>
              <a:cxnLst/>
              <a:rect l="l" t="t" r="r" b="b"/>
              <a:pathLst>
                <a:path w="5907" h="2120" extrusionOk="0">
                  <a:moveTo>
                    <a:pt x="1" y="1215"/>
                  </a:moveTo>
                  <a:lnTo>
                    <a:pt x="644" y="1989"/>
                  </a:lnTo>
                  <a:lnTo>
                    <a:pt x="2906" y="203"/>
                  </a:lnTo>
                  <a:lnTo>
                    <a:pt x="5120" y="2120"/>
                  </a:lnTo>
                  <a:lnTo>
                    <a:pt x="5906" y="1155"/>
                  </a:lnTo>
                  <a:lnTo>
                    <a:pt x="2870" y="0"/>
                  </a:lnTo>
                  <a:close/>
                </a:path>
              </a:pathLst>
            </a:custGeom>
            <a:solidFill>
              <a:srgbClr val="4D4D4D">
                <a:alpha val="13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30"/>
            <p:cNvSpPr/>
            <p:nvPr/>
          </p:nvSpPr>
          <p:spPr>
            <a:xfrm flipH="1">
              <a:off x="6651199" y="3326237"/>
              <a:ext cx="15136" cy="14675"/>
            </a:xfrm>
            <a:custGeom>
              <a:avLst/>
              <a:gdLst/>
              <a:ahLst/>
              <a:cxnLst/>
              <a:rect l="l" t="t" r="r" b="b"/>
              <a:pathLst>
                <a:path w="394" h="382" extrusionOk="0">
                  <a:moveTo>
                    <a:pt x="191" y="0"/>
                  </a:moveTo>
                  <a:cubicBezTo>
                    <a:pt x="84" y="0"/>
                    <a:pt x="1" y="84"/>
                    <a:pt x="1" y="191"/>
                  </a:cubicBezTo>
                  <a:cubicBezTo>
                    <a:pt x="1" y="298"/>
                    <a:pt x="96" y="381"/>
                    <a:pt x="191" y="381"/>
                  </a:cubicBezTo>
                  <a:cubicBezTo>
                    <a:pt x="298" y="381"/>
                    <a:pt x="394" y="298"/>
                    <a:pt x="394" y="191"/>
                  </a:cubicBezTo>
                  <a:cubicBezTo>
                    <a:pt x="394" y="84"/>
                    <a:pt x="310" y="0"/>
                    <a:pt x="191" y="0"/>
                  </a:cubicBezTo>
                  <a:close/>
                </a:path>
              </a:pathLst>
            </a:custGeom>
            <a:solidFill>
              <a:srgbClr val="C4DB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0"/>
            <p:cNvSpPr/>
            <p:nvPr/>
          </p:nvSpPr>
          <p:spPr>
            <a:xfrm flipH="1">
              <a:off x="6650738" y="3446057"/>
              <a:ext cx="15136" cy="15136"/>
            </a:xfrm>
            <a:custGeom>
              <a:avLst/>
              <a:gdLst/>
              <a:ahLst/>
              <a:cxnLst/>
              <a:rect l="l" t="t" r="r" b="b"/>
              <a:pathLst>
                <a:path w="394" h="394" extrusionOk="0">
                  <a:moveTo>
                    <a:pt x="203" y="1"/>
                  </a:moveTo>
                  <a:cubicBezTo>
                    <a:pt x="96" y="1"/>
                    <a:pt x="1" y="96"/>
                    <a:pt x="1" y="203"/>
                  </a:cubicBezTo>
                  <a:cubicBezTo>
                    <a:pt x="1" y="299"/>
                    <a:pt x="96" y="394"/>
                    <a:pt x="203" y="394"/>
                  </a:cubicBezTo>
                  <a:cubicBezTo>
                    <a:pt x="298" y="394"/>
                    <a:pt x="393" y="299"/>
                    <a:pt x="393" y="203"/>
                  </a:cubicBezTo>
                  <a:cubicBezTo>
                    <a:pt x="393" y="96"/>
                    <a:pt x="322" y="1"/>
                    <a:pt x="203" y="1"/>
                  </a:cubicBezTo>
                  <a:close/>
                </a:path>
              </a:pathLst>
            </a:custGeom>
            <a:solidFill>
              <a:srgbClr val="C4DB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0"/>
            <p:cNvSpPr/>
            <p:nvPr/>
          </p:nvSpPr>
          <p:spPr>
            <a:xfrm flipH="1">
              <a:off x="6650277" y="3594727"/>
              <a:ext cx="15136" cy="15136"/>
            </a:xfrm>
            <a:custGeom>
              <a:avLst/>
              <a:gdLst/>
              <a:ahLst/>
              <a:cxnLst/>
              <a:rect l="l" t="t" r="r" b="b"/>
              <a:pathLst>
                <a:path w="394" h="394" extrusionOk="0">
                  <a:moveTo>
                    <a:pt x="203" y="0"/>
                  </a:moveTo>
                  <a:cubicBezTo>
                    <a:pt x="96" y="0"/>
                    <a:pt x="0" y="96"/>
                    <a:pt x="0" y="203"/>
                  </a:cubicBezTo>
                  <a:cubicBezTo>
                    <a:pt x="0" y="298"/>
                    <a:pt x="96" y="393"/>
                    <a:pt x="203" y="393"/>
                  </a:cubicBezTo>
                  <a:cubicBezTo>
                    <a:pt x="310" y="393"/>
                    <a:pt x="393" y="298"/>
                    <a:pt x="393" y="203"/>
                  </a:cubicBezTo>
                  <a:cubicBezTo>
                    <a:pt x="393" y="96"/>
                    <a:pt x="322" y="24"/>
                    <a:pt x="203" y="0"/>
                  </a:cubicBezTo>
                  <a:close/>
                </a:path>
              </a:pathLst>
            </a:custGeom>
            <a:solidFill>
              <a:srgbClr val="C4DB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0"/>
            <p:cNvSpPr/>
            <p:nvPr/>
          </p:nvSpPr>
          <p:spPr>
            <a:xfrm flipH="1">
              <a:off x="6648894" y="3729184"/>
              <a:ext cx="15136" cy="15136"/>
            </a:xfrm>
            <a:custGeom>
              <a:avLst/>
              <a:gdLst/>
              <a:ahLst/>
              <a:cxnLst/>
              <a:rect l="l" t="t" r="r" b="b"/>
              <a:pathLst>
                <a:path w="394" h="394" extrusionOk="0">
                  <a:moveTo>
                    <a:pt x="191" y="1"/>
                  </a:moveTo>
                  <a:cubicBezTo>
                    <a:pt x="83" y="1"/>
                    <a:pt x="0" y="96"/>
                    <a:pt x="0" y="191"/>
                  </a:cubicBezTo>
                  <a:cubicBezTo>
                    <a:pt x="0" y="298"/>
                    <a:pt x="83" y="394"/>
                    <a:pt x="191" y="394"/>
                  </a:cubicBezTo>
                  <a:cubicBezTo>
                    <a:pt x="298" y="394"/>
                    <a:pt x="393" y="298"/>
                    <a:pt x="393" y="191"/>
                  </a:cubicBezTo>
                  <a:cubicBezTo>
                    <a:pt x="393" y="96"/>
                    <a:pt x="298" y="1"/>
                    <a:pt x="191" y="1"/>
                  </a:cubicBezTo>
                  <a:close/>
                </a:path>
              </a:pathLst>
            </a:custGeom>
            <a:solidFill>
              <a:srgbClr val="C4DB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0"/>
            <p:cNvSpPr/>
            <p:nvPr/>
          </p:nvSpPr>
          <p:spPr>
            <a:xfrm flipH="1">
              <a:off x="6648471" y="3863679"/>
              <a:ext cx="15097" cy="14675"/>
            </a:xfrm>
            <a:custGeom>
              <a:avLst/>
              <a:gdLst/>
              <a:ahLst/>
              <a:cxnLst/>
              <a:rect l="l" t="t" r="r" b="b"/>
              <a:pathLst>
                <a:path w="393" h="382" extrusionOk="0">
                  <a:moveTo>
                    <a:pt x="202" y="0"/>
                  </a:moveTo>
                  <a:cubicBezTo>
                    <a:pt x="95" y="0"/>
                    <a:pt x="0" y="84"/>
                    <a:pt x="0" y="191"/>
                  </a:cubicBezTo>
                  <a:cubicBezTo>
                    <a:pt x="0" y="298"/>
                    <a:pt x="95" y="381"/>
                    <a:pt x="202" y="381"/>
                  </a:cubicBezTo>
                  <a:cubicBezTo>
                    <a:pt x="298" y="381"/>
                    <a:pt x="393" y="298"/>
                    <a:pt x="393" y="191"/>
                  </a:cubicBezTo>
                  <a:cubicBezTo>
                    <a:pt x="393" y="84"/>
                    <a:pt x="298" y="12"/>
                    <a:pt x="202" y="0"/>
                  </a:cubicBezTo>
                  <a:close/>
                </a:path>
              </a:pathLst>
            </a:custGeom>
            <a:solidFill>
              <a:srgbClr val="C4DB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0"/>
            <p:cNvSpPr/>
            <p:nvPr/>
          </p:nvSpPr>
          <p:spPr>
            <a:xfrm flipH="1">
              <a:off x="6270193" y="3331270"/>
              <a:ext cx="188925" cy="136796"/>
            </a:xfrm>
            <a:custGeom>
              <a:avLst/>
              <a:gdLst/>
              <a:ahLst/>
              <a:cxnLst/>
              <a:rect l="l" t="t" r="r" b="b"/>
              <a:pathLst>
                <a:path w="4918" h="3561" extrusionOk="0">
                  <a:moveTo>
                    <a:pt x="2074" y="0"/>
                  </a:moveTo>
                  <a:cubicBezTo>
                    <a:pt x="1346" y="0"/>
                    <a:pt x="599" y="24"/>
                    <a:pt x="0" y="96"/>
                  </a:cubicBezTo>
                  <a:lnTo>
                    <a:pt x="179" y="3346"/>
                  </a:lnTo>
                  <a:lnTo>
                    <a:pt x="4417" y="3560"/>
                  </a:lnTo>
                  <a:cubicBezTo>
                    <a:pt x="4417" y="3560"/>
                    <a:pt x="4894" y="1596"/>
                    <a:pt x="4917" y="96"/>
                  </a:cubicBezTo>
                  <a:cubicBezTo>
                    <a:pt x="4917" y="96"/>
                    <a:pt x="3531" y="0"/>
                    <a:pt x="20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30"/>
            <p:cNvSpPr/>
            <p:nvPr/>
          </p:nvSpPr>
          <p:spPr>
            <a:xfrm flipH="1">
              <a:off x="6805794" y="3838324"/>
              <a:ext cx="370974" cy="993642"/>
            </a:xfrm>
            <a:custGeom>
              <a:avLst/>
              <a:gdLst/>
              <a:ahLst/>
              <a:cxnLst/>
              <a:rect l="l" t="t" r="r" b="b"/>
              <a:pathLst>
                <a:path w="9657" h="25866" extrusionOk="0">
                  <a:moveTo>
                    <a:pt x="4239" y="0"/>
                  </a:moveTo>
                  <a:cubicBezTo>
                    <a:pt x="4117" y="0"/>
                    <a:pt x="3994" y="6"/>
                    <a:pt x="3870" y="17"/>
                  </a:cubicBezTo>
                  <a:cubicBezTo>
                    <a:pt x="1655" y="208"/>
                    <a:pt x="0" y="2172"/>
                    <a:pt x="203" y="4399"/>
                  </a:cubicBezTo>
                  <a:lnTo>
                    <a:pt x="3513" y="25866"/>
                  </a:lnTo>
                  <a:lnTo>
                    <a:pt x="9656" y="25330"/>
                  </a:lnTo>
                  <a:lnTo>
                    <a:pt x="8239" y="3684"/>
                  </a:lnTo>
                  <a:cubicBezTo>
                    <a:pt x="8060" y="1582"/>
                    <a:pt x="6298" y="0"/>
                    <a:pt x="4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0"/>
            <p:cNvSpPr/>
            <p:nvPr/>
          </p:nvSpPr>
          <p:spPr>
            <a:xfrm flipH="1">
              <a:off x="6835981" y="3984420"/>
              <a:ext cx="55394" cy="803181"/>
            </a:xfrm>
            <a:custGeom>
              <a:avLst/>
              <a:gdLst/>
              <a:ahLst/>
              <a:cxnLst/>
              <a:rect l="l" t="t" r="r" b="b"/>
              <a:pathLst>
                <a:path w="1442" h="20908" fill="none" extrusionOk="0">
                  <a:moveTo>
                    <a:pt x="1" y="1"/>
                  </a:moveTo>
                  <a:lnTo>
                    <a:pt x="1441" y="20908"/>
                  </a:lnTo>
                </a:path>
              </a:pathLst>
            </a:custGeom>
            <a:solidFill>
              <a:schemeClr val="dk2"/>
            </a:solidFill>
            <a:ln w="3875" cap="flat" cmpd="sng">
              <a:solidFill>
                <a:srgbClr val="5F5F6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30"/>
            <p:cNvSpPr/>
            <p:nvPr/>
          </p:nvSpPr>
          <p:spPr>
            <a:xfrm flipH="1">
              <a:off x="6785665" y="4811365"/>
              <a:ext cx="384726" cy="132685"/>
            </a:xfrm>
            <a:custGeom>
              <a:avLst/>
              <a:gdLst/>
              <a:ahLst/>
              <a:cxnLst/>
              <a:rect l="l" t="t" r="r" b="b"/>
              <a:pathLst>
                <a:path w="10015" h="3454" extrusionOk="0">
                  <a:moveTo>
                    <a:pt x="9478" y="1"/>
                  </a:moveTo>
                  <a:lnTo>
                    <a:pt x="3311" y="537"/>
                  </a:lnTo>
                  <a:cubicBezTo>
                    <a:pt x="3311" y="537"/>
                    <a:pt x="1942" y="2216"/>
                    <a:pt x="1" y="2894"/>
                  </a:cubicBezTo>
                  <a:lnTo>
                    <a:pt x="251" y="3454"/>
                  </a:lnTo>
                  <a:lnTo>
                    <a:pt x="10014" y="3454"/>
                  </a:lnTo>
                  <a:cubicBezTo>
                    <a:pt x="10014" y="3454"/>
                    <a:pt x="9847" y="2120"/>
                    <a:pt x="94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30"/>
            <p:cNvSpPr/>
            <p:nvPr/>
          </p:nvSpPr>
          <p:spPr>
            <a:xfrm flipH="1">
              <a:off x="6785242" y="4933490"/>
              <a:ext cx="380116" cy="10564"/>
            </a:xfrm>
            <a:custGeom>
              <a:avLst/>
              <a:gdLst/>
              <a:ahLst/>
              <a:cxnLst/>
              <a:rect l="l" t="t" r="r" b="b"/>
              <a:pathLst>
                <a:path w="9895" h="275" extrusionOk="0">
                  <a:moveTo>
                    <a:pt x="1" y="1"/>
                  </a:moveTo>
                  <a:lnTo>
                    <a:pt x="120" y="275"/>
                  </a:lnTo>
                  <a:lnTo>
                    <a:pt x="9895" y="275"/>
                  </a:lnTo>
                  <a:lnTo>
                    <a:pt x="9883" y="6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30"/>
            <p:cNvSpPr/>
            <p:nvPr/>
          </p:nvSpPr>
          <p:spPr>
            <a:xfrm flipH="1">
              <a:off x="6136203" y="3838324"/>
              <a:ext cx="370974" cy="993642"/>
            </a:xfrm>
            <a:custGeom>
              <a:avLst/>
              <a:gdLst/>
              <a:ahLst/>
              <a:cxnLst/>
              <a:rect l="l" t="t" r="r" b="b"/>
              <a:pathLst>
                <a:path w="9657" h="25866" extrusionOk="0">
                  <a:moveTo>
                    <a:pt x="5419" y="0"/>
                  </a:moveTo>
                  <a:cubicBezTo>
                    <a:pt x="3359" y="0"/>
                    <a:pt x="1597" y="1582"/>
                    <a:pt x="1406" y="3684"/>
                  </a:cubicBezTo>
                  <a:lnTo>
                    <a:pt x="1" y="25330"/>
                  </a:lnTo>
                  <a:lnTo>
                    <a:pt x="6145" y="25866"/>
                  </a:lnTo>
                  <a:lnTo>
                    <a:pt x="9443" y="4399"/>
                  </a:lnTo>
                  <a:cubicBezTo>
                    <a:pt x="9657" y="2172"/>
                    <a:pt x="8002" y="208"/>
                    <a:pt x="5787" y="17"/>
                  </a:cubicBezTo>
                  <a:cubicBezTo>
                    <a:pt x="5664" y="6"/>
                    <a:pt x="5541" y="0"/>
                    <a:pt x="54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30"/>
            <p:cNvSpPr/>
            <p:nvPr/>
          </p:nvSpPr>
          <p:spPr>
            <a:xfrm flipH="1">
              <a:off x="6422048" y="3984420"/>
              <a:ext cx="55855" cy="803181"/>
            </a:xfrm>
            <a:custGeom>
              <a:avLst/>
              <a:gdLst/>
              <a:ahLst/>
              <a:cxnLst/>
              <a:rect l="l" t="t" r="r" b="b"/>
              <a:pathLst>
                <a:path w="1454" h="20908" fill="none" extrusionOk="0">
                  <a:moveTo>
                    <a:pt x="1454" y="1"/>
                  </a:moveTo>
                  <a:lnTo>
                    <a:pt x="1" y="20908"/>
                  </a:lnTo>
                </a:path>
              </a:pathLst>
            </a:custGeom>
            <a:solidFill>
              <a:schemeClr val="dk2"/>
            </a:solidFill>
            <a:ln w="3875" cap="flat" cmpd="sng">
              <a:solidFill>
                <a:srgbClr val="5F5F6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30"/>
            <p:cNvSpPr/>
            <p:nvPr/>
          </p:nvSpPr>
          <p:spPr>
            <a:xfrm flipH="1">
              <a:off x="6143041" y="4811365"/>
              <a:ext cx="384688" cy="132685"/>
            </a:xfrm>
            <a:custGeom>
              <a:avLst/>
              <a:gdLst/>
              <a:ahLst/>
              <a:cxnLst/>
              <a:rect l="l" t="t" r="r" b="b"/>
              <a:pathLst>
                <a:path w="10014" h="3454" extrusionOk="0">
                  <a:moveTo>
                    <a:pt x="536" y="1"/>
                  </a:moveTo>
                  <a:cubicBezTo>
                    <a:pt x="155" y="2120"/>
                    <a:pt x="0" y="3454"/>
                    <a:pt x="0" y="3454"/>
                  </a:cubicBezTo>
                  <a:lnTo>
                    <a:pt x="9763" y="3454"/>
                  </a:lnTo>
                  <a:lnTo>
                    <a:pt x="10013" y="2894"/>
                  </a:lnTo>
                  <a:cubicBezTo>
                    <a:pt x="8061" y="2216"/>
                    <a:pt x="6692" y="537"/>
                    <a:pt x="6692" y="537"/>
                  </a:cubicBezTo>
                  <a:lnTo>
                    <a:pt x="53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30"/>
            <p:cNvSpPr/>
            <p:nvPr/>
          </p:nvSpPr>
          <p:spPr>
            <a:xfrm flipH="1">
              <a:off x="6148073" y="4933490"/>
              <a:ext cx="379655" cy="10564"/>
            </a:xfrm>
            <a:custGeom>
              <a:avLst/>
              <a:gdLst/>
              <a:ahLst/>
              <a:cxnLst/>
              <a:rect l="l" t="t" r="r" b="b"/>
              <a:pathLst>
                <a:path w="9883" h="275" extrusionOk="0">
                  <a:moveTo>
                    <a:pt x="9882" y="1"/>
                  </a:moveTo>
                  <a:lnTo>
                    <a:pt x="12" y="60"/>
                  </a:lnTo>
                  <a:lnTo>
                    <a:pt x="0" y="275"/>
                  </a:lnTo>
                  <a:lnTo>
                    <a:pt x="9763" y="275"/>
                  </a:lnTo>
                  <a:lnTo>
                    <a:pt x="988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30"/>
            <p:cNvSpPr/>
            <p:nvPr/>
          </p:nvSpPr>
          <p:spPr>
            <a:xfrm flipH="1">
              <a:off x="6801220" y="4794001"/>
              <a:ext cx="260761" cy="37992"/>
            </a:xfrm>
            <a:custGeom>
              <a:avLst/>
              <a:gdLst/>
              <a:ahLst/>
              <a:cxnLst/>
              <a:rect l="l" t="t" r="r" b="b"/>
              <a:pathLst>
                <a:path w="6788" h="989" extrusionOk="0">
                  <a:moveTo>
                    <a:pt x="1" y="1"/>
                  </a:moveTo>
                  <a:lnTo>
                    <a:pt x="310" y="989"/>
                  </a:lnTo>
                  <a:lnTo>
                    <a:pt x="6787" y="453"/>
                  </a:lnTo>
                  <a:lnTo>
                    <a:pt x="678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30"/>
            <p:cNvSpPr/>
            <p:nvPr/>
          </p:nvSpPr>
          <p:spPr>
            <a:xfrm flipH="1">
              <a:off x="6252370" y="4794001"/>
              <a:ext cx="260723" cy="37992"/>
            </a:xfrm>
            <a:custGeom>
              <a:avLst/>
              <a:gdLst/>
              <a:ahLst/>
              <a:cxnLst/>
              <a:rect l="l" t="t" r="r" b="b"/>
              <a:pathLst>
                <a:path w="6787" h="989" extrusionOk="0">
                  <a:moveTo>
                    <a:pt x="0" y="1"/>
                  </a:moveTo>
                  <a:lnTo>
                    <a:pt x="0" y="453"/>
                  </a:lnTo>
                  <a:lnTo>
                    <a:pt x="6477" y="989"/>
                  </a:lnTo>
                  <a:lnTo>
                    <a:pt x="678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30"/>
            <p:cNvSpPr/>
            <p:nvPr/>
          </p:nvSpPr>
          <p:spPr>
            <a:xfrm flipH="1">
              <a:off x="7165330" y="3375679"/>
              <a:ext cx="381038" cy="145439"/>
            </a:xfrm>
            <a:custGeom>
              <a:avLst/>
              <a:gdLst/>
              <a:ahLst/>
              <a:cxnLst/>
              <a:rect l="l" t="t" r="r" b="b"/>
              <a:pathLst>
                <a:path w="9919" h="3786" extrusionOk="0">
                  <a:moveTo>
                    <a:pt x="3795" y="0"/>
                  </a:moveTo>
                  <a:cubicBezTo>
                    <a:pt x="3106" y="0"/>
                    <a:pt x="2447" y="130"/>
                    <a:pt x="1894" y="452"/>
                  </a:cubicBezTo>
                  <a:cubicBezTo>
                    <a:pt x="1" y="1559"/>
                    <a:pt x="203" y="3786"/>
                    <a:pt x="203" y="3786"/>
                  </a:cubicBezTo>
                  <a:lnTo>
                    <a:pt x="9919" y="3786"/>
                  </a:lnTo>
                  <a:cubicBezTo>
                    <a:pt x="9919" y="3786"/>
                    <a:pt x="9455" y="2273"/>
                    <a:pt x="8181" y="1380"/>
                  </a:cubicBezTo>
                  <a:cubicBezTo>
                    <a:pt x="7272" y="750"/>
                    <a:pt x="5450" y="0"/>
                    <a:pt x="379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30"/>
            <p:cNvSpPr/>
            <p:nvPr/>
          </p:nvSpPr>
          <p:spPr>
            <a:xfrm flipH="1">
              <a:off x="7318990" y="3353205"/>
              <a:ext cx="226456" cy="167912"/>
            </a:xfrm>
            <a:custGeom>
              <a:avLst/>
              <a:gdLst/>
              <a:ahLst/>
              <a:cxnLst/>
              <a:rect l="l" t="t" r="r" b="b"/>
              <a:pathLst>
                <a:path w="5895" h="4371" extrusionOk="0">
                  <a:moveTo>
                    <a:pt x="179" y="4371"/>
                  </a:moveTo>
                  <a:lnTo>
                    <a:pt x="5894" y="4371"/>
                  </a:lnTo>
                  <a:cubicBezTo>
                    <a:pt x="4978" y="1"/>
                    <a:pt x="1870" y="1037"/>
                    <a:pt x="1870" y="1037"/>
                  </a:cubicBezTo>
                  <a:lnTo>
                    <a:pt x="1870" y="1037"/>
                  </a:lnTo>
                  <a:cubicBezTo>
                    <a:pt x="1" y="2144"/>
                    <a:pt x="179" y="4371"/>
                    <a:pt x="179" y="4371"/>
                  </a:cubicBezTo>
                  <a:close/>
                </a:path>
              </a:pathLst>
            </a:custGeom>
            <a:solidFill>
              <a:srgbClr val="4D4D4D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30"/>
            <p:cNvSpPr/>
            <p:nvPr/>
          </p:nvSpPr>
          <p:spPr>
            <a:xfrm flipH="1">
              <a:off x="7345191" y="3408025"/>
              <a:ext cx="261990" cy="113094"/>
            </a:xfrm>
            <a:custGeom>
              <a:avLst/>
              <a:gdLst/>
              <a:ahLst/>
              <a:cxnLst/>
              <a:rect l="l" t="t" r="r" b="b"/>
              <a:pathLst>
                <a:path w="6820" h="2944" extrusionOk="0">
                  <a:moveTo>
                    <a:pt x="3772" y="1"/>
                  </a:moveTo>
                  <a:cubicBezTo>
                    <a:pt x="3730" y="1"/>
                    <a:pt x="3687" y="2"/>
                    <a:pt x="3644" y="3"/>
                  </a:cubicBezTo>
                  <a:cubicBezTo>
                    <a:pt x="477" y="74"/>
                    <a:pt x="0" y="2944"/>
                    <a:pt x="0" y="2944"/>
                  </a:cubicBezTo>
                  <a:lnTo>
                    <a:pt x="6704" y="2944"/>
                  </a:lnTo>
                  <a:cubicBezTo>
                    <a:pt x="6704" y="2944"/>
                    <a:pt x="6820" y="1"/>
                    <a:pt x="37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30"/>
            <p:cNvSpPr/>
            <p:nvPr/>
          </p:nvSpPr>
          <p:spPr>
            <a:xfrm flipH="1">
              <a:off x="7334434" y="3393389"/>
              <a:ext cx="232949" cy="122659"/>
            </a:xfrm>
            <a:custGeom>
              <a:avLst/>
              <a:gdLst/>
              <a:ahLst/>
              <a:cxnLst/>
              <a:rect l="l" t="t" r="r" b="b"/>
              <a:pathLst>
                <a:path w="6064" h="3193" extrusionOk="0">
                  <a:moveTo>
                    <a:pt x="2811" y="1"/>
                  </a:moveTo>
                  <a:cubicBezTo>
                    <a:pt x="1098" y="1"/>
                    <a:pt x="0" y="1396"/>
                    <a:pt x="0" y="1396"/>
                  </a:cubicBezTo>
                  <a:cubicBezTo>
                    <a:pt x="941" y="634"/>
                    <a:pt x="2215" y="467"/>
                    <a:pt x="2215" y="467"/>
                  </a:cubicBezTo>
                  <a:lnTo>
                    <a:pt x="2215" y="467"/>
                  </a:lnTo>
                  <a:cubicBezTo>
                    <a:pt x="2215" y="467"/>
                    <a:pt x="1012" y="2301"/>
                    <a:pt x="1679" y="2312"/>
                  </a:cubicBezTo>
                  <a:cubicBezTo>
                    <a:pt x="1682" y="2313"/>
                    <a:pt x="1685" y="2313"/>
                    <a:pt x="1688" y="2313"/>
                  </a:cubicBezTo>
                  <a:cubicBezTo>
                    <a:pt x="2367" y="2313"/>
                    <a:pt x="3489" y="943"/>
                    <a:pt x="3489" y="943"/>
                  </a:cubicBezTo>
                  <a:cubicBezTo>
                    <a:pt x="4048" y="1193"/>
                    <a:pt x="4453" y="1729"/>
                    <a:pt x="4453" y="1729"/>
                  </a:cubicBezTo>
                  <a:cubicBezTo>
                    <a:pt x="4453" y="1729"/>
                    <a:pt x="2989" y="2598"/>
                    <a:pt x="3405" y="3003"/>
                  </a:cubicBezTo>
                  <a:cubicBezTo>
                    <a:pt x="3547" y="3129"/>
                    <a:pt x="3908" y="3192"/>
                    <a:pt x="4314" y="3192"/>
                  </a:cubicBezTo>
                  <a:cubicBezTo>
                    <a:pt x="5102" y="3192"/>
                    <a:pt x="6063" y="2954"/>
                    <a:pt x="5953" y="2467"/>
                  </a:cubicBezTo>
                  <a:cubicBezTo>
                    <a:pt x="5787" y="1705"/>
                    <a:pt x="4691" y="62"/>
                    <a:pt x="2917" y="3"/>
                  </a:cubicBezTo>
                  <a:cubicBezTo>
                    <a:pt x="2882" y="1"/>
                    <a:pt x="2846" y="1"/>
                    <a:pt x="2811" y="1"/>
                  </a:cubicBez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30"/>
            <p:cNvSpPr/>
            <p:nvPr/>
          </p:nvSpPr>
          <p:spPr>
            <a:xfrm flipH="1">
              <a:off x="5705018" y="3415440"/>
              <a:ext cx="265601" cy="149588"/>
            </a:xfrm>
            <a:custGeom>
              <a:avLst/>
              <a:gdLst/>
              <a:ahLst/>
              <a:cxnLst/>
              <a:rect l="l" t="t" r="r" b="b"/>
              <a:pathLst>
                <a:path w="6914" h="3894" extrusionOk="0">
                  <a:moveTo>
                    <a:pt x="2657" y="1"/>
                  </a:moveTo>
                  <a:cubicBezTo>
                    <a:pt x="2326" y="1"/>
                    <a:pt x="2027" y="54"/>
                    <a:pt x="1786" y="179"/>
                  </a:cubicBezTo>
                  <a:cubicBezTo>
                    <a:pt x="321" y="929"/>
                    <a:pt x="0" y="2751"/>
                    <a:pt x="0" y="2751"/>
                  </a:cubicBezTo>
                  <a:lnTo>
                    <a:pt x="798" y="2762"/>
                  </a:lnTo>
                  <a:cubicBezTo>
                    <a:pt x="1155" y="2500"/>
                    <a:pt x="1881" y="1524"/>
                    <a:pt x="1881" y="1524"/>
                  </a:cubicBezTo>
                  <a:cubicBezTo>
                    <a:pt x="1881" y="1524"/>
                    <a:pt x="2179" y="3894"/>
                    <a:pt x="2584" y="3894"/>
                  </a:cubicBezTo>
                  <a:cubicBezTo>
                    <a:pt x="2848" y="3894"/>
                    <a:pt x="3064" y="2796"/>
                    <a:pt x="3177" y="2080"/>
                  </a:cubicBezTo>
                  <a:lnTo>
                    <a:pt x="3177" y="2080"/>
                  </a:lnTo>
                  <a:cubicBezTo>
                    <a:pt x="3121" y="2666"/>
                    <a:pt x="3123" y="3467"/>
                    <a:pt x="3559" y="3467"/>
                  </a:cubicBezTo>
                  <a:cubicBezTo>
                    <a:pt x="3571" y="3467"/>
                    <a:pt x="3583" y="3466"/>
                    <a:pt x="3596" y="3465"/>
                  </a:cubicBezTo>
                  <a:cubicBezTo>
                    <a:pt x="4322" y="3393"/>
                    <a:pt x="4132" y="1489"/>
                    <a:pt x="4131" y="1488"/>
                  </a:cubicBezTo>
                  <a:lnTo>
                    <a:pt x="4131" y="1488"/>
                  </a:lnTo>
                  <a:cubicBezTo>
                    <a:pt x="4132" y="1489"/>
                    <a:pt x="4702" y="3702"/>
                    <a:pt x="5325" y="3702"/>
                  </a:cubicBezTo>
                  <a:cubicBezTo>
                    <a:pt x="5387" y="3702"/>
                    <a:pt x="5450" y="3680"/>
                    <a:pt x="5513" y="3632"/>
                  </a:cubicBezTo>
                  <a:cubicBezTo>
                    <a:pt x="6191" y="3096"/>
                    <a:pt x="4822" y="1036"/>
                    <a:pt x="4822" y="1036"/>
                  </a:cubicBezTo>
                  <a:lnTo>
                    <a:pt x="4822" y="1036"/>
                  </a:lnTo>
                  <a:cubicBezTo>
                    <a:pt x="4822" y="1036"/>
                    <a:pt x="6294" y="2006"/>
                    <a:pt x="6764" y="2006"/>
                  </a:cubicBezTo>
                  <a:cubicBezTo>
                    <a:pt x="6859" y="2006"/>
                    <a:pt x="6914" y="1966"/>
                    <a:pt x="6906" y="1869"/>
                  </a:cubicBezTo>
                  <a:cubicBezTo>
                    <a:pt x="6876" y="1401"/>
                    <a:pt x="4347" y="1"/>
                    <a:pt x="2657" y="1"/>
                  </a:cubicBez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30"/>
            <p:cNvSpPr/>
            <p:nvPr/>
          </p:nvSpPr>
          <p:spPr>
            <a:xfrm flipH="1">
              <a:off x="5553010" y="3489506"/>
              <a:ext cx="429518" cy="31616"/>
            </a:xfrm>
            <a:custGeom>
              <a:avLst/>
              <a:gdLst/>
              <a:ahLst/>
              <a:cxnLst/>
              <a:rect l="l" t="t" r="r" b="b"/>
              <a:pathLst>
                <a:path w="11181" h="823" extrusionOk="0">
                  <a:moveTo>
                    <a:pt x="2929" y="1"/>
                  </a:moveTo>
                  <a:lnTo>
                    <a:pt x="0" y="180"/>
                  </a:lnTo>
                  <a:lnTo>
                    <a:pt x="0" y="787"/>
                  </a:lnTo>
                  <a:lnTo>
                    <a:pt x="11180" y="823"/>
                  </a:lnTo>
                  <a:lnTo>
                    <a:pt x="11180" y="334"/>
                  </a:lnTo>
                  <a:lnTo>
                    <a:pt x="2929" y="1"/>
                  </a:lnTo>
                  <a:close/>
                </a:path>
              </a:pathLst>
            </a:custGeom>
            <a:solidFill>
              <a:srgbClr val="373D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30"/>
            <p:cNvSpPr/>
            <p:nvPr/>
          </p:nvSpPr>
          <p:spPr>
            <a:xfrm flipH="1">
              <a:off x="5553010" y="3489506"/>
              <a:ext cx="429518" cy="31616"/>
            </a:xfrm>
            <a:custGeom>
              <a:avLst/>
              <a:gdLst/>
              <a:ahLst/>
              <a:cxnLst/>
              <a:rect l="l" t="t" r="r" b="b"/>
              <a:pathLst>
                <a:path w="11181" h="823" extrusionOk="0">
                  <a:moveTo>
                    <a:pt x="0" y="787"/>
                  </a:moveTo>
                  <a:lnTo>
                    <a:pt x="0" y="180"/>
                  </a:lnTo>
                  <a:lnTo>
                    <a:pt x="2929" y="1"/>
                  </a:lnTo>
                  <a:lnTo>
                    <a:pt x="11180" y="334"/>
                  </a:lnTo>
                  <a:lnTo>
                    <a:pt x="11180" y="823"/>
                  </a:lnTo>
                  <a:close/>
                </a:path>
              </a:pathLst>
            </a:custGeom>
            <a:solidFill>
              <a:srgbClr val="CDDC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30"/>
            <p:cNvSpPr/>
            <p:nvPr/>
          </p:nvSpPr>
          <p:spPr>
            <a:xfrm flipH="1">
              <a:off x="5553007" y="3489506"/>
              <a:ext cx="317001" cy="31616"/>
            </a:xfrm>
            <a:custGeom>
              <a:avLst/>
              <a:gdLst/>
              <a:ahLst/>
              <a:cxnLst/>
              <a:rect l="l" t="t" r="r" b="b"/>
              <a:pathLst>
                <a:path w="8252" h="823" extrusionOk="0">
                  <a:moveTo>
                    <a:pt x="0" y="1"/>
                  </a:moveTo>
                  <a:lnTo>
                    <a:pt x="0" y="787"/>
                  </a:lnTo>
                  <a:lnTo>
                    <a:pt x="8251" y="823"/>
                  </a:lnTo>
                  <a:lnTo>
                    <a:pt x="8251" y="3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30"/>
            <p:cNvSpPr/>
            <p:nvPr/>
          </p:nvSpPr>
          <p:spPr>
            <a:xfrm flipH="1">
              <a:off x="6323245" y="2805738"/>
              <a:ext cx="166990" cy="238788"/>
            </a:xfrm>
            <a:custGeom>
              <a:avLst/>
              <a:gdLst/>
              <a:ahLst/>
              <a:cxnLst/>
              <a:rect l="l" t="t" r="r" b="b"/>
              <a:pathLst>
                <a:path w="4347" h="6216" extrusionOk="0">
                  <a:moveTo>
                    <a:pt x="3751" y="0"/>
                  </a:moveTo>
                  <a:lnTo>
                    <a:pt x="1" y="179"/>
                  </a:lnTo>
                  <a:lnTo>
                    <a:pt x="703" y="6215"/>
                  </a:lnTo>
                  <a:cubicBezTo>
                    <a:pt x="1465" y="5453"/>
                    <a:pt x="1965" y="4465"/>
                    <a:pt x="2132" y="3262"/>
                  </a:cubicBezTo>
                  <a:cubicBezTo>
                    <a:pt x="2239" y="3274"/>
                    <a:pt x="2334" y="3298"/>
                    <a:pt x="2453" y="3298"/>
                  </a:cubicBezTo>
                  <a:cubicBezTo>
                    <a:pt x="3513" y="3274"/>
                    <a:pt x="4346" y="2429"/>
                    <a:pt x="4346" y="1369"/>
                  </a:cubicBezTo>
                  <a:cubicBezTo>
                    <a:pt x="4346" y="834"/>
                    <a:pt x="4108" y="345"/>
                    <a:pt x="3751" y="0"/>
                  </a:cubicBezTo>
                  <a:close/>
                </a:path>
              </a:pathLst>
            </a:custGeom>
            <a:solidFill>
              <a:srgbClr val="FFFFFF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30"/>
            <p:cNvSpPr/>
            <p:nvPr/>
          </p:nvSpPr>
          <p:spPr>
            <a:xfrm flipH="1">
              <a:off x="5813746" y="3113988"/>
              <a:ext cx="641723" cy="334403"/>
            </a:xfrm>
            <a:custGeom>
              <a:avLst/>
              <a:gdLst/>
              <a:ahLst/>
              <a:cxnLst/>
              <a:rect l="l" t="t" r="r" b="b"/>
              <a:pathLst>
                <a:path w="16705" h="8705" extrusionOk="0">
                  <a:moveTo>
                    <a:pt x="0" y="1"/>
                  </a:moveTo>
                  <a:lnTo>
                    <a:pt x="1036" y="8704"/>
                  </a:lnTo>
                  <a:lnTo>
                    <a:pt x="16705" y="7966"/>
                  </a:lnTo>
                  <a:cubicBezTo>
                    <a:pt x="16479" y="7692"/>
                    <a:pt x="16217" y="7454"/>
                    <a:pt x="15871" y="7264"/>
                  </a:cubicBezTo>
                  <a:cubicBezTo>
                    <a:pt x="15321" y="6940"/>
                    <a:pt x="14664" y="6809"/>
                    <a:pt x="13978" y="6809"/>
                  </a:cubicBezTo>
                  <a:cubicBezTo>
                    <a:pt x="12673" y="6809"/>
                    <a:pt x="11263" y="7280"/>
                    <a:pt x="10287" y="7788"/>
                  </a:cubicBezTo>
                  <a:cubicBezTo>
                    <a:pt x="9704" y="5192"/>
                    <a:pt x="8918" y="2489"/>
                    <a:pt x="8501" y="2037"/>
                  </a:cubicBezTo>
                  <a:cubicBezTo>
                    <a:pt x="7704" y="1192"/>
                    <a:pt x="6227" y="1025"/>
                    <a:pt x="6227" y="1025"/>
                  </a:cubicBezTo>
                  <a:cubicBezTo>
                    <a:pt x="4441" y="596"/>
                    <a:pt x="2179" y="299"/>
                    <a:pt x="119" y="96"/>
                  </a:cubicBezTo>
                  <a:cubicBezTo>
                    <a:pt x="96" y="61"/>
                    <a:pt x="48" y="37"/>
                    <a:pt x="0" y="1"/>
                  </a:cubicBezTo>
                  <a:close/>
                </a:path>
              </a:pathLst>
            </a:custGeom>
            <a:solidFill>
              <a:srgbClr val="FFFFFF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30"/>
            <p:cNvSpPr/>
            <p:nvPr/>
          </p:nvSpPr>
          <p:spPr>
            <a:xfrm flipH="1">
              <a:off x="5678793" y="2806621"/>
              <a:ext cx="755200" cy="593742"/>
            </a:xfrm>
            <a:custGeom>
              <a:avLst/>
              <a:gdLst/>
              <a:ahLst/>
              <a:cxnLst/>
              <a:rect l="l" t="t" r="r" b="b"/>
              <a:pathLst>
                <a:path w="19659" h="15456" extrusionOk="0">
                  <a:moveTo>
                    <a:pt x="19658" y="1"/>
                  </a:moveTo>
                  <a:lnTo>
                    <a:pt x="1" y="1156"/>
                  </a:lnTo>
                  <a:lnTo>
                    <a:pt x="1311" y="15455"/>
                  </a:lnTo>
                  <a:lnTo>
                    <a:pt x="17229" y="15455"/>
                  </a:lnTo>
                  <a:lnTo>
                    <a:pt x="1965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30"/>
            <p:cNvSpPr/>
            <p:nvPr/>
          </p:nvSpPr>
          <p:spPr>
            <a:xfrm flipH="1">
              <a:off x="5717666" y="2836816"/>
              <a:ext cx="588249" cy="477998"/>
            </a:xfrm>
            <a:custGeom>
              <a:avLst/>
              <a:gdLst/>
              <a:ahLst/>
              <a:cxnLst/>
              <a:rect l="l" t="t" r="r" b="b"/>
              <a:pathLst>
                <a:path w="15313" h="12443" extrusionOk="0">
                  <a:moveTo>
                    <a:pt x="15253" y="1"/>
                  </a:moveTo>
                  <a:lnTo>
                    <a:pt x="13348" y="120"/>
                  </a:lnTo>
                  <a:lnTo>
                    <a:pt x="11431" y="239"/>
                  </a:lnTo>
                  <a:lnTo>
                    <a:pt x="7621" y="465"/>
                  </a:lnTo>
                  <a:lnTo>
                    <a:pt x="3811" y="703"/>
                  </a:lnTo>
                  <a:lnTo>
                    <a:pt x="1" y="953"/>
                  </a:lnTo>
                  <a:lnTo>
                    <a:pt x="1" y="953"/>
                  </a:lnTo>
                  <a:lnTo>
                    <a:pt x="3811" y="763"/>
                  </a:lnTo>
                  <a:lnTo>
                    <a:pt x="7621" y="537"/>
                  </a:lnTo>
                  <a:lnTo>
                    <a:pt x="11443" y="322"/>
                  </a:lnTo>
                  <a:lnTo>
                    <a:pt x="13348" y="227"/>
                  </a:lnTo>
                  <a:lnTo>
                    <a:pt x="15195" y="112"/>
                  </a:lnTo>
                  <a:lnTo>
                    <a:pt x="15195" y="112"/>
                  </a:lnTo>
                  <a:lnTo>
                    <a:pt x="14241" y="6240"/>
                  </a:lnTo>
                  <a:lnTo>
                    <a:pt x="13776" y="9347"/>
                  </a:lnTo>
                  <a:lnTo>
                    <a:pt x="13300" y="12443"/>
                  </a:lnTo>
                  <a:lnTo>
                    <a:pt x="13824" y="9347"/>
                  </a:lnTo>
                  <a:lnTo>
                    <a:pt x="14312" y="6252"/>
                  </a:lnTo>
                  <a:lnTo>
                    <a:pt x="15300" y="60"/>
                  </a:lnTo>
                  <a:lnTo>
                    <a:pt x="15312" y="1"/>
                  </a:lnTo>
                  <a:close/>
                </a:path>
              </a:pathLst>
            </a:custGeom>
            <a:solidFill>
              <a:srgbClr val="5156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30"/>
            <p:cNvSpPr/>
            <p:nvPr/>
          </p:nvSpPr>
          <p:spPr>
            <a:xfrm flipH="1">
              <a:off x="5844817" y="3006078"/>
              <a:ext cx="362292" cy="284962"/>
            </a:xfrm>
            <a:custGeom>
              <a:avLst/>
              <a:gdLst/>
              <a:ahLst/>
              <a:cxnLst/>
              <a:rect l="l" t="t" r="r" b="b"/>
              <a:pathLst>
                <a:path w="9431" h="7418" extrusionOk="0">
                  <a:moveTo>
                    <a:pt x="9430" y="0"/>
                  </a:moveTo>
                  <a:lnTo>
                    <a:pt x="0" y="560"/>
                  </a:lnTo>
                  <a:lnTo>
                    <a:pt x="620" y="7418"/>
                  </a:lnTo>
                  <a:lnTo>
                    <a:pt x="8263" y="7418"/>
                  </a:lnTo>
                  <a:lnTo>
                    <a:pt x="943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30"/>
            <p:cNvSpPr/>
            <p:nvPr/>
          </p:nvSpPr>
          <p:spPr>
            <a:xfrm flipH="1">
              <a:off x="5888725" y="3027091"/>
              <a:ext cx="318384" cy="263949"/>
            </a:xfrm>
            <a:custGeom>
              <a:avLst/>
              <a:gdLst/>
              <a:ahLst/>
              <a:cxnLst/>
              <a:rect l="l" t="t" r="r" b="b"/>
              <a:pathLst>
                <a:path w="8288" h="6871" extrusionOk="0">
                  <a:moveTo>
                    <a:pt x="203" y="1"/>
                  </a:moveTo>
                  <a:lnTo>
                    <a:pt x="0" y="13"/>
                  </a:lnTo>
                  <a:lnTo>
                    <a:pt x="620" y="6871"/>
                  </a:lnTo>
                  <a:lnTo>
                    <a:pt x="8263" y="6871"/>
                  </a:lnTo>
                  <a:lnTo>
                    <a:pt x="8287" y="6728"/>
                  </a:lnTo>
                  <a:lnTo>
                    <a:pt x="834" y="6728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4D4D4D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30"/>
            <p:cNvSpPr/>
            <p:nvPr/>
          </p:nvSpPr>
          <p:spPr>
            <a:xfrm flipH="1">
              <a:off x="5767993" y="2850108"/>
              <a:ext cx="666001" cy="550256"/>
            </a:xfrm>
            <a:custGeom>
              <a:avLst/>
              <a:gdLst/>
              <a:ahLst/>
              <a:cxnLst/>
              <a:rect l="l" t="t" r="r" b="b"/>
              <a:pathLst>
                <a:path w="17337" h="14324" extrusionOk="0">
                  <a:moveTo>
                    <a:pt x="608" y="0"/>
                  </a:moveTo>
                  <a:lnTo>
                    <a:pt x="1" y="24"/>
                  </a:lnTo>
                  <a:lnTo>
                    <a:pt x="1311" y="14323"/>
                  </a:lnTo>
                  <a:lnTo>
                    <a:pt x="17229" y="14323"/>
                  </a:lnTo>
                  <a:lnTo>
                    <a:pt x="17336" y="13728"/>
                  </a:lnTo>
                  <a:lnTo>
                    <a:pt x="1870" y="13728"/>
                  </a:lnTo>
                  <a:lnTo>
                    <a:pt x="60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30"/>
            <p:cNvSpPr/>
            <p:nvPr/>
          </p:nvSpPr>
          <p:spPr>
            <a:xfrm flipH="1">
              <a:off x="5897442" y="3148294"/>
              <a:ext cx="204022" cy="371435"/>
            </a:xfrm>
            <a:custGeom>
              <a:avLst/>
              <a:gdLst/>
              <a:ahLst/>
              <a:cxnLst/>
              <a:rect l="l" t="t" r="r" b="b"/>
              <a:pathLst>
                <a:path w="5311" h="9669" extrusionOk="0">
                  <a:moveTo>
                    <a:pt x="4049" y="1"/>
                  </a:moveTo>
                  <a:lnTo>
                    <a:pt x="1" y="227"/>
                  </a:lnTo>
                  <a:lnTo>
                    <a:pt x="810" y="9669"/>
                  </a:lnTo>
                  <a:lnTo>
                    <a:pt x="5311" y="9669"/>
                  </a:lnTo>
                  <a:lnTo>
                    <a:pt x="404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30"/>
            <p:cNvSpPr/>
            <p:nvPr/>
          </p:nvSpPr>
          <p:spPr>
            <a:xfrm flipH="1">
              <a:off x="5897442" y="3156553"/>
              <a:ext cx="204022" cy="363175"/>
            </a:xfrm>
            <a:custGeom>
              <a:avLst/>
              <a:gdLst/>
              <a:ahLst/>
              <a:cxnLst/>
              <a:rect l="l" t="t" r="r" b="b"/>
              <a:pathLst>
                <a:path w="5311" h="9454" extrusionOk="0">
                  <a:moveTo>
                    <a:pt x="334" y="0"/>
                  </a:moveTo>
                  <a:lnTo>
                    <a:pt x="1" y="12"/>
                  </a:lnTo>
                  <a:lnTo>
                    <a:pt x="810" y="9454"/>
                  </a:lnTo>
                  <a:lnTo>
                    <a:pt x="5311" y="9454"/>
                  </a:lnTo>
                  <a:lnTo>
                    <a:pt x="5275" y="9180"/>
                  </a:lnTo>
                  <a:lnTo>
                    <a:pt x="1120" y="9180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rgbClr val="5156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30"/>
            <p:cNvSpPr/>
            <p:nvPr/>
          </p:nvSpPr>
          <p:spPr>
            <a:xfrm flipH="1">
              <a:off x="5902893" y="3148294"/>
              <a:ext cx="43063" cy="333020"/>
            </a:xfrm>
            <a:custGeom>
              <a:avLst/>
              <a:gdLst/>
              <a:ahLst/>
              <a:cxnLst/>
              <a:rect l="l" t="t" r="r" b="b"/>
              <a:pathLst>
                <a:path w="1121" h="8669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2"/>
                    <a:pt x="13" y="156"/>
                    <a:pt x="49" y="370"/>
                  </a:cubicBezTo>
                  <a:cubicBezTo>
                    <a:pt x="60" y="608"/>
                    <a:pt x="108" y="953"/>
                    <a:pt x="156" y="1358"/>
                  </a:cubicBezTo>
                  <a:cubicBezTo>
                    <a:pt x="191" y="1751"/>
                    <a:pt x="251" y="2227"/>
                    <a:pt x="311" y="2739"/>
                  </a:cubicBezTo>
                  <a:cubicBezTo>
                    <a:pt x="370" y="3251"/>
                    <a:pt x="430" y="3799"/>
                    <a:pt x="513" y="4335"/>
                  </a:cubicBezTo>
                  <a:cubicBezTo>
                    <a:pt x="584" y="4882"/>
                    <a:pt x="644" y="5418"/>
                    <a:pt x="715" y="5930"/>
                  </a:cubicBezTo>
                  <a:cubicBezTo>
                    <a:pt x="775" y="6430"/>
                    <a:pt x="846" y="6907"/>
                    <a:pt x="906" y="7311"/>
                  </a:cubicBezTo>
                  <a:cubicBezTo>
                    <a:pt x="965" y="7728"/>
                    <a:pt x="1025" y="8050"/>
                    <a:pt x="1061" y="8288"/>
                  </a:cubicBezTo>
                  <a:cubicBezTo>
                    <a:pt x="1108" y="8526"/>
                    <a:pt x="1120" y="8669"/>
                    <a:pt x="1120" y="8669"/>
                  </a:cubicBezTo>
                  <a:cubicBezTo>
                    <a:pt x="1120" y="8669"/>
                    <a:pt x="1108" y="8526"/>
                    <a:pt x="1073" y="8288"/>
                  </a:cubicBezTo>
                  <a:cubicBezTo>
                    <a:pt x="1049" y="8050"/>
                    <a:pt x="1013" y="7716"/>
                    <a:pt x="965" y="7311"/>
                  </a:cubicBezTo>
                  <a:cubicBezTo>
                    <a:pt x="930" y="6907"/>
                    <a:pt x="870" y="6430"/>
                    <a:pt x="811" y="5930"/>
                  </a:cubicBezTo>
                  <a:cubicBezTo>
                    <a:pt x="751" y="5418"/>
                    <a:pt x="692" y="4871"/>
                    <a:pt x="608" y="4335"/>
                  </a:cubicBezTo>
                  <a:cubicBezTo>
                    <a:pt x="537" y="3775"/>
                    <a:pt x="477" y="3239"/>
                    <a:pt x="406" y="2739"/>
                  </a:cubicBezTo>
                  <a:cubicBezTo>
                    <a:pt x="346" y="2227"/>
                    <a:pt x="275" y="1763"/>
                    <a:pt x="215" y="1358"/>
                  </a:cubicBezTo>
                  <a:cubicBezTo>
                    <a:pt x="156" y="953"/>
                    <a:pt x="96" y="608"/>
                    <a:pt x="60" y="370"/>
                  </a:cubicBezTo>
                  <a:cubicBezTo>
                    <a:pt x="13" y="133"/>
                    <a:pt x="1" y="2"/>
                    <a:pt x="1" y="1"/>
                  </a:cubicBezTo>
                  <a:close/>
                </a:path>
              </a:pathLst>
            </a:custGeom>
            <a:solidFill>
              <a:srgbClr val="4D4D4D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30"/>
            <p:cNvSpPr/>
            <p:nvPr/>
          </p:nvSpPr>
          <p:spPr>
            <a:xfrm flipH="1">
              <a:off x="5856263" y="3502337"/>
              <a:ext cx="297793" cy="17402"/>
            </a:xfrm>
            <a:custGeom>
              <a:avLst/>
              <a:gdLst/>
              <a:ahLst/>
              <a:cxnLst/>
              <a:rect l="l" t="t" r="r" b="b"/>
              <a:pathLst>
                <a:path w="7752" h="453" extrusionOk="0">
                  <a:moveTo>
                    <a:pt x="1" y="0"/>
                  </a:moveTo>
                  <a:lnTo>
                    <a:pt x="1" y="453"/>
                  </a:lnTo>
                  <a:lnTo>
                    <a:pt x="7752" y="453"/>
                  </a:lnTo>
                  <a:lnTo>
                    <a:pt x="7752" y="10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30"/>
            <p:cNvSpPr/>
            <p:nvPr/>
          </p:nvSpPr>
          <p:spPr>
            <a:xfrm flipH="1">
              <a:off x="6091824" y="3502337"/>
              <a:ext cx="62232" cy="16941"/>
            </a:xfrm>
            <a:custGeom>
              <a:avLst/>
              <a:gdLst/>
              <a:ahLst/>
              <a:cxnLst/>
              <a:rect l="l" t="t" r="r" b="b"/>
              <a:pathLst>
                <a:path w="1620" h="441" extrusionOk="0">
                  <a:moveTo>
                    <a:pt x="1" y="0"/>
                  </a:moveTo>
                  <a:lnTo>
                    <a:pt x="1" y="441"/>
                  </a:lnTo>
                  <a:lnTo>
                    <a:pt x="1620" y="441"/>
                  </a:lnTo>
                  <a:lnTo>
                    <a:pt x="162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30"/>
            <p:cNvSpPr/>
            <p:nvPr/>
          </p:nvSpPr>
          <p:spPr>
            <a:xfrm flipH="1">
              <a:off x="6080375" y="3157014"/>
              <a:ext cx="21090" cy="243359"/>
            </a:xfrm>
            <a:custGeom>
              <a:avLst/>
              <a:gdLst/>
              <a:ahLst/>
              <a:cxnLst/>
              <a:rect l="l" t="t" r="r" b="b"/>
              <a:pathLst>
                <a:path w="549" h="6335" extrusionOk="0">
                  <a:moveTo>
                    <a:pt x="1" y="0"/>
                  </a:moveTo>
                  <a:lnTo>
                    <a:pt x="1" y="6334"/>
                  </a:lnTo>
                  <a:lnTo>
                    <a:pt x="549" y="63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4D4D4D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30"/>
            <p:cNvSpPr/>
            <p:nvPr/>
          </p:nvSpPr>
          <p:spPr>
            <a:xfrm flipH="1">
              <a:off x="6362119" y="2850108"/>
              <a:ext cx="71874" cy="550256"/>
            </a:xfrm>
            <a:custGeom>
              <a:avLst/>
              <a:gdLst/>
              <a:ahLst/>
              <a:cxnLst/>
              <a:rect l="l" t="t" r="r" b="b"/>
              <a:pathLst>
                <a:path w="1871" h="14324" extrusionOk="0">
                  <a:moveTo>
                    <a:pt x="608" y="0"/>
                  </a:moveTo>
                  <a:lnTo>
                    <a:pt x="1" y="24"/>
                  </a:lnTo>
                  <a:lnTo>
                    <a:pt x="1311" y="14323"/>
                  </a:lnTo>
                  <a:lnTo>
                    <a:pt x="1870" y="13728"/>
                  </a:lnTo>
                  <a:lnTo>
                    <a:pt x="608" y="0"/>
                  </a:lnTo>
                  <a:close/>
                </a:path>
              </a:pathLst>
            </a:custGeom>
            <a:solidFill>
              <a:srgbClr val="FFFFFF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30"/>
            <p:cNvSpPr/>
            <p:nvPr/>
          </p:nvSpPr>
          <p:spPr>
            <a:xfrm flipH="1">
              <a:off x="5584124" y="3481285"/>
              <a:ext cx="318345" cy="19707"/>
            </a:xfrm>
            <a:custGeom>
              <a:avLst/>
              <a:gdLst/>
              <a:ahLst/>
              <a:cxnLst/>
              <a:rect l="l" t="t" r="r" b="b"/>
              <a:pathLst>
                <a:path w="8287" h="513" extrusionOk="0">
                  <a:moveTo>
                    <a:pt x="0" y="1"/>
                  </a:moveTo>
                  <a:lnTo>
                    <a:pt x="36" y="275"/>
                  </a:lnTo>
                  <a:lnTo>
                    <a:pt x="845" y="215"/>
                  </a:lnTo>
                  <a:lnTo>
                    <a:pt x="8227" y="513"/>
                  </a:lnTo>
                  <a:lnTo>
                    <a:pt x="8287" y="6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E83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30"/>
            <p:cNvSpPr/>
            <p:nvPr/>
          </p:nvSpPr>
          <p:spPr>
            <a:xfrm flipH="1">
              <a:off x="5584123" y="3481285"/>
              <a:ext cx="284041" cy="19707"/>
            </a:xfrm>
            <a:custGeom>
              <a:avLst/>
              <a:gdLst/>
              <a:ahLst/>
              <a:cxnLst/>
              <a:rect l="l" t="t" r="r" b="b"/>
              <a:pathLst>
                <a:path w="7394" h="513" extrusionOk="0">
                  <a:moveTo>
                    <a:pt x="0" y="239"/>
                  </a:moveTo>
                  <a:lnTo>
                    <a:pt x="0" y="1"/>
                  </a:lnTo>
                  <a:lnTo>
                    <a:pt x="7394" y="60"/>
                  </a:lnTo>
                  <a:lnTo>
                    <a:pt x="7334" y="5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0"/>
            <p:cNvSpPr/>
            <p:nvPr/>
          </p:nvSpPr>
          <p:spPr>
            <a:xfrm flipH="1">
              <a:off x="4525737" y="3952842"/>
              <a:ext cx="803181" cy="193996"/>
            </a:xfrm>
            <a:custGeom>
              <a:avLst/>
              <a:gdLst/>
              <a:ahLst/>
              <a:cxnLst/>
              <a:rect l="l" t="t" r="r" b="b"/>
              <a:pathLst>
                <a:path w="20908" h="5050" extrusionOk="0">
                  <a:moveTo>
                    <a:pt x="0" y="1"/>
                  </a:moveTo>
                  <a:cubicBezTo>
                    <a:pt x="0" y="1"/>
                    <a:pt x="167" y="5049"/>
                    <a:pt x="10538" y="5049"/>
                  </a:cubicBezTo>
                  <a:cubicBezTo>
                    <a:pt x="20908" y="5049"/>
                    <a:pt x="20408" y="191"/>
                    <a:pt x="20408" y="19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0"/>
            <p:cNvSpPr/>
            <p:nvPr/>
          </p:nvSpPr>
          <p:spPr>
            <a:xfrm flipH="1">
              <a:off x="4864163" y="3967056"/>
              <a:ext cx="102952" cy="130841"/>
            </a:xfrm>
            <a:custGeom>
              <a:avLst/>
              <a:gdLst/>
              <a:ahLst/>
              <a:cxnLst/>
              <a:rect l="l" t="t" r="r" b="b"/>
              <a:pathLst>
                <a:path w="2680" h="3406" extrusionOk="0">
                  <a:moveTo>
                    <a:pt x="298" y="0"/>
                  </a:moveTo>
                  <a:lnTo>
                    <a:pt x="301" y="19"/>
                  </a:lnTo>
                  <a:lnTo>
                    <a:pt x="301" y="19"/>
                  </a:lnTo>
                  <a:lnTo>
                    <a:pt x="2502" y="156"/>
                  </a:lnTo>
                  <a:lnTo>
                    <a:pt x="2502" y="156"/>
                  </a:lnTo>
                  <a:lnTo>
                    <a:pt x="2513" y="0"/>
                  </a:lnTo>
                  <a:close/>
                  <a:moveTo>
                    <a:pt x="2502" y="156"/>
                  </a:moveTo>
                  <a:lnTo>
                    <a:pt x="2370" y="2155"/>
                  </a:lnTo>
                  <a:lnTo>
                    <a:pt x="2679" y="167"/>
                  </a:lnTo>
                  <a:lnTo>
                    <a:pt x="2502" y="156"/>
                  </a:lnTo>
                  <a:close/>
                  <a:moveTo>
                    <a:pt x="0" y="0"/>
                  </a:moveTo>
                  <a:lnTo>
                    <a:pt x="596" y="3250"/>
                  </a:lnTo>
                  <a:lnTo>
                    <a:pt x="2513" y="3405"/>
                  </a:lnTo>
                  <a:lnTo>
                    <a:pt x="869" y="3072"/>
                  </a:lnTo>
                  <a:lnTo>
                    <a:pt x="301" y="19"/>
                  </a:lnTo>
                  <a:lnTo>
                    <a:pt x="301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0"/>
            <p:cNvSpPr/>
            <p:nvPr/>
          </p:nvSpPr>
          <p:spPr>
            <a:xfrm flipH="1">
              <a:off x="4501498" y="3116754"/>
              <a:ext cx="868141" cy="885043"/>
            </a:xfrm>
            <a:custGeom>
              <a:avLst/>
              <a:gdLst/>
              <a:ahLst/>
              <a:cxnLst/>
              <a:rect l="l" t="t" r="r" b="b"/>
              <a:pathLst>
                <a:path w="22599" h="23039" extrusionOk="0">
                  <a:moveTo>
                    <a:pt x="11169" y="0"/>
                  </a:moveTo>
                  <a:lnTo>
                    <a:pt x="11169" y="48"/>
                  </a:lnTo>
                  <a:cubicBezTo>
                    <a:pt x="9740" y="262"/>
                    <a:pt x="3013" y="1227"/>
                    <a:pt x="1680" y="1763"/>
                  </a:cubicBezTo>
                  <a:cubicBezTo>
                    <a:pt x="1680" y="1763"/>
                    <a:pt x="2001" y="3453"/>
                    <a:pt x="1001" y="5406"/>
                  </a:cubicBezTo>
                  <a:cubicBezTo>
                    <a:pt x="1" y="7358"/>
                    <a:pt x="3382" y="10037"/>
                    <a:pt x="3382" y="10037"/>
                  </a:cubicBezTo>
                  <a:cubicBezTo>
                    <a:pt x="3382" y="10037"/>
                    <a:pt x="1942" y="17122"/>
                    <a:pt x="1763" y="22325"/>
                  </a:cubicBezTo>
                  <a:cubicBezTo>
                    <a:pt x="1763" y="22325"/>
                    <a:pt x="4025" y="23039"/>
                    <a:pt x="11264" y="23039"/>
                  </a:cubicBezTo>
                  <a:lnTo>
                    <a:pt x="11300" y="23039"/>
                  </a:lnTo>
                  <a:cubicBezTo>
                    <a:pt x="18563" y="23039"/>
                    <a:pt x="21015" y="22325"/>
                    <a:pt x="21015" y="22325"/>
                  </a:cubicBezTo>
                  <a:cubicBezTo>
                    <a:pt x="20872" y="17122"/>
                    <a:pt x="19218" y="10037"/>
                    <a:pt x="19218" y="10037"/>
                  </a:cubicBezTo>
                  <a:cubicBezTo>
                    <a:pt x="19218" y="10037"/>
                    <a:pt x="22599" y="7358"/>
                    <a:pt x="21599" y="5406"/>
                  </a:cubicBezTo>
                  <a:cubicBezTo>
                    <a:pt x="20599" y="3453"/>
                    <a:pt x="20908" y="1763"/>
                    <a:pt x="20908" y="1763"/>
                  </a:cubicBezTo>
                  <a:cubicBezTo>
                    <a:pt x="19599" y="1215"/>
                    <a:pt x="12860" y="239"/>
                    <a:pt x="11431" y="48"/>
                  </a:cubicBezTo>
                  <a:lnTo>
                    <a:pt x="11431" y="0"/>
                  </a:lnTo>
                  <a:cubicBezTo>
                    <a:pt x="11431" y="0"/>
                    <a:pt x="11383" y="0"/>
                    <a:pt x="11300" y="24"/>
                  </a:cubicBezTo>
                  <a:cubicBezTo>
                    <a:pt x="11205" y="0"/>
                    <a:pt x="11169" y="0"/>
                    <a:pt x="111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0"/>
            <p:cNvSpPr/>
            <p:nvPr/>
          </p:nvSpPr>
          <p:spPr>
            <a:xfrm flipH="1">
              <a:off x="4704553" y="3515590"/>
              <a:ext cx="412155" cy="45791"/>
            </a:xfrm>
            <a:custGeom>
              <a:avLst/>
              <a:gdLst/>
              <a:ahLst/>
              <a:cxnLst/>
              <a:rect l="l" t="t" r="r" b="b"/>
              <a:pathLst>
                <a:path w="10729" h="1192" extrusionOk="0">
                  <a:moveTo>
                    <a:pt x="1" y="1191"/>
                  </a:moveTo>
                  <a:cubicBezTo>
                    <a:pt x="1" y="1191"/>
                    <a:pt x="4001" y="1"/>
                    <a:pt x="10729" y="274"/>
                  </a:cubicBezTo>
                </a:path>
              </a:pathLst>
            </a:custGeom>
            <a:solidFill>
              <a:srgbClr val="F0D8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30"/>
            <p:cNvSpPr/>
            <p:nvPr/>
          </p:nvSpPr>
          <p:spPr>
            <a:xfrm flipH="1">
              <a:off x="4935083" y="3121326"/>
              <a:ext cx="225957" cy="295027"/>
            </a:xfrm>
            <a:custGeom>
              <a:avLst/>
              <a:gdLst/>
              <a:ahLst/>
              <a:cxnLst/>
              <a:rect l="l" t="t" r="r" b="b"/>
              <a:pathLst>
                <a:path w="5882" h="7680" extrusionOk="0">
                  <a:moveTo>
                    <a:pt x="2977" y="0"/>
                  </a:moveTo>
                  <a:lnTo>
                    <a:pt x="929" y="370"/>
                  </a:lnTo>
                  <a:cubicBezTo>
                    <a:pt x="0" y="5001"/>
                    <a:pt x="2822" y="7680"/>
                    <a:pt x="2822" y="7680"/>
                  </a:cubicBezTo>
                  <a:lnTo>
                    <a:pt x="5882" y="6370"/>
                  </a:lnTo>
                  <a:lnTo>
                    <a:pt x="2977" y="393"/>
                  </a:lnTo>
                  <a:lnTo>
                    <a:pt x="2977" y="0"/>
                  </a:lnTo>
                  <a:close/>
                </a:path>
              </a:pathLst>
            </a:custGeom>
            <a:solidFill>
              <a:srgbClr val="DDD3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0"/>
            <p:cNvSpPr/>
            <p:nvPr/>
          </p:nvSpPr>
          <p:spPr>
            <a:xfrm flipH="1">
              <a:off x="4709119" y="3121326"/>
              <a:ext cx="225995" cy="295027"/>
            </a:xfrm>
            <a:custGeom>
              <a:avLst/>
              <a:gdLst/>
              <a:ahLst/>
              <a:cxnLst/>
              <a:rect l="l" t="t" r="r" b="b"/>
              <a:pathLst>
                <a:path w="5883" h="7680" extrusionOk="0">
                  <a:moveTo>
                    <a:pt x="2906" y="0"/>
                  </a:moveTo>
                  <a:lnTo>
                    <a:pt x="2906" y="393"/>
                  </a:lnTo>
                  <a:lnTo>
                    <a:pt x="1" y="6370"/>
                  </a:lnTo>
                  <a:lnTo>
                    <a:pt x="3073" y="7680"/>
                  </a:lnTo>
                  <a:cubicBezTo>
                    <a:pt x="3073" y="7680"/>
                    <a:pt x="5882" y="5001"/>
                    <a:pt x="4954" y="370"/>
                  </a:cubicBezTo>
                  <a:lnTo>
                    <a:pt x="2906" y="0"/>
                  </a:lnTo>
                  <a:close/>
                </a:path>
              </a:pathLst>
            </a:custGeom>
            <a:solidFill>
              <a:srgbClr val="DDD3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30"/>
            <p:cNvSpPr/>
            <p:nvPr/>
          </p:nvSpPr>
          <p:spPr>
            <a:xfrm flipH="1">
              <a:off x="5047136" y="3121326"/>
              <a:ext cx="499" cy="6454"/>
            </a:xfrm>
            <a:custGeom>
              <a:avLst/>
              <a:gdLst/>
              <a:ahLst/>
              <a:cxnLst/>
              <a:rect l="l" t="t" r="r" b="b"/>
              <a:pathLst>
                <a:path w="13" h="168" extrusionOk="0">
                  <a:moveTo>
                    <a:pt x="13" y="0"/>
                  </a:moveTo>
                  <a:lnTo>
                    <a:pt x="1" y="167"/>
                  </a:lnTo>
                  <a:lnTo>
                    <a:pt x="13" y="16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4ED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30"/>
            <p:cNvSpPr/>
            <p:nvPr/>
          </p:nvSpPr>
          <p:spPr>
            <a:xfrm flipH="1">
              <a:off x="4935543" y="3198619"/>
              <a:ext cx="200373" cy="217736"/>
            </a:xfrm>
            <a:custGeom>
              <a:avLst/>
              <a:gdLst/>
              <a:ahLst/>
              <a:cxnLst/>
              <a:rect l="l" t="t" r="r" b="b"/>
              <a:pathLst>
                <a:path w="5216" h="5668" extrusionOk="0">
                  <a:moveTo>
                    <a:pt x="84" y="1"/>
                  </a:moveTo>
                  <a:cubicBezTo>
                    <a:pt x="1" y="3620"/>
                    <a:pt x="2144" y="5668"/>
                    <a:pt x="2144" y="5668"/>
                  </a:cubicBezTo>
                  <a:lnTo>
                    <a:pt x="5216" y="4358"/>
                  </a:lnTo>
                  <a:lnTo>
                    <a:pt x="5121" y="4180"/>
                  </a:lnTo>
                  <a:lnTo>
                    <a:pt x="2144" y="5454"/>
                  </a:lnTo>
                  <a:cubicBezTo>
                    <a:pt x="2144" y="5454"/>
                    <a:pt x="96" y="3489"/>
                    <a:pt x="84" y="1"/>
                  </a:cubicBezTo>
                  <a:close/>
                </a:path>
              </a:pathLst>
            </a:custGeom>
            <a:solidFill>
              <a:srgbClr val="F4ED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30"/>
            <p:cNvSpPr/>
            <p:nvPr/>
          </p:nvSpPr>
          <p:spPr>
            <a:xfrm flipH="1">
              <a:off x="4823017" y="3121326"/>
              <a:ext cx="499" cy="6454"/>
            </a:xfrm>
            <a:custGeom>
              <a:avLst/>
              <a:gdLst/>
              <a:ahLst/>
              <a:cxnLst/>
              <a:rect l="l" t="t" r="r" b="b"/>
              <a:pathLst>
                <a:path w="13" h="168" extrusionOk="0">
                  <a:moveTo>
                    <a:pt x="1" y="0"/>
                  </a:moveTo>
                  <a:lnTo>
                    <a:pt x="13" y="16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4ED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30"/>
            <p:cNvSpPr/>
            <p:nvPr/>
          </p:nvSpPr>
          <p:spPr>
            <a:xfrm flipH="1">
              <a:off x="4734281" y="3198619"/>
              <a:ext cx="200373" cy="218197"/>
            </a:xfrm>
            <a:custGeom>
              <a:avLst/>
              <a:gdLst/>
              <a:ahLst/>
              <a:cxnLst/>
              <a:rect l="l" t="t" r="r" b="b"/>
              <a:pathLst>
                <a:path w="5216" h="5680" extrusionOk="0">
                  <a:moveTo>
                    <a:pt x="5144" y="1"/>
                  </a:moveTo>
                  <a:cubicBezTo>
                    <a:pt x="5120" y="3489"/>
                    <a:pt x="3072" y="5454"/>
                    <a:pt x="3072" y="5454"/>
                  </a:cubicBezTo>
                  <a:lnTo>
                    <a:pt x="96" y="4180"/>
                  </a:lnTo>
                  <a:lnTo>
                    <a:pt x="1" y="4382"/>
                  </a:lnTo>
                  <a:lnTo>
                    <a:pt x="3072" y="5680"/>
                  </a:lnTo>
                  <a:cubicBezTo>
                    <a:pt x="3061" y="5668"/>
                    <a:pt x="5216" y="3620"/>
                    <a:pt x="5144" y="1"/>
                  </a:cubicBezTo>
                  <a:close/>
                </a:path>
              </a:pathLst>
            </a:custGeom>
            <a:solidFill>
              <a:srgbClr val="F4ED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0"/>
            <p:cNvSpPr/>
            <p:nvPr/>
          </p:nvSpPr>
          <p:spPr>
            <a:xfrm flipH="1">
              <a:off x="4823484" y="2727061"/>
              <a:ext cx="224152" cy="524634"/>
            </a:xfrm>
            <a:custGeom>
              <a:avLst/>
              <a:gdLst/>
              <a:ahLst/>
              <a:cxnLst/>
              <a:rect l="l" t="t" r="r" b="b"/>
              <a:pathLst>
                <a:path w="5835" h="13657" extrusionOk="0">
                  <a:moveTo>
                    <a:pt x="2918" y="0"/>
                  </a:moveTo>
                  <a:cubicBezTo>
                    <a:pt x="1311" y="0"/>
                    <a:pt x="1" y="1310"/>
                    <a:pt x="1" y="2917"/>
                  </a:cubicBezTo>
                  <a:lnTo>
                    <a:pt x="1" y="10740"/>
                  </a:lnTo>
                  <a:cubicBezTo>
                    <a:pt x="1" y="12347"/>
                    <a:pt x="1311" y="13657"/>
                    <a:pt x="2918" y="13657"/>
                  </a:cubicBezTo>
                  <a:cubicBezTo>
                    <a:pt x="4525" y="13657"/>
                    <a:pt x="5835" y="12347"/>
                    <a:pt x="5835" y="10740"/>
                  </a:cubicBezTo>
                  <a:lnTo>
                    <a:pt x="5835" y="2917"/>
                  </a:lnTo>
                  <a:cubicBezTo>
                    <a:pt x="5835" y="1310"/>
                    <a:pt x="4525" y="0"/>
                    <a:pt x="2918" y="0"/>
                  </a:cubicBez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0"/>
            <p:cNvSpPr/>
            <p:nvPr/>
          </p:nvSpPr>
          <p:spPr>
            <a:xfrm flipH="1">
              <a:off x="4775428" y="3129508"/>
              <a:ext cx="319766" cy="236560"/>
            </a:xfrm>
            <a:custGeom>
              <a:avLst/>
              <a:gdLst/>
              <a:ahLst/>
              <a:cxnLst/>
              <a:rect l="l" t="t" r="r" b="b"/>
              <a:pathLst>
                <a:path w="8324" h="6158" extrusionOk="0">
                  <a:moveTo>
                    <a:pt x="4261" y="0"/>
                  </a:moveTo>
                  <a:cubicBezTo>
                    <a:pt x="2472" y="0"/>
                    <a:pt x="952" y="186"/>
                    <a:pt x="1" y="347"/>
                  </a:cubicBezTo>
                  <a:cubicBezTo>
                    <a:pt x="489" y="3514"/>
                    <a:pt x="4168" y="6157"/>
                    <a:pt x="4168" y="6157"/>
                  </a:cubicBezTo>
                  <a:cubicBezTo>
                    <a:pt x="4168" y="6157"/>
                    <a:pt x="8013" y="3538"/>
                    <a:pt x="8323" y="347"/>
                  </a:cubicBezTo>
                  <a:cubicBezTo>
                    <a:pt x="6904" y="92"/>
                    <a:pt x="5516" y="0"/>
                    <a:pt x="4261" y="0"/>
                  </a:cubicBez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0"/>
            <p:cNvSpPr/>
            <p:nvPr/>
          </p:nvSpPr>
          <p:spPr>
            <a:xfrm flipH="1">
              <a:off x="4823484" y="2866089"/>
              <a:ext cx="224152" cy="281351"/>
            </a:xfrm>
            <a:custGeom>
              <a:avLst/>
              <a:gdLst/>
              <a:ahLst/>
              <a:cxnLst/>
              <a:rect l="l" t="t" r="r" b="b"/>
              <a:pathLst>
                <a:path w="5835" h="7324" extrusionOk="0">
                  <a:moveTo>
                    <a:pt x="2918" y="1"/>
                  </a:moveTo>
                  <a:cubicBezTo>
                    <a:pt x="1311" y="1"/>
                    <a:pt x="1" y="1310"/>
                    <a:pt x="1" y="2918"/>
                  </a:cubicBezTo>
                  <a:lnTo>
                    <a:pt x="1" y="6644"/>
                  </a:lnTo>
                  <a:cubicBezTo>
                    <a:pt x="1156" y="7323"/>
                    <a:pt x="2263" y="7323"/>
                    <a:pt x="2965" y="7323"/>
                  </a:cubicBezTo>
                  <a:cubicBezTo>
                    <a:pt x="2990" y="7323"/>
                    <a:pt x="3014" y="7323"/>
                    <a:pt x="3040" y="7323"/>
                  </a:cubicBezTo>
                  <a:cubicBezTo>
                    <a:pt x="3720" y="7323"/>
                    <a:pt x="4744" y="7312"/>
                    <a:pt x="5835" y="6692"/>
                  </a:cubicBezTo>
                  <a:lnTo>
                    <a:pt x="5835" y="2918"/>
                  </a:lnTo>
                  <a:cubicBezTo>
                    <a:pt x="5835" y="1310"/>
                    <a:pt x="4525" y="1"/>
                    <a:pt x="2918" y="1"/>
                  </a:cubicBezTo>
                  <a:close/>
                </a:path>
              </a:pathLst>
            </a:custGeom>
            <a:solidFill>
              <a:srgbClr val="E580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0"/>
            <p:cNvSpPr/>
            <p:nvPr/>
          </p:nvSpPr>
          <p:spPr>
            <a:xfrm flipH="1">
              <a:off x="4909915" y="2984987"/>
              <a:ext cx="35265" cy="26852"/>
            </a:xfrm>
            <a:custGeom>
              <a:avLst/>
              <a:gdLst/>
              <a:ahLst/>
              <a:cxnLst/>
              <a:rect l="l" t="t" r="r" b="b"/>
              <a:pathLst>
                <a:path w="918" h="699" extrusionOk="0">
                  <a:moveTo>
                    <a:pt x="504" y="1"/>
                  </a:moveTo>
                  <a:cubicBezTo>
                    <a:pt x="156" y="1"/>
                    <a:pt x="28" y="420"/>
                    <a:pt x="1" y="609"/>
                  </a:cubicBezTo>
                  <a:cubicBezTo>
                    <a:pt x="79" y="657"/>
                    <a:pt x="173" y="698"/>
                    <a:pt x="270" y="698"/>
                  </a:cubicBezTo>
                  <a:cubicBezTo>
                    <a:pt x="291" y="698"/>
                    <a:pt x="313" y="696"/>
                    <a:pt x="334" y="692"/>
                  </a:cubicBezTo>
                  <a:cubicBezTo>
                    <a:pt x="656" y="668"/>
                    <a:pt x="834" y="430"/>
                    <a:pt x="918" y="156"/>
                  </a:cubicBezTo>
                  <a:cubicBezTo>
                    <a:pt x="754" y="45"/>
                    <a:pt x="618" y="1"/>
                    <a:pt x="504" y="1"/>
                  </a:cubicBezTo>
                  <a:close/>
                </a:path>
              </a:pathLst>
            </a:custGeom>
            <a:solidFill>
              <a:srgbClr val="CC6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0"/>
            <p:cNvSpPr/>
            <p:nvPr/>
          </p:nvSpPr>
          <p:spPr>
            <a:xfrm flipH="1">
              <a:off x="4909915" y="2973578"/>
              <a:ext cx="35265" cy="38914"/>
            </a:xfrm>
            <a:custGeom>
              <a:avLst/>
              <a:gdLst/>
              <a:ahLst/>
              <a:cxnLst/>
              <a:rect l="l" t="t" r="r" b="b"/>
              <a:pathLst>
                <a:path w="918" h="1013" extrusionOk="0">
                  <a:moveTo>
                    <a:pt x="1" y="906"/>
                  </a:moveTo>
                  <a:cubicBezTo>
                    <a:pt x="96" y="965"/>
                    <a:pt x="215" y="1013"/>
                    <a:pt x="334" y="989"/>
                  </a:cubicBezTo>
                  <a:cubicBezTo>
                    <a:pt x="656" y="965"/>
                    <a:pt x="834" y="727"/>
                    <a:pt x="918" y="453"/>
                  </a:cubicBezTo>
                  <a:cubicBezTo>
                    <a:pt x="251" y="1"/>
                    <a:pt x="37" y="656"/>
                    <a:pt x="1" y="9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0"/>
            <p:cNvSpPr/>
            <p:nvPr/>
          </p:nvSpPr>
          <p:spPr>
            <a:xfrm flipH="1">
              <a:off x="4590643" y="2810309"/>
              <a:ext cx="159230" cy="159192"/>
            </a:xfrm>
            <a:custGeom>
              <a:avLst/>
              <a:gdLst/>
              <a:ahLst/>
              <a:cxnLst/>
              <a:rect l="l" t="t" r="r" b="b"/>
              <a:pathLst>
                <a:path w="4145" h="4144" extrusionOk="0">
                  <a:moveTo>
                    <a:pt x="2072" y="0"/>
                  </a:moveTo>
                  <a:cubicBezTo>
                    <a:pt x="929" y="0"/>
                    <a:pt x="1" y="929"/>
                    <a:pt x="1" y="2072"/>
                  </a:cubicBezTo>
                  <a:cubicBezTo>
                    <a:pt x="1" y="3215"/>
                    <a:pt x="929" y="4144"/>
                    <a:pt x="2072" y="4144"/>
                  </a:cubicBezTo>
                  <a:cubicBezTo>
                    <a:pt x="3215" y="4144"/>
                    <a:pt x="4144" y="3215"/>
                    <a:pt x="4144" y="2072"/>
                  </a:cubicBezTo>
                  <a:cubicBezTo>
                    <a:pt x="4144" y="929"/>
                    <a:pt x="3215" y="0"/>
                    <a:pt x="2072" y="0"/>
                  </a:cubicBez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30"/>
            <p:cNvSpPr/>
            <p:nvPr/>
          </p:nvSpPr>
          <p:spPr>
            <a:xfrm flipH="1">
              <a:off x="4654641" y="2880188"/>
              <a:ext cx="66420" cy="48557"/>
            </a:xfrm>
            <a:custGeom>
              <a:avLst/>
              <a:gdLst/>
              <a:ahLst/>
              <a:cxnLst/>
              <a:rect l="l" t="t" r="r" b="b"/>
              <a:pathLst>
                <a:path w="1729" h="1264" extrusionOk="0">
                  <a:moveTo>
                    <a:pt x="1" y="848"/>
                  </a:moveTo>
                  <a:cubicBezTo>
                    <a:pt x="1" y="848"/>
                    <a:pt x="1" y="848"/>
                    <a:pt x="1" y="848"/>
                  </a:cubicBezTo>
                  <a:cubicBezTo>
                    <a:pt x="1" y="848"/>
                    <a:pt x="1" y="848"/>
                    <a:pt x="1" y="848"/>
                  </a:cubicBezTo>
                  <a:lnTo>
                    <a:pt x="1" y="848"/>
                  </a:lnTo>
                  <a:cubicBezTo>
                    <a:pt x="1" y="848"/>
                    <a:pt x="1" y="848"/>
                    <a:pt x="1" y="848"/>
                  </a:cubicBezTo>
                  <a:close/>
                  <a:moveTo>
                    <a:pt x="1312" y="0"/>
                  </a:moveTo>
                  <a:cubicBezTo>
                    <a:pt x="502" y="0"/>
                    <a:pt x="10" y="844"/>
                    <a:pt x="1" y="848"/>
                  </a:cubicBezTo>
                  <a:lnTo>
                    <a:pt x="1" y="848"/>
                  </a:lnTo>
                  <a:cubicBezTo>
                    <a:pt x="432" y="1149"/>
                    <a:pt x="747" y="1264"/>
                    <a:pt x="977" y="1264"/>
                  </a:cubicBezTo>
                  <a:cubicBezTo>
                    <a:pt x="1728" y="1264"/>
                    <a:pt x="1561" y="27"/>
                    <a:pt x="1561" y="27"/>
                  </a:cubicBezTo>
                  <a:cubicBezTo>
                    <a:pt x="1475" y="9"/>
                    <a:pt x="1392" y="0"/>
                    <a:pt x="1312" y="0"/>
                  </a:cubicBezTo>
                  <a:close/>
                </a:path>
              </a:pathLst>
            </a:custGeom>
            <a:solidFill>
              <a:srgbClr val="E5806C">
                <a:alpha val="40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30"/>
            <p:cNvSpPr/>
            <p:nvPr/>
          </p:nvSpPr>
          <p:spPr>
            <a:xfrm flipH="1">
              <a:off x="4638699" y="2875770"/>
              <a:ext cx="82362" cy="37493"/>
            </a:xfrm>
            <a:custGeom>
              <a:avLst/>
              <a:gdLst/>
              <a:ahLst/>
              <a:cxnLst/>
              <a:rect l="l" t="t" r="r" b="b"/>
              <a:pathLst>
                <a:path w="2144" h="976" extrusionOk="0">
                  <a:moveTo>
                    <a:pt x="1263" y="0"/>
                  </a:moveTo>
                  <a:cubicBezTo>
                    <a:pt x="458" y="0"/>
                    <a:pt x="1" y="975"/>
                    <a:pt x="1" y="975"/>
                  </a:cubicBezTo>
                  <a:cubicBezTo>
                    <a:pt x="543" y="368"/>
                    <a:pt x="1078" y="216"/>
                    <a:pt x="1479" y="216"/>
                  </a:cubicBezTo>
                  <a:cubicBezTo>
                    <a:pt x="1879" y="216"/>
                    <a:pt x="2144" y="368"/>
                    <a:pt x="2144" y="368"/>
                  </a:cubicBezTo>
                  <a:cubicBezTo>
                    <a:pt x="1817" y="101"/>
                    <a:pt x="1522" y="0"/>
                    <a:pt x="1263" y="0"/>
                  </a:cubicBezTo>
                  <a:close/>
                </a:path>
              </a:pathLst>
            </a:custGeom>
            <a:solidFill>
              <a:srgbClr val="E580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0"/>
            <p:cNvSpPr/>
            <p:nvPr/>
          </p:nvSpPr>
          <p:spPr>
            <a:xfrm flipH="1">
              <a:off x="5130388" y="2810309"/>
              <a:ext cx="159192" cy="159192"/>
            </a:xfrm>
            <a:custGeom>
              <a:avLst/>
              <a:gdLst/>
              <a:ahLst/>
              <a:cxnLst/>
              <a:rect l="l" t="t" r="r" b="b"/>
              <a:pathLst>
                <a:path w="4144" h="4144" extrusionOk="0">
                  <a:moveTo>
                    <a:pt x="2072" y="0"/>
                  </a:moveTo>
                  <a:cubicBezTo>
                    <a:pt x="917" y="0"/>
                    <a:pt x="0" y="929"/>
                    <a:pt x="0" y="2072"/>
                  </a:cubicBezTo>
                  <a:cubicBezTo>
                    <a:pt x="0" y="3215"/>
                    <a:pt x="929" y="4144"/>
                    <a:pt x="2072" y="4144"/>
                  </a:cubicBezTo>
                  <a:cubicBezTo>
                    <a:pt x="3215" y="4144"/>
                    <a:pt x="4144" y="3215"/>
                    <a:pt x="4144" y="2072"/>
                  </a:cubicBezTo>
                  <a:cubicBezTo>
                    <a:pt x="4144" y="929"/>
                    <a:pt x="3203" y="0"/>
                    <a:pt x="2072" y="0"/>
                  </a:cubicBez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30"/>
            <p:cNvSpPr/>
            <p:nvPr/>
          </p:nvSpPr>
          <p:spPr>
            <a:xfrm flipH="1">
              <a:off x="5159197" y="2880188"/>
              <a:ext cx="66381" cy="48557"/>
            </a:xfrm>
            <a:custGeom>
              <a:avLst/>
              <a:gdLst/>
              <a:ahLst/>
              <a:cxnLst/>
              <a:rect l="l" t="t" r="r" b="b"/>
              <a:pathLst>
                <a:path w="1728" h="1264" extrusionOk="0">
                  <a:moveTo>
                    <a:pt x="1728" y="848"/>
                  </a:moveTo>
                  <a:lnTo>
                    <a:pt x="1728" y="848"/>
                  </a:lnTo>
                  <a:cubicBezTo>
                    <a:pt x="1728" y="848"/>
                    <a:pt x="1728" y="848"/>
                    <a:pt x="1728" y="848"/>
                  </a:cubicBezTo>
                  <a:lnTo>
                    <a:pt x="1728" y="848"/>
                  </a:lnTo>
                  <a:cubicBezTo>
                    <a:pt x="1728" y="848"/>
                    <a:pt x="1728" y="848"/>
                    <a:pt x="1728" y="848"/>
                  </a:cubicBezTo>
                  <a:cubicBezTo>
                    <a:pt x="1728" y="848"/>
                    <a:pt x="1728" y="848"/>
                    <a:pt x="1728" y="848"/>
                  </a:cubicBezTo>
                  <a:close/>
                  <a:moveTo>
                    <a:pt x="414" y="0"/>
                  </a:moveTo>
                  <a:cubicBezTo>
                    <a:pt x="335" y="0"/>
                    <a:pt x="253" y="9"/>
                    <a:pt x="168" y="27"/>
                  </a:cubicBezTo>
                  <a:cubicBezTo>
                    <a:pt x="168" y="27"/>
                    <a:pt x="0" y="1264"/>
                    <a:pt x="752" y="1264"/>
                  </a:cubicBezTo>
                  <a:cubicBezTo>
                    <a:pt x="981" y="1264"/>
                    <a:pt x="1296" y="1149"/>
                    <a:pt x="1728" y="848"/>
                  </a:cubicBezTo>
                  <a:lnTo>
                    <a:pt x="1728" y="848"/>
                  </a:lnTo>
                  <a:cubicBezTo>
                    <a:pt x="1719" y="844"/>
                    <a:pt x="1217" y="0"/>
                    <a:pt x="414" y="0"/>
                  </a:cubicBezTo>
                  <a:close/>
                </a:path>
              </a:pathLst>
            </a:custGeom>
            <a:solidFill>
              <a:srgbClr val="E5806C">
                <a:alpha val="40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30"/>
            <p:cNvSpPr/>
            <p:nvPr/>
          </p:nvSpPr>
          <p:spPr>
            <a:xfrm flipH="1">
              <a:off x="5159198" y="2875770"/>
              <a:ext cx="82362" cy="37493"/>
            </a:xfrm>
            <a:custGeom>
              <a:avLst/>
              <a:gdLst/>
              <a:ahLst/>
              <a:cxnLst/>
              <a:rect l="l" t="t" r="r" b="b"/>
              <a:pathLst>
                <a:path w="2144" h="976" extrusionOk="0">
                  <a:moveTo>
                    <a:pt x="872" y="0"/>
                  </a:moveTo>
                  <a:cubicBezTo>
                    <a:pt x="614" y="0"/>
                    <a:pt x="322" y="101"/>
                    <a:pt x="1" y="368"/>
                  </a:cubicBezTo>
                  <a:cubicBezTo>
                    <a:pt x="1" y="368"/>
                    <a:pt x="265" y="216"/>
                    <a:pt x="666" y="216"/>
                  </a:cubicBezTo>
                  <a:cubicBezTo>
                    <a:pt x="1066" y="216"/>
                    <a:pt x="1602" y="368"/>
                    <a:pt x="2144" y="975"/>
                  </a:cubicBezTo>
                  <a:cubicBezTo>
                    <a:pt x="2144" y="975"/>
                    <a:pt x="1673" y="0"/>
                    <a:pt x="872" y="0"/>
                  </a:cubicBezTo>
                  <a:close/>
                </a:path>
              </a:pathLst>
            </a:custGeom>
            <a:solidFill>
              <a:srgbClr val="E580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30"/>
            <p:cNvSpPr/>
            <p:nvPr/>
          </p:nvSpPr>
          <p:spPr>
            <a:xfrm flipH="1">
              <a:off x="4690841" y="2538169"/>
              <a:ext cx="496283" cy="574035"/>
            </a:xfrm>
            <a:custGeom>
              <a:avLst/>
              <a:gdLst/>
              <a:ahLst/>
              <a:cxnLst/>
              <a:rect l="l" t="t" r="r" b="b"/>
              <a:pathLst>
                <a:path w="12919" h="14943" extrusionOk="0">
                  <a:moveTo>
                    <a:pt x="6454" y="0"/>
                  </a:moveTo>
                  <a:cubicBezTo>
                    <a:pt x="524" y="0"/>
                    <a:pt x="0" y="4917"/>
                    <a:pt x="0" y="8489"/>
                  </a:cubicBezTo>
                  <a:cubicBezTo>
                    <a:pt x="0" y="12049"/>
                    <a:pt x="2334" y="14942"/>
                    <a:pt x="6454" y="14942"/>
                  </a:cubicBezTo>
                  <a:cubicBezTo>
                    <a:pt x="10526" y="14942"/>
                    <a:pt x="12919" y="12061"/>
                    <a:pt x="12919" y="8489"/>
                  </a:cubicBezTo>
                  <a:cubicBezTo>
                    <a:pt x="12919" y="4917"/>
                    <a:pt x="12395" y="0"/>
                    <a:pt x="6454" y="0"/>
                  </a:cubicBez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30"/>
            <p:cNvSpPr/>
            <p:nvPr/>
          </p:nvSpPr>
          <p:spPr>
            <a:xfrm flipH="1">
              <a:off x="5036611" y="2876615"/>
              <a:ext cx="20629" cy="26583"/>
            </a:xfrm>
            <a:custGeom>
              <a:avLst/>
              <a:gdLst/>
              <a:ahLst/>
              <a:cxnLst/>
              <a:rect l="l" t="t" r="r" b="b"/>
              <a:pathLst>
                <a:path w="537" h="692" extrusionOk="0">
                  <a:moveTo>
                    <a:pt x="263" y="1"/>
                  </a:moveTo>
                  <a:cubicBezTo>
                    <a:pt x="120" y="1"/>
                    <a:pt x="1" y="167"/>
                    <a:pt x="1" y="346"/>
                  </a:cubicBezTo>
                  <a:cubicBezTo>
                    <a:pt x="1" y="536"/>
                    <a:pt x="120" y="691"/>
                    <a:pt x="263" y="691"/>
                  </a:cubicBezTo>
                  <a:cubicBezTo>
                    <a:pt x="418" y="691"/>
                    <a:pt x="537" y="525"/>
                    <a:pt x="537" y="346"/>
                  </a:cubicBezTo>
                  <a:cubicBezTo>
                    <a:pt x="537" y="155"/>
                    <a:pt x="394" y="1"/>
                    <a:pt x="2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0"/>
            <p:cNvSpPr/>
            <p:nvPr/>
          </p:nvSpPr>
          <p:spPr>
            <a:xfrm flipH="1">
              <a:off x="5031310" y="2835587"/>
              <a:ext cx="43755" cy="15904"/>
            </a:xfrm>
            <a:custGeom>
              <a:avLst/>
              <a:gdLst/>
              <a:ahLst/>
              <a:cxnLst/>
              <a:rect l="l" t="t" r="r" b="b"/>
              <a:pathLst>
                <a:path w="1139" h="414" extrusionOk="0">
                  <a:moveTo>
                    <a:pt x="730" y="1"/>
                  </a:moveTo>
                  <a:cubicBezTo>
                    <a:pt x="535" y="1"/>
                    <a:pt x="281" y="91"/>
                    <a:pt x="0" y="414"/>
                  </a:cubicBezTo>
                  <a:cubicBezTo>
                    <a:pt x="0" y="414"/>
                    <a:pt x="333" y="74"/>
                    <a:pt x="775" y="74"/>
                  </a:cubicBezTo>
                  <a:cubicBezTo>
                    <a:pt x="888" y="74"/>
                    <a:pt x="1008" y="96"/>
                    <a:pt x="1132" y="152"/>
                  </a:cubicBezTo>
                  <a:cubicBezTo>
                    <a:pt x="1138" y="152"/>
                    <a:pt x="982" y="1"/>
                    <a:pt x="730" y="1"/>
                  </a:cubicBezTo>
                  <a:close/>
                </a:path>
              </a:pathLst>
            </a:custGeom>
            <a:solidFill>
              <a:srgbClr val="EFA3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0"/>
            <p:cNvSpPr/>
            <p:nvPr/>
          </p:nvSpPr>
          <p:spPr>
            <a:xfrm flipH="1">
              <a:off x="5005496" y="2775274"/>
              <a:ext cx="104335" cy="64230"/>
            </a:xfrm>
            <a:custGeom>
              <a:avLst/>
              <a:gdLst/>
              <a:ahLst/>
              <a:cxnLst/>
              <a:rect l="l" t="t" r="r" b="b"/>
              <a:pathLst>
                <a:path w="2716" h="1672" extrusionOk="0">
                  <a:moveTo>
                    <a:pt x="1470" y="0"/>
                  </a:moveTo>
                  <a:cubicBezTo>
                    <a:pt x="1328" y="0"/>
                    <a:pt x="1182" y="22"/>
                    <a:pt x="1036" y="67"/>
                  </a:cubicBezTo>
                  <a:cubicBezTo>
                    <a:pt x="382" y="281"/>
                    <a:pt x="1" y="900"/>
                    <a:pt x="179" y="1448"/>
                  </a:cubicBezTo>
                  <a:cubicBezTo>
                    <a:pt x="227" y="1610"/>
                    <a:pt x="294" y="1671"/>
                    <a:pt x="379" y="1671"/>
                  </a:cubicBezTo>
                  <a:cubicBezTo>
                    <a:pt x="589" y="1671"/>
                    <a:pt x="916" y="1303"/>
                    <a:pt x="1382" y="1150"/>
                  </a:cubicBezTo>
                  <a:cubicBezTo>
                    <a:pt x="2037" y="948"/>
                    <a:pt x="2715" y="1246"/>
                    <a:pt x="2537" y="698"/>
                  </a:cubicBezTo>
                  <a:cubicBezTo>
                    <a:pt x="2398" y="263"/>
                    <a:pt x="1964" y="0"/>
                    <a:pt x="147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30"/>
            <p:cNvSpPr/>
            <p:nvPr/>
          </p:nvSpPr>
          <p:spPr>
            <a:xfrm flipH="1">
              <a:off x="4857323" y="2877998"/>
              <a:ext cx="19246" cy="23817"/>
            </a:xfrm>
            <a:custGeom>
              <a:avLst/>
              <a:gdLst/>
              <a:ahLst/>
              <a:cxnLst/>
              <a:rect l="l" t="t" r="r" b="b"/>
              <a:pathLst>
                <a:path w="501" h="620" extrusionOk="0">
                  <a:moveTo>
                    <a:pt x="251" y="0"/>
                  </a:moveTo>
                  <a:cubicBezTo>
                    <a:pt x="120" y="0"/>
                    <a:pt x="1" y="131"/>
                    <a:pt x="1" y="310"/>
                  </a:cubicBezTo>
                  <a:cubicBezTo>
                    <a:pt x="1" y="489"/>
                    <a:pt x="120" y="619"/>
                    <a:pt x="251" y="619"/>
                  </a:cubicBezTo>
                  <a:cubicBezTo>
                    <a:pt x="394" y="619"/>
                    <a:pt x="501" y="477"/>
                    <a:pt x="501" y="310"/>
                  </a:cubicBezTo>
                  <a:cubicBezTo>
                    <a:pt x="501" y="131"/>
                    <a:pt x="382" y="0"/>
                    <a:pt x="2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0"/>
            <p:cNvSpPr/>
            <p:nvPr/>
          </p:nvSpPr>
          <p:spPr>
            <a:xfrm flipH="1">
              <a:off x="4835503" y="2844269"/>
              <a:ext cx="42410" cy="18209"/>
            </a:xfrm>
            <a:custGeom>
              <a:avLst/>
              <a:gdLst/>
              <a:ahLst/>
              <a:cxnLst/>
              <a:rect l="l" t="t" r="r" b="b"/>
              <a:pathLst>
                <a:path w="1104" h="474" extrusionOk="0">
                  <a:moveTo>
                    <a:pt x="390" y="1"/>
                  </a:moveTo>
                  <a:cubicBezTo>
                    <a:pt x="278" y="1"/>
                    <a:pt x="149" y="17"/>
                    <a:pt x="0" y="57"/>
                  </a:cubicBezTo>
                  <a:cubicBezTo>
                    <a:pt x="0" y="57"/>
                    <a:pt x="83" y="41"/>
                    <a:pt x="207" y="41"/>
                  </a:cubicBezTo>
                  <a:cubicBezTo>
                    <a:pt x="449" y="41"/>
                    <a:pt x="847" y="103"/>
                    <a:pt x="1084" y="474"/>
                  </a:cubicBezTo>
                  <a:cubicBezTo>
                    <a:pt x="1104" y="474"/>
                    <a:pt x="989" y="1"/>
                    <a:pt x="390" y="1"/>
                  </a:cubicBezTo>
                  <a:close/>
                </a:path>
              </a:pathLst>
            </a:custGeom>
            <a:solidFill>
              <a:srgbClr val="EFA3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0"/>
            <p:cNvSpPr/>
            <p:nvPr/>
          </p:nvSpPr>
          <p:spPr>
            <a:xfrm flipH="1">
              <a:off x="4794208" y="2779730"/>
              <a:ext cx="104297" cy="63308"/>
            </a:xfrm>
            <a:custGeom>
              <a:avLst/>
              <a:gdLst/>
              <a:ahLst/>
              <a:cxnLst/>
              <a:rect l="l" t="t" r="r" b="b"/>
              <a:pathLst>
                <a:path w="2715" h="1648" extrusionOk="0">
                  <a:moveTo>
                    <a:pt x="1255" y="0"/>
                  </a:moveTo>
                  <a:cubicBezTo>
                    <a:pt x="748" y="0"/>
                    <a:pt x="299" y="278"/>
                    <a:pt x="167" y="713"/>
                  </a:cubicBezTo>
                  <a:cubicBezTo>
                    <a:pt x="0" y="1272"/>
                    <a:pt x="667" y="963"/>
                    <a:pt x="1322" y="1153"/>
                  </a:cubicBezTo>
                  <a:cubicBezTo>
                    <a:pt x="1785" y="1297"/>
                    <a:pt x="2123" y="1648"/>
                    <a:pt x="2340" y="1648"/>
                  </a:cubicBezTo>
                  <a:cubicBezTo>
                    <a:pt x="2430" y="1648"/>
                    <a:pt x="2499" y="1588"/>
                    <a:pt x="2548" y="1427"/>
                  </a:cubicBezTo>
                  <a:cubicBezTo>
                    <a:pt x="2715" y="856"/>
                    <a:pt x="2310" y="249"/>
                    <a:pt x="1655" y="58"/>
                  </a:cubicBezTo>
                  <a:cubicBezTo>
                    <a:pt x="1521" y="19"/>
                    <a:pt x="1386" y="0"/>
                    <a:pt x="125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0"/>
            <p:cNvSpPr/>
            <p:nvPr/>
          </p:nvSpPr>
          <p:spPr>
            <a:xfrm flipH="1">
              <a:off x="4725134" y="2902700"/>
              <a:ext cx="49440" cy="38914"/>
            </a:xfrm>
            <a:custGeom>
              <a:avLst/>
              <a:gdLst/>
              <a:ahLst/>
              <a:cxnLst/>
              <a:rect l="l" t="t" r="r" b="b"/>
              <a:pathLst>
                <a:path w="1287" h="1013" extrusionOk="0">
                  <a:moveTo>
                    <a:pt x="644" y="0"/>
                  </a:moveTo>
                  <a:cubicBezTo>
                    <a:pt x="287" y="0"/>
                    <a:pt x="1" y="215"/>
                    <a:pt x="1" y="500"/>
                  </a:cubicBezTo>
                  <a:cubicBezTo>
                    <a:pt x="1" y="786"/>
                    <a:pt x="287" y="1012"/>
                    <a:pt x="644" y="1012"/>
                  </a:cubicBezTo>
                  <a:cubicBezTo>
                    <a:pt x="1001" y="1012"/>
                    <a:pt x="1287" y="786"/>
                    <a:pt x="1287" y="500"/>
                  </a:cubicBezTo>
                  <a:cubicBezTo>
                    <a:pt x="1287" y="215"/>
                    <a:pt x="1001" y="0"/>
                    <a:pt x="644" y="0"/>
                  </a:cubicBezTo>
                  <a:close/>
                </a:path>
              </a:pathLst>
            </a:custGeom>
            <a:solidFill>
              <a:srgbClr val="E5806C">
                <a:alpha val="40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0"/>
            <p:cNvSpPr/>
            <p:nvPr/>
          </p:nvSpPr>
          <p:spPr>
            <a:xfrm flipH="1">
              <a:off x="5088281" y="2909538"/>
              <a:ext cx="48979" cy="38492"/>
            </a:xfrm>
            <a:custGeom>
              <a:avLst/>
              <a:gdLst/>
              <a:ahLst/>
              <a:cxnLst/>
              <a:rect l="l" t="t" r="r" b="b"/>
              <a:pathLst>
                <a:path w="1275" h="1002" extrusionOk="0">
                  <a:moveTo>
                    <a:pt x="631" y="1"/>
                  </a:moveTo>
                  <a:cubicBezTo>
                    <a:pt x="274" y="1"/>
                    <a:pt x="0" y="215"/>
                    <a:pt x="0" y="501"/>
                  </a:cubicBezTo>
                  <a:cubicBezTo>
                    <a:pt x="0" y="787"/>
                    <a:pt x="274" y="1001"/>
                    <a:pt x="631" y="1001"/>
                  </a:cubicBezTo>
                  <a:cubicBezTo>
                    <a:pt x="988" y="1001"/>
                    <a:pt x="1274" y="787"/>
                    <a:pt x="1274" y="501"/>
                  </a:cubicBezTo>
                  <a:cubicBezTo>
                    <a:pt x="1274" y="215"/>
                    <a:pt x="988" y="1"/>
                    <a:pt x="631" y="1"/>
                  </a:cubicBezTo>
                  <a:close/>
                </a:path>
              </a:pathLst>
            </a:custGeom>
            <a:solidFill>
              <a:srgbClr val="E5806C">
                <a:alpha val="40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0"/>
            <p:cNvSpPr/>
            <p:nvPr/>
          </p:nvSpPr>
          <p:spPr>
            <a:xfrm flipH="1">
              <a:off x="4937806" y="2901086"/>
              <a:ext cx="59044" cy="49709"/>
            </a:xfrm>
            <a:custGeom>
              <a:avLst/>
              <a:gdLst/>
              <a:ahLst/>
              <a:cxnLst/>
              <a:rect l="l" t="t" r="r" b="b"/>
              <a:pathLst>
                <a:path w="1537" h="1294" extrusionOk="0">
                  <a:moveTo>
                    <a:pt x="550" y="0"/>
                  </a:moveTo>
                  <a:cubicBezTo>
                    <a:pt x="447" y="0"/>
                    <a:pt x="345" y="13"/>
                    <a:pt x="239" y="54"/>
                  </a:cubicBezTo>
                  <a:cubicBezTo>
                    <a:pt x="155" y="78"/>
                    <a:pt x="72" y="138"/>
                    <a:pt x="36" y="233"/>
                  </a:cubicBezTo>
                  <a:cubicBezTo>
                    <a:pt x="0" y="316"/>
                    <a:pt x="0" y="423"/>
                    <a:pt x="36" y="495"/>
                  </a:cubicBezTo>
                  <a:cubicBezTo>
                    <a:pt x="96" y="650"/>
                    <a:pt x="191" y="757"/>
                    <a:pt x="310" y="852"/>
                  </a:cubicBezTo>
                  <a:cubicBezTo>
                    <a:pt x="429" y="947"/>
                    <a:pt x="548" y="1031"/>
                    <a:pt x="691" y="1090"/>
                  </a:cubicBezTo>
                  <a:cubicBezTo>
                    <a:pt x="934" y="1223"/>
                    <a:pt x="1198" y="1294"/>
                    <a:pt x="1472" y="1294"/>
                  </a:cubicBezTo>
                  <a:cubicBezTo>
                    <a:pt x="1494" y="1294"/>
                    <a:pt x="1515" y="1293"/>
                    <a:pt x="1536" y="1292"/>
                  </a:cubicBezTo>
                  <a:cubicBezTo>
                    <a:pt x="1251" y="1257"/>
                    <a:pt x="977" y="1138"/>
                    <a:pt x="739" y="995"/>
                  </a:cubicBezTo>
                  <a:cubicBezTo>
                    <a:pt x="620" y="911"/>
                    <a:pt x="500" y="828"/>
                    <a:pt x="405" y="733"/>
                  </a:cubicBezTo>
                  <a:cubicBezTo>
                    <a:pt x="298" y="650"/>
                    <a:pt x="215" y="542"/>
                    <a:pt x="167" y="423"/>
                  </a:cubicBezTo>
                  <a:cubicBezTo>
                    <a:pt x="131" y="376"/>
                    <a:pt x="131" y="316"/>
                    <a:pt x="143" y="280"/>
                  </a:cubicBezTo>
                  <a:cubicBezTo>
                    <a:pt x="167" y="233"/>
                    <a:pt x="215" y="197"/>
                    <a:pt x="274" y="173"/>
                  </a:cubicBezTo>
                  <a:cubicBezTo>
                    <a:pt x="381" y="126"/>
                    <a:pt x="536" y="114"/>
                    <a:pt x="667" y="114"/>
                  </a:cubicBezTo>
                  <a:cubicBezTo>
                    <a:pt x="718" y="112"/>
                    <a:pt x="769" y="111"/>
                    <a:pt x="820" y="111"/>
                  </a:cubicBezTo>
                  <a:cubicBezTo>
                    <a:pt x="1058" y="111"/>
                    <a:pt x="1301" y="132"/>
                    <a:pt x="1536" y="161"/>
                  </a:cubicBezTo>
                  <a:cubicBezTo>
                    <a:pt x="1262" y="66"/>
                    <a:pt x="989" y="7"/>
                    <a:pt x="691" y="7"/>
                  </a:cubicBezTo>
                  <a:cubicBezTo>
                    <a:pt x="643" y="3"/>
                    <a:pt x="596" y="0"/>
                    <a:pt x="550" y="0"/>
                  </a:cubicBezTo>
                  <a:close/>
                </a:path>
              </a:pathLst>
            </a:custGeom>
            <a:solidFill>
              <a:srgbClr val="E580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0"/>
            <p:cNvSpPr/>
            <p:nvPr/>
          </p:nvSpPr>
          <p:spPr>
            <a:xfrm flipH="1">
              <a:off x="4825750" y="3366036"/>
              <a:ext cx="212742" cy="74602"/>
            </a:xfrm>
            <a:custGeom>
              <a:avLst/>
              <a:gdLst/>
              <a:ahLst/>
              <a:cxnLst/>
              <a:rect l="l" t="t" r="r" b="b"/>
              <a:pathLst>
                <a:path w="5538" h="1942" extrusionOk="0">
                  <a:moveTo>
                    <a:pt x="1" y="1155"/>
                  </a:moveTo>
                  <a:lnTo>
                    <a:pt x="322" y="1846"/>
                  </a:lnTo>
                  <a:lnTo>
                    <a:pt x="2692" y="155"/>
                  </a:lnTo>
                  <a:lnTo>
                    <a:pt x="5133" y="1941"/>
                  </a:lnTo>
                  <a:lnTo>
                    <a:pt x="5537" y="1227"/>
                  </a:lnTo>
                  <a:lnTo>
                    <a:pt x="2692" y="0"/>
                  </a:lnTo>
                  <a:close/>
                </a:path>
              </a:pathLst>
            </a:custGeom>
            <a:solidFill>
              <a:srgbClr val="F0D8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0"/>
            <p:cNvSpPr/>
            <p:nvPr/>
          </p:nvSpPr>
          <p:spPr>
            <a:xfrm flipH="1">
              <a:off x="4924551" y="3406296"/>
              <a:ext cx="21090" cy="20590"/>
            </a:xfrm>
            <a:custGeom>
              <a:avLst/>
              <a:gdLst/>
              <a:ahLst/>
              <a:cxnLst/>
              <a:rect l="l" t="t" r="r" b="b"/>
              <a:pathLst>
                <a:path w="549" h="536" extrusionOk="0">
                  <a:moveTo>
                    <a:pt x="275" y="0"/>
                  </a:moveTo>
                  <a:cubicBezTo>
                    <a:pt x="132" y="0"/>
                    <a:pt x="1" y="119"/>
                    <a:pt x="1" y="262"/>
                  </a:cubicBezTo>
                  <a:cubicBezTo>
                    <a:pt x="1" y="417"/>
                    <a:pt x="132" y="536"/>
                    <a:pt x="275" y="536"/>
                  </a:cubicBezTo>
                  <a:cubicBezTo>
                    <a:pt x="430" y="536"/>
                    <a:pt x="549" y="417"/>
                    <a:pt x="549" y="262"/>
                  </a:cubicBezTo>
                  <a:cubicBezTo>
                    <a:pt x="549" y="119"/>
                    <a:pt x="430" y="0"/>
                    <a:pt x="275" y="0"/>
                  </a:cubicBezTo>
                  <a:close/>
                </a:path>
              </a:pathLst>
            </a:custGeom>
            <a:solidFill>
              <a:srgbClr val="DDD3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0"/>
            <p:cNvSpPr/>
            <p:nvPr/>
          </p:nvSpPr>
          <p:spPr>
            <a:xfrm flipH="1">
              <a:off x="4924551" y="3564993"/>
              <a:ext cx="21090" cy="20629"/>
            </a:xfrm>
            <a:custGeom>
              <a:avLst/>
              <a:gdLst/>
              <a:ahLst/>
              <a:cxnLst/>
              <a:rect l="l" t="t" r="r" b="b"/>
              <a:pathLst>
                <a:path w="549" h="537" extrusionOk="0">
                  <a:moveTo>
                    <a:pt x="275" y="1"/>
                  </a:moveTo>
                  <a:cubicBezTo>
                    <a:pt x="132" y="1"/>
                    <a:pt x="1" y="120"/>
                    <a:pt x="1" y="274"/>
                  </a:cubicBezTo>
                  <a:cubicBezTo>
                    <a:pt x="1" y="417"/>
                    <a:pt x="132" y="536"/>
                    <a:pt x="275" y="536"/>
                  </a:cubicBezTo>
                  <a:cubicBezTo>
                    <a:pt x="430" y="536"/>
                    <a:pt x="549" y="417"/>
                    <a:pt x="549" y="274"/>
                  </a:cubicBezTo>
                  <a:cubicBezTo>
                    <a:pt x="549" y="120"/>
                    <a:pt x="430" y="1"/>
                    <a:pt x="275" y="1"/>
                  </a:cubicBezTo>
                  <a:close/>
                </a:path>
              </a:pathLst>
            </a:custGeom>
            <a:solidFill>
              <a:srgbClr val="DDD3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0"/>
            <p:cNvSpPr/>
            <p:nvPr/>
          </p:nvSpPr>
          <p:spPr>
            <a:xfrm flipH="1">
              <a:off x="4924551" y="3724151"/>
              <a:ext cx="21090" cy="20629"/>
            </a:xfrm>
            <a:custGeom>
              <a:avLst/>
              <a:gdLst/>
              <a:ahLst/>
              <a:cxnLst/>
              <a:rect l="l" t="t" r="r" b="b"/>
              <a:pathLst>
                <a:path w="549" h="537" extrusionOk="0">
                  <a:moveTo>
                    <a:pt x="275" y="1"/>
                  </a:moveTo>
                  <a:cubicBezTo>
                    <a:pt x="132" y="1"/>
                    <a:pt x="1" y="120"/>
                    <a:pt x="1" y="263"/>
                  </a:cubicBezTo>
                  <a:cubicBezTo>
                    <a:pt x="1" y="418"/>
                    <a:pt x="132" y="537"/>
                    <a:pt x="275" y="537"/>
                  </a:cubicBezTo>
                  <a:cubicBezTo>
                    <a:pt x="430" y="537"/>
                    <a:pt x="549" y="418"/>
                    <a:pt x="549" y="263"/>
                  </a:cubicBezTo>
                  <a:cubicBezTo>
                    <a:pt x="549" y="120"/>
                    <a:pt x="430" y="1"/>
                    <a:pt x="275" y="1"/>
                  </a:cubicBezTo>
                  <a:close/>
                </a:path>
              </a:pathLst>
            </a:custGeom>
            <a:solidFill>
              <a:srgbClr val="DDD3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0"/>
            <p:cNvSpPr/>
            <p:nvPr/>
          </p:nvSpPr>
          <p:spPr>
            <a:xfrm flipH="1">
              <a:off x="4924551" y="3882887"/>
              <a:ext cx="21090" cy="20629"/>
            </a:xfrm>
            <a:custGeom>
              <a:avLst/>
              <a:gdLst/>
              <a:ahLst/>
              <a:cxnLst/>
              <a:rect l="l" t="t" r="r" b="b"/>
              <a:pathLst>
                <a:path w="549" h="537" extrusionOk="0">
                  <a:moveTo>
                    <a:pt x="275" y="0"/>
                  </a:moveTo>
                  <a:cubicBezTo>
                    <a:pt x="132" y="0"/>
                    <a:pt x="1" y="119"/>
                    <a:pt x="1" y="274"/>
                  </a:cubicBezTo>
                  <a:cubicBezTo>
                    <a:pt x="1" y="417"/>
                    <a:pt x="132" y="536"/>
                    <a:pt x="275" y="536"/>
                  </a:cubicBezTo>
                  <a:cubicBezTo>
                    <a:pt x="430" y="536"/>
                    <a:pt x="549" y="417"/>
                    <a:pt x="549" y="274"/>
                  </a:cubicBezTo>
                  <a:cubicBezTo>
                    <a:pt x="549" y="119"/>
                    <a:pt x="430" y="0"/>
                    <a:pt x="275" y="0"/>
                  </a:cubicBezTo>
                  <a:close/>
                </a:path>
              </a:pathLst>
            </a:custGeom>
            <a:solidFill>
              <a:srgbClr val="DDD3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0"/>
            <p:cNvSpPr/>
            <p:nvPr/>
          </p:nvSpPr>
          <p:spPr>
            <a:xfrm flipH="1">
              <a:off x="4644629" y="2553229"/>
              <a:ext cx="588710" cy="311085"/>
            </a:xfrm>
            <a:custGeom>
              <a:avLst/>
              <a:gdLst/>
              <a:ahLst/>
              <a:cxnLst/>
              <a:rect l="l" t="t" r="r" b="b"/>
              <a:pathLst>
                <a:path w="15325" h="8098" extrusionOk="0">
                  <a:moveTo>
                    <a:pt x="8431" y="1"/>
                  </a:moveTo>
                  <a:cubicBezTo>
                    <a:pt x="1" y="1"/>
                    <a:pt x="1192" y="7847"/>
                    <a:pt x="1192" y="7847"/>
                  </a:cubicBezTo>
                  <a:cubicBezTo>
                    <a:pt x="6513" y="6811"/>
                    <a:pt x="9264" y="2883"/>
                    <a:pt x="9264" y="2882"/>
                  </a:cubicBezTo>
                  <a:lnTo>
                    <a:pt x="9264" y="2882"/>
                  </a:lnTo>
                  <a:cubicBezTo>
                    <a:pt x="9014" y="7919"/>
                    <a:pt x="14122" y="8097"/>
                    <a:pt x="14122" y="8097"/>
                  </a:cubicBezTo>
                  <a:cubicBezTo>
                    <a:pt x="14122" y="8097"/>
                    <a:pt x="15324" y="1"/>
                    <a:pt x="8431" y="1"/>
                  </a:cubicBezTo>
                  <a:close/>
                </a:path>
              </a:pathLst>
            </a:custGeom>
            <a:solidFill>
              <a:srgbClr val="4D4D4D">
                <a:alpha val="134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0"/>
            <p:cNvSpPr/>
            <p:nvPr/>
          </p:nvSpPr>
          <p:spPr>
            <a:xfrm flipH="1">
              <a:off x="4644629" y="2519845"/>
              <a:ext cx="588710" cy="344467"/>
            </a:xfrm>
            <a:custGeom>
              <a:avLst/>
              <a:gdLst/>
              <a:ahLst/>
              <a:cxnLst/>
              <a:rect l="l" t="t" r="r" b="b"/>
              <a:pathLst>
                <a:path w="15325" h="8967" extrusionOk="0">
                  <a:moveTo>
                    <a:pt x="8431" y="1"/>
                  </a:moveTo>
                  <a:cubicBezTo>
                    <a:pt x="1" y="1"/>
                    <a:pt x="1192" y="8680"/>
                    <a:pt x="1192" y="8680"/>
                  </a:cubicBezTo>
                  <a:cubicBezTo>
                    <a:pt x="6513" y="7549"/>
                    <a:pt x="9264" y="3192"/>
                    <a:pt x="9264" y="3192"/>
                  </a:cubicBezTo>
                  <a:lnTo>
                    <a:pt x="9264" y="3192"/>
                  </a:lnTo>
                  <a:cubicBezTo>
                    <a:pt x="9014" y="8776"/>
                    <a:pt x="14122" y="8966"/>
                    <a:pt x="14122" y="8966"/>
                  </a:cubicBezTo>
                  <a:cubicBezTo>
                    <a:pt x="14122" y="8966"/>
                    <a:pt x="15324" y="1"/>
                    <a:pt x="84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0"/>
            <p:cNvSpPr/>
            <p:nvPr/>
          </p:nvSpPr>
          <p:spPr>
            <a:xfrm flipH="1">
              <a:off x="4856864" y="2959402"/>
              <a:ext cx="78251" cy="25469"/>
            </a:xfrm>
            <a:custGeom>
              <a:avLst/>
              <a:gdLst/>
              <a:ahLst/>
              <a:cxnLst/>
              <a:rect l="l" t="t" r="r" b="b"/>
              <a:pathLst>
                <a:path w="2037" h="663" extrusionOk="0">
                  <a:moveTo>
                    <a:pt x="2037" y="1"/>
                  </a:moveTo>
                  <a:cubicBezTo>
                    <a:pt x="1894" y="132"/>
                    <a:pt x="1751" y="263"/>
                    <a:pt x="1596" y="334"/>
                  </a:cubicBezTo>
                  <a:cubicBezTo>
                    <a:pt x="1430" y="405"/>
                    <a:pt x="1263" y="465"/>
                    <a:pt x="1084" y="501"/>
                  </a:cubicBezTo>
                  <a:cubicBezTo>
                    <a:pt x="980" y="515"/>
                    <a:pt x="875" y="520"/>
                    <a:pt x="770" y="520"/>
                  </a:cubicBezTo>
                  <a:cubicBezTo>
                    <a:pt x="696" y="520"/>
                    <a:pt x="622" y="518"/>
                    <a:pt x="548" y="513"/>
                  </a:cubicBezTo>
                  <a:cubicBezTo>
                    <a:pt x="370" y="501"/>
                    <a:pt x="179" y="465"/>
                    <a:pt x="1" y="405"/>
                  </a:cubicBezTo>
                  <a:lnTo>
                    <a:pt x="1" y="405"/>
                  </a:lnTo>
                  <a:cubicBezTo>
                    <a:pt x="245" y="575"/>
                    <a:pt x="549" y="662"/>
                    <a:pt x="866" y="662"/>
                  </a:cubicBezTo>
                  <a:cubicBezTo>
                    <a:pt x="950" y="662"/>
                    <a:pt x="1035" y="656"/>
                    <a:pt x="1120" y="644"/>
                  </a:cubicBezTo>
                  <a:cubicBezTo>
                    <a:pt x="1203" y="632"/>
                    <a:pt x="1310" y="596"/>
                    <a:pt x="1406" y="572"/>
                  </a:cubicBezTo>
                  <a:cubicBezTo>
                    <a:pt x="1489" y="525"/>
                    <a:pt x="1584" y="477"/>
                    <a:pt x="1656" y="429"/>
                  </a:cubicBezTo>
                  <a:cubicBezTo>
                    <a:pt x="1811" y="322"/>
                    <a:pt x="1941" y="167"/>
                    <a:pt x="2037" y="1"/>
                  </a:cubicBezTo>
                  <a:close/>
                </a:path>
              </a:pathLst>
            </a:custGeom>
            <a:solidFill>
              <a:srgbClr val="E867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0"/>
            <p:cNvSpPr/>
            <p:nvPr/>
          </p:nvSpPr>
          <p:spPr>
            <a:xfrm flipH="1">
              <a:off x="5076880" y="3874973"/>
              <a:ext cx="359065" cy="961566"/>
            </a:xfrm>
            <a:custGeom>
              <a:avLst/>
              <a:gdLst/>
              <a:ahLst/>
              <a:cxnLst/>
              <a:rect l="l" t="t" r="r" b="b"/>
              <a:pathLst>
                <a:path w="9347" h="25031" extrusionOk="0">
                  <a:moveTo>
                    <a:pt x="4088" y="0"/>
                  </a:moveTo>
                  <a:cubicBezTo>
                    <a:pt x="3972" y="0"/>
                    <a:pt x="3856" y="5"/>
                    <a:pt x="3739" y="16"/>
                  </a:cubicBezTo>
                  <a:cubicBezTo>
                    <a:pt x="1596" y="206"/>
                    <a:pt x="0" y="2099"/>
                    <a:pt x="191" y="4254"/>
                  </a:cubicBezTo>
                  <a:lnTo>
                    <a:pt x="3382" y="25031"/>
                  </a:lnTo>
                  <a:lnTo>
                    <a:pt x="9347" y="24495"/>
                  </a:lnTo>
                  <a:lnTo>
                    <a:pt x="7978" y="3564"/>
                  </a:lnTo>
                  <a:cubicBezTo>
                    <a:pt x="7797" y="1537"/>
                    <a:pt x="6095" y="0"/>
                    <a:pt x="40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0"/>
            <p:cNvSpPr/>
            <p:nvPr/>
          </p:nvSpPr>
          <p:spPr>
            <a:xfrm flipH="1">
              <a:off x="5105684" y="4015998"/>
              <a:ext cx="53551" cy="777097"/>
            </a:xfrm>
            <a:custGeom>
              <a:avLst/>
              <a:gdLst/>
              <a:ahLst/>
              <a:cxnLst/>
              <a:rect l="l" t="t" r="r" b="b"/>
              <a:pathLst>
                <a:path w="1394" h="20229" fill="none" extrusionOk="0">
                  <a:moveTo>
                    <a:pt x="1" y="0"/>
                  </a:moveTo>
                  <a:lnTo>
                    <a:pt x="1394" y="20229"/>
                  </a:lnTo>
                </a:path>
              </a:pathLst>
            </a:custGeom>
            <a:noFill/>
            <a:ln w="3875" cap="flat" cmpd="sng">
              <a:solidFill>
                <a:schemeClr val="dk2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0"/>
            <p:cNvSpPr/>
            <p:nvPr/>
          </p:nvSpPr>
          <p:spPr>
            <a:xfrm flipH="1">
              <a:off x="5056289" y="4816859"/>
              <a:ext cx="372357" cy="128575"/>
            </a:xfrm>
            <a:custGeom>
              <a:avLst/>
              <a:gdLst/>
              <a:ahLst/>
              <a:cxnLst/>
              <a:rect l="l" t="t" r="r" b="b"/>
              <a:pathLst>
                <a:path w="9693" h="3347" extrusionOk="0">
                  <a:moveTo>
                    <a:pt x="9169" y="1"/>
                  </a:moveTo>
                  <a:lnTo>
                    <a:pt x="3204" y="513"/>
                  </a:lnTo>
                  <a:cubicBezTo>
                    <a:pt x="3204" y="513"/>
                    <a:pt x="1882" y="2156"/>
                    <a:pt x="1" y="2799"/>
                  </a:cubicBezTo>
                  <a:lnTo>
                    <a:pt x="239" y="3346"/>
                  </a:lnTo>
                  <a:lnTo>
                    <a:pt x="9693" y="3346"/>
                  </a:lnTo>
                  <a:cubicBezTo>
                    <a:pt x="9693" y="3346"/>
                    <a:pt x="9526" y="2049"/>
                    <a:pt x="91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0"/>
            <p:cNvSpPr/>
            <p:nvPr/>
          </p:nvSpPr>
          <p:spPr>
            <a:xfrm flipH="1">
              <a:off x="5056750" y="4933951"/>
              <a:ext cx="367747" cy="11025"/>
            </a:xfrm>
            <a:custGeom>
              <a:avLst/>
              <a:gdLst/>
              <a:ahLst/>
              <a:cxnLst/>
              <a:rect l="l" t="t" r="r" b="b"/>
              <a:pathLst>
                <a:path w="9573" h="287" extrusionOk="0">
                  <a:moveTo>
                    <a:pt x="0" y="1"/>
                  </a:moveTo>
                  <a:lnTo>
                    <a:pt x="131" y="287"/>
                  </a:lnTo>
                  <a:lnTo>
                    <a:pt x="9573" y="287"/>
                  </a:lnTo>
                  <a:lnTo>
                    <a:pt x="9561" y="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0"/>
            <p:cNvSpPr/>
            <p:nvPr/>
          </p:nvSpPr>
          <p:spPr>
            <a:xfrm flipH="1">
              <a:off x="4429185" y="3874973"/>
              <a:ext cx="359103" cy="961566"/>
            </a:xfrm>
            <a:custGeom>
              <a:avLst/>
              <a:gdLst/>
              <a:ahLst/>
              <a:cxnLst/>
              <a:rect l="l" t="t" r="r" b="b"/>
              <a:pathLst>
                <a:path w="9348" h="25031" extrusionOk="0">
                  <a:moveTo>
                    <a:pt x="5270" y="0"/>
                  </a:moveTo>
                  <a:cubicBezTo>
                    <a:pt x="3254" y="0"/>
                    <a:pt x="1561" y="1537"/>
                    <a:pt x="1370" y="3564"/>
                  </a:cubicBezTo>
                  <a:lnTo>
                    <a:pt x="1" y="24495"/>
                  </a:lnTo>
                  <a:lnTo>
                    <a:pt x="5978" y="25031"/>
                  </a:lnTo>
                  <a:lnTo>
                    <a:pt x="9157" y="4254"/>
                  </a:lnTo>
                  <a:cubicBezTo>
                    <a:pt x="9347" y="2099"/>
                    <a:pt x="7764" y="206"/>
                    <a:pt x="5620" y="16"/>
                  </a:cubicBezTo>
                  <a:cubicBezTo>
                    <a:pt x="5503" y="5"/>
                    <a:pt x="5386" y="0"/>
                    <a:pt x="52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0"/>
            <p:cNvSpPr/>
            <p:nvPr/>
          </p:nvSpPr>
          <p:spPr>
            <a:xfrm flipH="1">
              <a:off x="4705465" y="4015998"/>
              <a:ext cx="53551" cy="777097"/>
            </a:xfrm>
            <a:custGeom>
              <a:avLst/>
              <a:gdLst/>
              <a:ahLst/>
              <a:cxnLst/>
              <a:rect l="l" t="t" r="r" b="b"/>
              <a:pathLst>
                <a:path w="1394" h="20229" fill="none" extrusionOk="0">
                  <a:moveTo>
                    <a:pt x="1394" y="0"/>
                  </a:moveTo>
                  <a:lnTo>
                    <a:pt x="1" y="20229"/>
                  </a:lnTo>
                </a:path>
              </a:pathLst>
            </a:custGeom>
            <a:noFill/>
            <a:ln w="3875" cap="flat" cmpd="sng">
              <a:solidFill>
                <a:schemeClr val="dk2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0"/>
            <p:cNvSpPr/>
            <p:nvPr/>
          </p:nvSpPr>
          <p:spPr>
            <a:xfrm flipH="1">
              <a:off x="4436062" y="4816859"/>
              <a:ext cx="371896" cy="128575"/>
            </a:xfrm>
            <a:custGeom>
              <a:avLst/>
              <a:gdLst/>
              <a:ahLst/>
              <a:cxnLst/>
              <a:rect l="l" t="t" r="r" b="b"/>
              <a:pathLst>
                <a:path w="9681" h="3347" extrusionOk="0">
                  <a:moveTo>
                    <a:pt x="513" y="1"/>
                  </a:moveTo>
                  <a:cubicBezTo>
                    <a:pt x="155" y="2049"/>
                    <a:pt x="1" y="3346"/>
                    <a:pt x="1" y="3346"/>
                  </a:cubicBezTo>
                  <a:lnTo>
                    <a:pt x="9442" y="3346"/>
                  </a:lnTo>
                  <a:lnTo>
                    <a:pt x="9680" y="2799"/>
                  </a:lnTo>
                  <a:cubicBezTo>
                    <a:pt x="7811" y="2156"/>
                    <a:pt x="6490" y="513"/>
                    <a:pt x="6490" y="513"/>
                  </a:cubicBezTo>
                  <a:lnTo>
                    <a:pt x="51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0"/>
            <p:cNvSpPr/>
            <p:nvPr/>
          </p:nvSpPr>
          <p:spPr>
            <a:xfrm flipH="1">
              <a:off x="4439712" y="4933951"/>
              <a:ext cx="367785" cy="11025"/>
            </a:xfrm>
            <a:custGeom>
              <a:avLst/>
              <a:gdLst/>
              <a:ahLst/>
              <a:cxnLst/>
              <a:rect l="l" t="t" r="r" b="b"/>
              <a:pathLst>
                <a:path w="9574" h="287" extrusionOk="0">
                  <a:moveTo>
                    <a:pt x="9573" y="1"/>
                  </a:moveTo>
                  <a:lnTo>
                    <a:pt x="13" y="72"/>
                  </a:lnTo>
                  <a:lnTo>
                    <a:pt x="1" y="287"/>
                  </a:lnTo>
                  <a:lnTo>
                    <a:pt x="9430" y="287"/>
                  </a:lnTo>
                  <a:lnTo>
                    <a:pt x="957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0"/>
            <p:cNvSpPr/>
            <p:nvPr/>
          </p:nvSpPr>
          <p:spPr>
            <a:xfrm flipH="1">
              <a:off x="5095627" y="3412213"/>
              <a:ext cx="349461" cy="108907"/>
            </a:xfrm>
            <a:custGeom>
              <a:avLst/>
              <a:gdLst/>
              <a:ahLst/>
              <a:cxnLst/>
              <a:rect l="l" t="t" r="r" b="b"/>
              <a:pathLst>
                <a:path w="9097" h="2835" extrusionOk="0">
                  <a:moveTo>
                    <a:pt x="4535" y="1"/>
                  </a:moveTo>
                  <a:cubicBezTo>
                    <a:pt x="3472" y="1"/>
                    <a:pt x="2485" y="96"/>
                    <a:pt x="1917" y="382"/>
                  </a:cubicBezTo>
                  <a:cubicBezTo>
                    <a:pt x="238" y="1239"/>
                    <a:pt x="0" y="2835"/>
                    <a:pt x="0" y="2835"/>
                  </a:cubicBezTo>
                  <a:lnTo>
                    <a:pt x="8930" y="2835"/>
                  </a:lnTo>
                  <a:lnTo>
                    <a:pt x="9097" y="382"/>
                  </a:lnTo>
                  <a:cubicBezTo>
                    <a:pt x="9097" y="382"/>
                    <a:pt x="6663" y="1"/>
                    <a:pt x="4535" y="1"/>
                  </a:cubicBez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0"/>
            <p:cNvSpPr/>
            <p:nvPr/>
          </p:nvSpPr>
          <p:spPr>
            <a:xfrm flipH="1">
              <a:off x="4426919" y="3412213"/>
              <a:ext cx="349000" cy="108907"/>
            </a:xfrm>
            <a:custGeom>
              <a:avLst/>
              <a:gdLst/>
              <a:ahLst/>
              <a:cxnLst/>
              <a:rect l="l" t="t" r="r" b="b"/>
              <a:pathLst>
                <a:path w="9085" h="2835" extrusionOk="0">
                  <a:moveTo>
                    <a:pt x="4558" y="1"/>
                  </a:moveTo>
                  <a:cubicBezTo>
                    <a:pt x="2434" y="1"/>
                    <a:pt x="0" y="382"/>
                    <a:pt x="0" y="382"/>
                  </a:cubicBezTo>
                  <a:lnTo>
                    <a:pt x="179" y="2835"/>
                  </a:lnTo>
                  <a:lnTo>
                    <a:pt x="9085" y="2835"/>
                  </a:lnTo>
                  <a:cubicBezTo>
                    <a:pt x="9085" y="2835"/>
                    <a:pt x="8846" y="1239"/>
                    <a:pt x="7168" y="382"/>
                  </a:cubicBezTo>
                  <a:cubicBezTo>
                    <a:pt x="6604" y="96"/>
                    <a:pt x="5620" y="1"/>
                    <a:pt x="4558" y="1"/>
                  </a:cubicBez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0"/>
            <p:cNvSpPr/>
            <p:nvPr/>
          </p:nvSpPr>
          <p:spPr>
            <a:xfrm flipH="1">
              <a:off x="3912790" y="3610286"/>
              <a:ext cx="112095" cy="1328698"/>
            </a:xfrm>
            <a:custGeom>
              <a:avLst/>
              <a:gdLst/>
              <a:ahLst/>
              <a:cxnLst/>
              <a:rect l="l" t="t" r="r" b="b"/>
              <a:pathLst>
                <a:path w="2918" h="34588" extrusionOk="0">
                  <a:moveTo>
                    <a:pt x="345" y="0"/>
                  </a:moveTo>
                  <a:cubicBezTo>
                    <a:pt x="155" y="0"/>
                    <a:pt x="0" y="155"/>
                    <a:pt x="0" y="346"/>
                  </a:cubicBezTo>
                  <a:lnTo>
                    <a:pt x="1893" y="34243"/>
                  </a:lnTo>
                  <a:cubicBezTo>
                    <a:pt x="1893" y="34445"/>
                    <a:pt x="2036" y="34588"/>
                    <a:pt x="2239" y="34588"/>
                  </a:cubicBezTo>
                  <a:lnTo>
                    <a:pt x="2572" y="34588"/>
                  </a:lnTo>
                  <a:cubicBezTo>
                    <a:pt x="2774" y="34588"/>
                    <a:pt x="2917" y="34445"/>
                    <a:pt x="2917" y="34243"/>
                  </a:cubicBezTo>
                  <a:lnTo>
                    <a:pt x="1024" y="346"/>
                  </a:lnTo>
                  <a:cubicBezTo>
                    <a:pt x="1024" y="155"/>
                    <a:pt x="881" y="0"/>
                    <a:pt x="69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0"/>
            <p:cNvSpPr/>
            <p:nvPr/>
          </p:nvSpPr>
          <p:spPr>
            <a:xfrm flipH="1">
              <a:off x="3972256" y="3736521"/>
              <a:ext cx="46252" cy="146400"/>
            </a:xfrm>
            <a:custGeom>
              <a:avLst/>
              <a:gdLst/>
              <a:ahLst/>
              <a:cxnLst/>
              <a:rect l="l" t="t" r="r" b="b"/>
              <a:pathLst>
                <a:path w="1204" h="3811" extrusionOk="0">
                  <a:moveTo>
                    <a:pt x="1025" y="0"/>
                  </a:moveTo>
                  <a:lnTo>
                    <a:pt x="1" y="0"/>
                  </a:lnTo>
                  <a:lnTo>
                    <a:pt x="203" y="3810"/>
                  </a:lnTo>
                  <a:lnTo>
                    <a:pt x="1203" y="3155"/>
                  </a:lnTo>
                  <a:close/>
                </a:path>
              </a:pathLst>
            </a:custGeom>
            <a:solidFill>
              <a:srgbClr val="4D4D4D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0"/>
            <p:cNvSpPr/>
            <p:nvPr/>
          </p:nvSpPr>
          <p:spPr>
            <a:xfrm flipH="1">
              <a:off x="7705030" y="3610286"/>
              <a:ext cx="112095" cy="1328698"/>
            </a:xfrm>
            <a:custGeom>
              <a:avLst/>
              <a:gdLst/>
              <a:ahLst/>
              <a:cxnLst/>
              <a:rect l="l" t="t" r="r" b="b"/>
              <a:pathLst>
                <a:path w="2918" h="34588" extrusionOk="0">
                  <a:moveTo>
                    <a:pt x="2227" y="0"/>
                  </a:moveTo>
                  <a:cubicBezTo>
                    <a:pt x="2036" y="0"/>
                    <a:pt x="1882" y="155"/>
                    <a:pt x="1882" y="346"/>
                  </a:cubicBezTo>
                  <a:lnTo>
                    <a:pt x="0" y="34243"/>
                  </a:lnTo>
                  <a:cubicBezTo>
                    <a:pt x="0" y="34445"/>
                    <a:pt x="143" y="34588"/>
                    <a:pt x="334" y="34588"/>
                  </a:cubicBezTo>
                  <a:lnTo>
                    <a:pt x="679" y="34588"/>
                  </a:lnTo>
                  <a:cubicBezTo>
                    <a:pt x="882" y="34588"/>
                    <a:pt x="1024" y="34445"/>
                    <a:pt x="1024" y="34243"/>
                  </a:cubicBezTo>
                  <a:lnTo>
                    <a:pt x="2918" y="346"/>
                  </a:lnTo>
                  <a:cubicBezTo>
                    <a:pt x="2918" y="155"/>
                    <a:pt x="2763" y="0"/>
                    <a:pt x="257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0"/>
            <p:cNvSpPr/>
            <p:nvPr/>
          </p:nvSpPr>
          <p:spPr>
            <a:xfrm flipH="1">
              <a:off x="3849318" y="3653274"/>
              <a:ext cx="4008989" cy="83284"/>
            </a:xfrm>
            <a:custGeom>
              <a:avLst/>
              <a:gdLst/>
              <a:ahLst/>
              <a:cxnLst/>
              <a:rect l="l" t="t" r="r" b="b"/>
              <a:pathLst>
                <a:path w="104360" h="2168" extrusionOk="0">
                  <a:moveTo>
                    <a:pt x="104359" y="1834"/>
                  </a:moveTo>
                  <a:cubicBezTo>
                    <a:pt x="104359" y="2024"/>
                    <a:pt x="104204" y="2167"/>
                    <a:pt x="104014" y="2167"/>
                  </a:cubicBezTo>
                  <a:lnTo>
                    <a:pt x="334" y="2167"/>
                  </a:lnTo>
                  <a:cubicBezTo>
                    <a:pt x="144" y="2167"/>
                    <a:pt x="1" y="2024"/>
                    <a:pt x="1" y="1834"/>
                  </a:cubicBezTo>
                  <a:lnTo>
                    <a:pt x="1" y="346"/>
                  </a:lnTo>
                  <a:cubicBezTo>
                    <a:pt x="1" y="143"/>
                    <a:pt x="144" y="0"/>
                    <a:pt x="334" y="0"/>
                  </a:cubicBezTo>
                  <a:lnTo>
                    <a:pt x="104014" y="0"/>
                  </a:lnTo>
                  <a:cubicBezTo>
                    <a:pt x="104204" y="0"/>
                    <a:pt x="104359" y="143"/>
                    <a:pt x="104359" y="34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0"/>
            <p:cNvSpPr/>
            <p:nvPr/>
          </p:nvSpPr>
          <p:spPr>
            <a:xfrm flipH="1">
              <a:off x="3714869" y="3521084"/>
              <a:ext cx="4277894" cy="178399"/>
            </a:xfrm>
            <a:custGeom>
              <a:avLst/>
              <a:gdLst/>
              <a:ahLst/>
              <a:cxnLst/>
              <a:rect l="l" t="t" r="r" b="b"/>
              <a:pathLst>
                <a:path w="111360" h="4644" extrusionOk="0">
                  <a:moveTo>
                    <a:pt x="0" y="1"/>
                  </a:moveTo>
                  <a:lnTo>
                    <a:pt x="0" y="1203"/>
                  </a:lnTo>
                  <a:cubicBezTo>
                    <a:pt x="0" y="3108"/>
                    <a:pt x="1548" y="4644"/>
                    <a:pt x="3441" y="4644"/>
                  </a:cubicBezTo>
                  <a:lnTo>
                    <a:pt x="107919" y="4644"/>
                  </a:lnTo>
                  <a:cubicBezTo>
                    <a:pt x="109824" y="4644"/>
                    <a:pt x="111360" y="3096"/>
                    <a:pt x="111360" y="1203"/>
                  </a:cubicBezTo>
                  <a:lnTo>
                    <a:pt x="11136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30"/>
            <p:cNvSpPr/>
            <p:nvPr/>
          </p:nvSpPr>
          <p:spPr>
            <a:xfrm flipH="1">
              <a:off x="7711444" y="3736521"/>
              <a:ext cx="46213" cy="146400"/>
            </a:xfrm>
            <a:custGeom>
              <a:avLst/>
              <a:gdLst/>
              <a:ahLst/>
              <a:cxnLst/>
              <a:rect l="l" t="t" r="r" b="b"/>
              <a:pathLst>
                <a:path w="1203" h="3811" extrusionOk="0">
                  <a:moveTo>
                    <a:pt x="179" y="0"/>
                  </a:moveTo>
                  <a:lnTo>
                    <a:pt x="1203" y="0"/>
                  </a:lnTo>
                  <a:lnTo>
                    <a:pt x="989" y="3810"/>
                  </a:lnTo>
                  <a:lnTo>
                    <a:pt x="0" y="3155"/>
                  </a:lnTo>
                  <a:close/>
                </a:path>
              </a:pathLst>
            </a:custGeom>
            <a:solidFill>
              <a:srgbClr val="4D4D4D">
                <a:alpha val="497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30"/>
            <p:cNvSpPr/>
            <p:nvPr/>
          </p:nvSpPr>
          <p:spPr>
            <a:xfrm flipH="1">
              <a:off x="4550437" y="2990980"/>
              <a:ext cx="762461" cy="528744"/>
            </a:xfrm>
            <a:custGeom>
              <a:avLst/>
              <a:gdLst/>
              <a:ahLst/>
              <a:cxnLst/>
              <a:rect l="l" t="t" r="r" b="b"/>
              <a:pathLst>
                <a:path w="19848" h="13764" extrusionOk="0">
                  <a:moveTo>
                    <a:pt x="798" y="0"/>
                  </a:moveTo>
                  <a:cubicBezTo>
                    <a:pt x="500" y="548"/>
                    <a:pt x="238" y="1131"/>
                    <a:pt x="0" y="1739"/>
                  </a:cubicBezTo>
                  <a:lnTo>
                    <a:pt x="1393" y="12383"/>
                  </a:lnTo>
                  <a:lnTo>
                    <a:pt x="17824" y="13764"/>
                  </a:lnTo>
                  <a:cubicBezTo>
                    <a:pt x="17788" y="13466"/>
                    <a:pt x="17741" y="13311"/>
                    <a:pt x="17741" y="13311"/>
                  </a:cubicBezTo>
                  <a:cubicBezTo>
                    <a:pt x="17741" y="13311"/>
                    <a:pt x="18038" y="13073"/>
                    <a:pt x="18443" y="12680"/>
                  </a:cubicBezTo>
                  <a:lnTo>
                    <a:pt x="19848" y="5382"/>
                  </a:lnTo>
                  <a:cubicBezTo>
                    <a:pt x="19634" y="5287"/>
                    <a:pt x="19467" y="5227"/>
                    <a:pt x="19407" y="5191"/>
                  </a:cubicBezTo>
                  <a:cubicBezTo>
                    <a:pt x="19419" y="5096"/>
                    <a:pt x="19419" y="5037"/>
                    <a:pt x="19419" y="5037"/>
                  </a:cubicBezTo>
                  <a:cubicBezTo>
                    <a:pt x="19276" y="4977"/>
                    <a:pt x="19062" y="4894"/>
                    <a:pt x="18800" y="4834"/>
                  </a:cubicBezTo>
                  <a:cubicBezTo>
                    <a:pt x="19134" y="3786"/>
                    <a:pt x="19074" y="2441"/>
                    <a:pt x="18419" y="762"/>
                  </a:cubicBezTo>
                  <a:lnTo>
                    <a:pt x="798" y="0"/>
                  </a:lnTo>
                  <a:close/>
                </a:path>
              </a:pathLst>
            </a:custGeom>
            <a:solidFill>
              <a:srgbClr val="FFFFFF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0"/>
            <p:cNvSpPr/>
            <p:nvPr/>
          </p:nvSpPr>
          <p:spPr>
            <a:xfrm flipH="1">
              <a:off x="4582436" y="3468031"/>
              <a:ext cx="705760" cy="57200"/>
            </a:xfrm>
            <a:custGeom>
              <a:avLst/>
              <a:gdLst/>
              <a:ahLst/>
              <a:cxnLst/>
              <a:rect l="l" t="t" r="r" b="b"/>
              <a:pathLst>
                <a:path w="18372" h="1489" extrusionOk="0">
                  <a:moveTo>
                    <a:pt x="0" y="0"/>
                  </a:moveTo>
                  <a:lnTo>
                    <a:pt x="322" y="1489"/>
                  </a:lnTo>
                  <a:lnTo>
                    <a:pt x="18014" y="1489"/>
                  </a:lnTo>
                  <a:lnTo>
                    <a:pt x="18371" y="191"/>
                  </a:lnTo>
                  <a:lnTo>
                    <a:pt x="9132" y="0"/>
                  </a:lnTo>
                  <a:close/>
                </a:path>
              </a:pathLst>
            </a:custGeom>
            <a:solidFill>
              <a:srgbClr val="9FA7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30"/>
            <p:cNvSpPr/>
            <p:nvPr/>
          </p:nvSpPr>
          <p:spPr>
            <a:xfrm flipH="1">
              <a:off x="4582436" y="3468031"/>
              <a:ext cx="705760" cy="57200"/>
            </a:xfrm>
            <a:custGeom>
              <a:avLst/>
              <a:gdLst/>
              <a:ahLst/>
              <a:cxnLst/>
              <a:rect l="l" t="t" r="r" b="b"/>
              <a:pathLst>
                <a:path w="18372" h="1489" extrusionOk="0">
                  <a:moveTo>
                    <a:pt x="9132" y="0"/>
                  </a:moveTo>
                  <a:lnTo>
                    <a:pt x="0" y="0"/>
                  </a:lnTo>
                  <a:lnTo>
                    <a:pt x="322" y="1489"/>
                  </a:lnTo>
                  <a:lnTo>
                    <a:pt x="18014" y="1489"/>
                  </a:lnTo>
                  <a:lnTo>
                    <a:pt x="18371" y="191"/>
                  </a:lnTo>
                  <a:close/>
                </a:path>
              </a:pathLst>
            </a:custGeom>
            <a:solidFill>
              <a:srgbClr val="CBD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30"/>
            <p:cNvSpPr/>
            <p:nvPr/>
          </p:nvSpPr>
          <p:spPr>
            <a:xfrm flipH="1">
              <a:off x="4582436" y="3468031"/>
              <a:ext cx="705760" cy="57200"/>
            </a:xfrm>
            <a:custGeom>
              <a:avLst/>
              <a:gdLst/>
              <a:ahLst/>
              <a:cxnLst/>
              <a:rect l="l" t="t" r="r" b="b"/>
              <a:pathLst>
                <a:path w="18372" h="1489" extrusionOk="0">
                  <a:moveTo>
                    <a:pt x="9132" y="0"/>
                  </a:moveTo>
                  <a:lnTo>
                    <a:pt x="0" y="0"/>
                  </a:lnTo>
                  <a:lnTo>
                    <a:pt x="322" y="1489"/>
                  </a:lnTo>
                  <a:lnTo>
                    <a:pt x="18014" y="1489"/>
                  </a:lnTo>
                  <a:lnTo>
                    <a:pt x="18371" y="19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30"/>
            <p:cNvSpPr/>
            <p:nvPr/>
          </p:nvSpPr>
          <p:spPr>
            <a:xfrm flipH="1">
              <a:off x="4576021" y="3017948"/>
              <a:ext cx="702572" cy="469316"/>
            </a:xfrm>
            <a:custGeom>
              <a:avLst/>
              <a:gdLst/>
              <a:ahLst/>
              <a:cxnLst/>
              <a:rect l="l" t="t" r="r" b="b"/>
              <a:pathLst>
                <a:path w="18289" h="12217" extrusionOk="0">
                  <a:moveTo>
                    <a:pt x="0" y="1"/>
                  </a:moveTo>
                  <a:lnTo>
                    <a:pt x="822" y="12216"/>
                  </a:lnTo>
                  <a:lnTo>
                    <a:pt x="17276" y="12216"/>
                  </a:lnTo>
                  <a:lnTo>
                    <a:pt x="18288" y="82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30"/>
            <p:cNvSpPr/>
            <p:nvPr/>
          </p:nvSpPr>
          <p:spPr>
            <a:xfrm flipH="1">
              <a:off x="4576021" y="3017948"/>
              <a:ext cx="702572" cy="45791"/>
            </a:xfrm>
            <a:custGeom>
              <a:avLst/>
              <a:gdLst/>
              <a:ahLst/>
              <a:cxnLst/>
              <a:rect l="l" t="t" r="r" b="b"/>
              <a:pathLst>
                <a:path w="18289" h="1192" extrusionOk="0">
                  <a:moveTo>
                    <a:pt x="0" y="1"/>
                  </a:moveTo>
                  <a:lnTo>
                    <a:pt x="24" y="394"/>
                  </a:lnTo>
                  <a:lnTo>
                    <a:pt x="18264" y="1191"/>
                  </a:lnTo>
                  <a:lnTo>
                    <a:pt x="18288" y="82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30"/>
            <p:cNvSpPr/>
            <p:nvPr/>
          </p:nvSpPr>
          <p:spPr>
            <a:xfrm flipH="1">
              <a:off x="4887943" y="3233386"/>
              <a:ext cx="93809" cy="93809"/>
            </a:xfrm>
            <a:custGeom>
              <a:avLst/>
              <a:gdLst/>
              <a:ahLst/>
              <a:cxnLst/>
              <a:rect l="l" t="t" r="r" b="b"/>
              <a:pathLst>
                <a:path w="2442" h="2442" extrusionOk="0">
                  <a:moveTo>
                    <a:pt x="1236" y="0"/>
                  </a:moveTo>
                  <a:cubicBezTo>
                    <a:pt x="1229" y="0"/>
                    <a:pt x="1222" y="0"/>
                    <a:pt x="1215" y="0"/>
                  </a:cubicBezTo>
                  <a:cubicBezTo>
                    <a:pt x="548" y="0"/>
                    <a:pt x="0" y="560"/>
                    <a:pt x="0" y="1227"/>
                  </a:cubicBezTo>
                  <a:cubicBezTo>
                    <a:pt x="0" y="1894"/>
                    <a:pt x="548" y="2441"/>
                    <a:pt x="1215" y="2441"/>
                  </a:cubicBezTo>
                  <a:cubicBezTo>
                    <a:pt x="1882" y="2441"/>
                    <a:pt x="2441" y="1894"/>
                    <a:pt x="2441" y="1227"/>
                  </a:cubicBezTo>
                  <a:cubicBezTo>
                    <a:pt x="2441" y="544"/>
                    <a:pt x="1893" y="0"/>
                    <a:pt x="12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0"/>
            <p:cNvSpPr/>
            <p:nvPr/>
          </p:nvSpPr>
          <p:spPr>
            <a:xfrm flipH="1">
              <a:off x="8153425" y="3043725"/>
              <a:ext cx="200219" cy="163878"/>
            </a:xfrm>
            <a:custGeom>
              <a:avLst/>
              <a:gdLst/>
              <a:ahLst/>
              <a:cxnLst/>
              <a:rect l="l" t="t" r="r" b="b"/>
              <a:pathLst>
                <a:path w="5212" h="4266" extrusionOk="0">
                  <a:moveTo>
                    <a:pt x="3787" y="0"/>
                  </a:moveTo>
                  <a:cubicBezTo>
                    <a:pt x="2696" y="0"/>
                    <a:pt x="941" y="318"/>
                    <a:pt x="941" y="318"/>
                  </a:cubicBezTo>
                  <a:lnTo>
                    <a:pt x="0" y="3187"/>
                  </a:lnTo>
                  <a:cubicBezTo>
                    <a:pt x="0" y="3187"/>
                    <a:pt x="2746" y="4265"/>
                    <a:pt x="3407" y="4265"/>
                  </a:cubicBezTo>
                  <a:cubicBezTo>
                    <a:pt x="3497" y="4265"/>
                    <a:pt x="3549" y="4245"/>
                    <a:pt x="3549" y="4199"/>
                  </a:cubicBezTo>
                  <a:cubicBezTo>
                    <a:pt x="3549" y="3806"/>
                    <a:pt x="1525" y="2556"/>
                    <a:pt x="1524" y="2556"/>
                  </a:cubicBezTo>
                  <a:lnTo>
                    <a:pt x="1524" y="2556"/>
                  </a:lnTo>
                  <a:cubicBezTo>
                    <a:pt x="1525" y="2556"/>
                    <a:pt x="3455" y="3280"/>
                    <a:pt x="4142" y="3280"/>
                  </a:cubicBezTo>
                  <a:cubicBezTo>
                    <a:pt x="4291" y="3280"/>
                    <a:pt x="4382" y="3246"/>
                    <a:pt x="4382" y="3163"/>
                  </a:cubicBezTo>
                  <a:cubicBezTo>
                    <a:pt x="4382" y="2723"/>
                    <a:pt x="1846" y="1699"/>
                    <a:pt x="1846" y="1699"/>
                  </a:cubicBezTo>
                  <a:lnTo>
                    <a:pt x="1846" y="1699"/>
                  </a:lnTo>
                  <a:cubicBezTo>
                    <a:pt x="1846" y="1699"/>
                    <a:pt x="3402" y="1890"/>
                    <a:pt x="4379" y="1890"/>
                  </a:cubicBezTo>
                  <a:cubicBezTo>
                    <a:pt x="4867" y="1890"/>
                    <a:pt x="5211" y="1842"/>
                    <a:pt x="5144" y="1699"/>
                  </a:cubicBezTo>
                  <a:cubicBezTo>
                    <a:pt x="4930" y="1270"/>
                    <a:pt x="1655" y="889"/>
                    <a:pt x="1655" y="889"/>
                  </a:cubicBezTo>
                  <a:cubicBezTo>
                    <a:pt x="1655" y="889"/>
                    <a:pt x="5168" y="389"/>
                    <a:pt x="4501" y="92"/>
                  </a:cubicBezTo>
                  <a:cubicBezTo>
                    <a:pt x="4354" y="26"/>
                    <a:pt x="4097" y="0"/>
                    <a:pt x="3787" y="0"/>
                  </a:cubicBez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30"/>
            <p:cNvSpPr/>
            <p:nvPr/>
          </p:nvSpPr>
          <p:spPr>
            <a:xfrm flipH="1">
              <a:off x="8303742" y="3035351"/>
              <a:ext cx="13753" cy="26084"/>
            </a:xfrm>
            <a:custGeom>
              <a:avLst/>
              <a:gdLst/>
              <a:ahLst/>
              <a:cxnLst/>
              <a:rect l="l" t="t" r="r" b="b"/>
              <a:pathLst>
                <a:path w="358" h="679" extrusionOk="0">
                  <a:moveTo>
                    <a:pt x="357" y="0"/>
                  </a:moveTo>
                  <a:lnTo>
                    <a:pt x="167" y="131"/>
                  </a:lnTo>
                  <a:lnTo>
                    <a:pt x="0" y="536"/>
                  </a:lnTo>
                  <a:lnTo>
                    <a:pt x="310" y="679"/>
                  </a:lnTo>
                  <a:lnTo>
                    <a:pt x="357" y="0"/>
                  </a:lnTo>
                  <a:close/>
                </a:path>
              </a:pathLst>
            </a:custGeom>
            <a:solidFill>
              <a:srgbClr val="FFD1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30"/>
            <p:cNvSpPr/>
            <p:nvPr/>
          </p:nvSpPr>
          <p:spPr>
            <a:xfrm flipH="1">
              <a:off x="6458207" y="4056681"/>
              <a:ext cx="396558" cy="72297"/>
            </a:xfrm>
            <a:custGeom>
              <a:avLst/>
              <a:gdLst/>
              <a:ahLst/>
              <a:cxnLst/>
              <a:rect l="l" t="t" r="r" b="b"/>
              <a:pathLst>
                <a:path w="10323" h="1882" extrusionOk="0">
                  <a:moveTo>
                    <a:pt x="0" y="1"/>
                  </a:moveTo>
                  <a:lnTo>
                    <a:pt x="119" y="1882"/>
                  </a:lnTo>
                  <a:lnTo>
                    <a:pt x="10204" y="1703"/>
                  </a:lnTo>
                  <a:lnTo>
                    <a:pt x="1032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30"/>
            <p:cNvSpPr/>
            <p:nvPr/>
          </p:nvSpPr>
          <p:spPr>
            <a:xfrm flipH="1">
              <a:off x="4737936" y="4049382"/>
              <a:ext cx="388798" cy="101108"/>
            </a:xfrm>
            <a:custGeom>
              <a:avLst/>
              <a:gdLst/>
              <a:ahLst/>
              <a:cxnLst/>
              <a:rect l="l" t="t" r="r" b="b"/>
              <a:pathLst>
                <a:path w="10121" h="2632" extrusionOk="0">
                  <a:moveTo>
                    <a:pt x="0" y="0"/>
                  </a:moveTo>
                  <a:lnTo>
                    <a:pt x="167" y="2631"/>
                  </a:lnTo>
                  <a:lnTo>
                    <a:pt x="9966" y="2631"/>
                  </a:lnTo>
                  <a:lnTo>
                    <a:pt x="1012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30"/>
            <p:cNvSpPr/>
            <p:nvPr/>
          </p:nvSpPr>
          <p:spPr>
            <a:xfrm flipH="1">
              <a:off x="6968170" y="2359304"/>
              <a:ext cx="27467" cy="27505"/>
            </a:xfrm>
            <a:custGeom>
              <a:avLst/>
              <a:gdLst/>
              <a:ahLst/>
              <a:cxnLst/>
              <a:rect l="l" t="t" r="r" b="b"/>
              <a:pathLst>
                <a:path w="715" h="716" extrusionOk="0">
                  <a:moveTo>
                    <a:pt x="369" y="1"/>
                  </a:moveTo>
                  <a:lnTo>
                    <a:pt x="0" y="715"/>
                  </a:lnTo>
                  <a:lnTo>
                    <a:pt x="714" y="525"/>
                  </a:lnTo>
                  <a:lnTo>
                    <a:pt x="369" y="1"/>
                  </a:lnTo>
                  <a:close/>
                </a:path>
              </a:pathLst>
            </a:custGeom>
            <a:solidFill>
              <a:srgbClr val="FFB8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31"/>
          <p:cNvSpPr/>
          <p:nvPr/>
        </p:nvSpPr>
        <p:spPr>
          <a:xfrm>
            <a:off x="467544" y="447000"/>
            <a:ext cx="4896051" cy="572620"/>
          </a:xfrm>
          <a:custGeom>
            <a:avLst/>
            <a:gdLst/>
            <a:ahLst/>
            <a:cxnLst/>
            <a:rect l="l" t="t" r="r" b="b"/>
            <a:pathLst>
              <a:path w="251531" h="78200" extrusionOk="0">
                <a:moveTo>
                  <a:pt x="0" y="0"/>
                </a:moveTo>
                <a:lnTo>
                  <a:pt x="4353" y="78200"/>
                </a:lnTo>
                <a:lnTo>
                  <a:pt x="237343" y="78200"/>
                </a:lnTo>
                <a:lnTo>
                  <a:pt x="251531" y="5482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/>
          <a:lstStyle/>
          <a:p>
            <a:endParaRPr lang="id-ID"/>
          </a:p>
        </p:txBody>
      </p:sp>
      <p:sp>
        <p:nvSpPr>
          <p:cNvPr id="484" name="Google Shape;484;p3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42141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/>
              <a:t>G. Toleransi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5250" y="1275606"/>
                <a:ext cx="8109198" cy="2862322"/>
              </a:xfrm>
              <a:prstGeom prst="rect">
                <a:avLst/>
              </a:prstGeom>
              <a:solidFill>
                <a:srgbClr val="C9F5FF">
                  <a:alpha val="83922"/>
                </a:srgbClr>
              </a:solidFill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400" dirty="0" err="1"/>
                  <a:t>Apabila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suatu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hasil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pengukuran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diberikan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tanpa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tambahan</a:t>
                </a:r>
                <a:r>
                  <a:rPr lang="en-US" sz="2400" dirty="0"/>
                  <a:t> </a:t>
                </a:r>
                <a:r>
                  <a:rPr lang="id-ID" sz="2400" dirty="0"/>
                  <a:t> </a:t>
                </a:r>
                <a:r>
                  <a:rPr lang="en-US" sz="2400" dirty="0" err="1"/>
                  <a:t>syarat-syarat</a:t>
                </a:r>
                <a:r>
                  <a:rPr lang="en-US" sz="2400" dirty="0"/>
                  <a:t> (</a:t>
                </a:r>
                <a:r>
                  <a:rPr lang="en-US" sz="2400" dirty="0" err="1"/>
                  <a:t>batasan-batasan</a:t>
                </a:r>
                <a:r>
                  <a:rPr lang="en-US" sz="2400" dirty="0"/>
                  <a:t>) </a:t>
                </a:r>
                <a:r>
                  <a:rPr lang="en-US" sz="2400" dirty="0" err="1"/>
                  <a:t>toleransi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digunakan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toleransi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sama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id-ID" sz="2400" dirty="0"/>
                  <a:t>galat mutlak (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A</a:t>
                </a:r>
                <a:r>
                  <a:rPr lang="id-ID" sz="2400" dirty="0"/>
                  <a:t>). Sehingga </a:t>
                </a:r>
                <a:r>
                  <a:rPr lang="id-ID" sz="2400" b="1" dirty="0"/>
                  <a:t>interval keakuratan </a:t>
                </a:r>
                <a:r>
                  <a:rPr lang="id-ID" sz="2400" dirty="0"/>
                  <a:t>untuk ukuran tersebut adalah </a:t>
                </a:r>
                <a:r>
                  <a:rPr lang="id-ID" sz="2400" b="1" dirty="0"/>
                  <a:t>ukuran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±</m:t>
                    </m:r>
                  </m:oMath>
                </a14:m>
                <a:r>
                  <a:rPr lang="id-ID" sz="2400" b="1" dirty="0"/>
                  <a:t> batas toleransi.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250" y="1275606"/>
                <a:ext cx="8109198" cy="2862322"/>
              </a:xfrm>
              <a:prstGeom prst="rect">
                <a:avLst/>
              </a:prstGeom>
              <a:blipFill rotWithShape="1">
                <a:blip r:embed="rId3"/>
                <a:stretch>
                  <a:fillRect l="-1128" r="-1203" b="-170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Google Shape;608;p34"/>
          <p:cNvSpPr/>
          <p:nvPr/>
        </p:nvSpPr>
        <p:spPr>
          <a:xfrm>
            <a:off x="395536" y="318464"/>
            <a:ext cx="8496944" cy="4464496"/>
          </a:xfrm>
          <a:custGeom>
            <a:avLst/>
            <a:gdLst/>
            <a:ahLst/>
            <a:cxnLst/>
            <a:rect l="l" t="t" r="r" b="b"/>
            <a:pathLst>
              <a:path w="251531" h="78200" extrusionOk="0">
                <a:moveTo>
                  <a:pt x="0" y="0"/>
                </a:moveTo>
                <a:lnTo>
                  <a:pt x="4353" y="78200"/>
                </a:lnTo>
                <a:lnTo>
                  <a:pt x="237343" y="78200"/>
                </a:lnTo>
                <a:lnTo>
                  <a:pt x="251531" y="5482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/>
          <a:lstStyle/>
          <a:p>
            <a:endParaRPr lang="id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20481" y="299432"/>
                <a:ext cx="7884876" cy="4492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300" dirty="0"/>
                  <a:t>Contoh:</a:t>
                </a:r>
                <a:endParaRPr lang="id-ID" sz="2300" dirty="0"/>
              </a:p>
              <a:p>
                <a:pPr lvl="0">
                  <a:lnSpc>
                    <a:spcPct val="150000"/>
                  </a:lnSpc>
                </a:pPr>
                <a:r>
                  <a:rPr lang="en-US" sz="2300" dirty="0" err="1"/>
                  <a:t>Ukuran</a:t>
                </a:r>
                <a:r>
                  <a:rPr lang="en-US" sz="2300" dirty="0"/>
                  <a:t> 2 meter, </a:t>
                </a:r>
                <a:r>
                  <a:rPr lang="en-US" sz="2300" dirty="0" err="1"/>
                  <a:t>maka</a:t>
                </a:r>
                <a:r>
                  <a:rPr lang="en-US" sz="2300" dirty="0"/>
                  <a:t> </a:t>
                </a:r>
                <a:r>
                  <a:rPr lang="id-ID" sz="2300" dirty="0"/>
                  <a:t>interval keakuratan </a:t>
                </a:r>
                <a:r>
                  <a:rPr lang="en-US" sz="2300" dirty="0" err="1"/>
                  <a:t>untuk</a:t>
                </a:r>
                <a:r>
                  <a:rPr lang="en-US" sz="2300" dirty="0"/>
                  <a:t> </a:t>
                </a:r>
                <a:r>
                  <a:rPr lang="en-US" sz="2300" dirty="0" err="1"/>
                  <a:t>ukuran</a:t>
                </a:r>
                <a:r>
                  <a:rPr lang="en-US" sz="2300" dirty="0"/>
                  <a:t> </a:t>
                </a:r>
                <a:r>
                  <a:rPr lang="en-US" sz="2300" dirty="0" err="1"/>
                  <a:t>tersebut</a:t>
                </a:r>
                <a:r>
                  <a:rPr lang="en-US" sz="2300" dirty="0"/>
                  <a:t> </a:t>
                </a:r>
                <a:r>
                  <a:rPr lang="en-US" sz="2300" dirty="0" err="1"/>
                  <a:t>adalah</a:t>
                </a:r>
                <a:r>
                  <a:rPr lang="en-US" sz="2300" dirty="0"/>
                  <a:t> </a:t>
                </a:r>
                <a:endParaRPr lang="id-ID" sz="2300" dirty="0"/>
              </a:p>
              <a:p>
                <a:pPr lvl="0">
                  <a:lnSpc>
                    <a:spcPct val="150000"/>
                  </a:lnSpc>
                </a:pPr>
                <a:r>
                  <a:rPr lang="id-ID" sz="2300" b="1" dirty="0"/>
                  <a:t>ukuran </a:t>
                </a:r>
                <a14:m>
                  <m:oMath xmlns:m="http://schemas.openxmlformats.org/officeDocument/2006/math">
                    <m:r>
                      <a:rPr lang="en-US" sz="2300" b="1" i="1">
                        <a:latin typeface="Cambria Math"/>
                      </a:rPr>
                      <m:t>±</m:t>
                    </m:r>
                  </m:oMath>
                </a14:m>
                <a:r>
                  <a:rPr lang="id-ID" sz="2300" b="1" dirty="0"/>
                  <a:t> batas toleransi </a:t>
                </a:r>
              </a:p>
              <a:p>
                <a:pPr lvl="0">
                  <a:lnSpc>
                    <a:spcPct val="150000"/>
                  </a:lnSpc>
                </a:pPr>
                <a:r>
                  <a:rPr lang="id-ID" sz="2300" b="1" dirty="0"/>
                  <a:t>ukuran </a:t>
                </a:r>
                <a14:m>
                  <m:oMath xmlns:m="http://schemas.openxmlformats.org/officeDocument/2006/math">
                    <m:r>
                      <a:rPr lang="en-US" sz="2300" b="1" i="1">
                        <a:latin typeface="Cambria Math"/>
                      </a:rPr>
                      <m:t>±</m:t>
                    </m:r>
                  </m:oMath>
                </a14:m>
                <a:r>
                  <a:rPr lang="id-ID" sz="2300" b="1" dirty="0"/>
                  <a:t> </a:t>
                </a:r>
                <a:r>
                  <a:rPr lang="en-US" sz="2300" dirty="0"/>
                  <a:t>E</a:t>
                </a:r>
                <a:r>
                  <a:rPr lang="en-US" sz="2300" baseline="-25000" dirty="0"/>
                  <a:t>A </a:t>
                </a:r>
                <a:endParaRPr lang="id-ID" sz="2300" baseline="-25000" dirty="0"/>
              </a:p>
              <a:p>
                <a:pPr lvl="0">
                  <a:lnSpc>
                    <a:spcPct val="150000"/>
                  </a:lnSpc>
                </a:pPr>
                <a:r>
                  <a:rPr lang="en-US" sz="2300" dirty="0"/>
                  <a:t>2 </a:t>
                </a:r>
                <a14:m>
                  <m:oMath xmlns:m="http://schemas.openxmlformats.org/officeDocument/2006/math">
                    <m:r>
                      <a:rPr lang="en-US" sz="2300" i="1">
                        <a:latin typeface="Cambria Math"/>
                      </a:rPr>
                      <m:t>±</m:t>
                    </m:r>
                  </m:oMath>
                </a14:m>
                <a:r>
                  <a:rPr lang="en-US" sz="23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3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3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3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300" i="1">
                        <a:latin typeface="Cambria Math"/>
                      </a:rPr>
                      <m:t>×</m:t>
                    </m:r>
                    <m:sSup>
                      <m:sSupPr>
                        <m:ctrlPr>
                          <a:rPr lang="id-ID" sz="23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300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2300" i="1">
                            <a:latin typeface="Cambria Math"/>
                          </a:rPr>
                          <m:t>−0</m:t>
                        </m:r>
                      </m:sup>
                    </m:sSup>
                  </m:oMath>
                </a14:m>
                <a:r>
                  <a:rPr lang="en-US" sz="2300" dirty="0"/>
                  <a:t> </a:t>
                </a:r>
                <a:r>
                  <a:rPr lang="id-ID" sz="2300" dirty="0"/>
                  <a:t>= </a:t>
                </a:r>
                <a:r>
                  <a:rPr lang="en-US" sz="2300" dirty="0"/>
                  <a:t>2 </a:t>
                </a:r>
                <a14:m>
                  <m:oMath xmlns:m="http://schemas.openxmlformats.org/officeDocument/2006/math">
                    <m:r>
                      <a:rPr lang="en-US" sz="2300" i="1">
                        <a:latin typeface="Cambria Math"/>
                      </a:rPr>
                      <m:t>±</m:t>
                    </m:r>
                  </m:oMath>
                </a14:m>
                <a:r>
                  <a:rPr lang="en-US" sz="2300" dirty="0"/>
                  <a:t> </a:t>
                </a:r>
                <a14:m>
                  <m:oMath xmlns:m="http://schemas.openxmlformats.org/officeDocument/2006/math">
                    <m:r>
                      <a:rPr lang="en-US" sz="2300" i="1">
                        <a:latin typeface="Cambria Math"/>
                      </a:rPr>
                      <m:t>0,5 </m:t>
                    </m:r>
                  </m:oMath>
                </a14:m>
                <a:endParaRPr lang="id-ID" sz="2300" dirty="0"/>
              </a:p>
              <a:p>
                <a:pPr lvl="0">
                  <a:lnSpc>
                    <a:spcPct val="150000"/>
                  </a:lnSpc>
                </a:pPr>
                <a:r>
                  <a:rPr lang="id-ID" sz="2300" dirty="0"/>
                  <a:t>Jadi, interval keakuratan untuk ukuran tersebut adalah </a:t>
                </a:r>
                <a:r>
                  <a:rPr lang="en-US" sz="2300" dirty="0"/>
                  <a:t>1,5</a:t>
                </a:r>
                <a14:m>
                  <m:oMath xmlns:m="http://schemas.openxmlformats.org/officeDocument/2006/math">
                    <m:r>
                      <a:rPr lang="id-ID" sz="2300" b="0" i="0" smtClean="0">
                        <a:latin typeface="Cambria Math"/>
                      </a:rPr>
                      <m:t> </m:t>
                    </m:r>
                    <m:r>
                      <a:rPr lang="en-US" sz="2300" i="1">
                        <a:latin typeface="Cambria Math"/>
                      </a:rPr>
                      <m:t>≤ </m:t>
                    </m:r>
                  </m:oMath>
                </a14:m>
                <a:r>
                  <a:rPr lang="en-US" sz="2300" dirty="0"/>
                  <a:t>x </a:t>
                </a:r>
                <a14:m>
                  <m:oMath xmlns:m="http://schemas.openxmlformats.org/officeDocument/2006/math">
                    <m:r>
                      <a:rPr lang="en-US" sz="2300" i="1">
                        <a:latin typeface="Cambria Math"/>
                      </a:rPr>
                      <m:t>≤ </m:t>
                    </m:r>
                  </m:oMath>
                </a14:m>
                <a:r>
                  <a:rPr lang="en-US" sz="2300" dirty="0"/>
                  <a:t>2,5.</a:t>
                </a:r>
                <a:endParaRPr lang="id-ID" sz="23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481" y="299432"/>
                <a:ext cx="7884876" cy="4492768"/>
              </a:xfrm>
              <a:prstGeom prst="rect">
                <a:avLst/>
              </a:prstGeom>
              <a:blipFill rotWithShape="1">
                <a:blip r:embed="rId3"/>
                <a:stretch>
                  <a:fillRect l="-1082" b="-203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V="1">
            <a:off x="3596267" y="3291830"/>
            <a:ext cx="288032" cy="1440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596267" y="3435846"/>
            <a:ext cx="288032" cy="1440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33499" y="3408259"/>
            <a:ext cx="72008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300" dirty="0"/>
              <a:t>2,5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34987" y="3102427"/>
            <a:ext cx="72008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300" dirty="0"/>
              <a:t>1,5</a:t>
            </a:r>
          </a:p>
        </p:txBody>
      </p:sp>
    </p:spTree>
    <p:extLst>
      <p:ext uri="{BB962C8B-B14F-4D97-AF65-F5344CB8AC3E}">
        <p14:creationId xmlns:p14="http://schemas.microsoft.com/office/powerpoint/2010/main" val="4036308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4199467" y="169333"/>
            <a:ext cx="4707466" cy="4809067"/>
          </a:xfrm>
          <a:custGeom>
            <a:avLst/>
            <a:gdLst>
              <a:gd name="connsiteX0" fmla="*/ 0 w 4707466"/>
              <a:gd name="connsiteY0" fmla="*/ 0 h 4809067"/>
              <a:gd name="connsiteX1" fmla="*/ 609600 w 4707466"/>
              <a:gd name="connsiteY1" fmla="*/ 4809067 h 4809067"/>
              <a:gd name="connsiteX2" fmla="*/ 4707466 w 4707466"/>
              <a:gd name="connsiteY2" fmla="*/ 4775200 h 4809067"/>
              <a:gd name="connsiteX3" fmla="*/ 4707466 w 4707466"/>
              <a:gd name="connsiteY3" fmla="*/ 16934 h 4809067"/>
              <a:gd name="connsiteX4" fmla="*/ 0 w 4707466"/>
              <a:gd name="connsiteY4" fmla="*/ 0 h 4809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66" h="4809067">
                <a:moveTo>
                  <a:pt x="0" y="0"/>
                </a:moveTo>
                <a:lnTo>
                  <a:pt x="609600" y="4809067"/>
                </a:lnTo>
                <a:lnTo>
                  <a:pt x="4707466" y="4775200"/>
                </a:lnTo>
                <a:lnTo>
                  <a:pt x="4707466" y="1693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C9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89" name="Google Shape;689;p36"/>
          <p:cNvSpPr/>
          <p:nvPr/>
        </p:nvSpPr>
        <p:spPr>
          <a:xfrm>
            <a:off x="683568" y="267494"/>
            <a:ext cx="2720308" cy="572620"/>
          </a:xfrm>
          <a:custGeom>
            <a:avLst/>
            <a:gdLst/>
            <a:ahLst/>
            <a:cxnLst/>
            <a:rect l="l" t="t" r="r" b="b"/>
            <a:pathLst>
              <a:path w="251531" h="78200" extrusionOk="0">
                <a:moveTo>
                  <a:pt x="0" y="0"/>
                </a:moveTo>
                <a:lnTo>
                  <a:pt x="4353" y="78200"/>
                </a:lnTo>
                <a:lnTo>
                  <a:pt x="237343" y="78200"/>
                </a:lnTo>
                <a:lnTo>
                  <a:pt x="251531" y="5482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/>
          <a:lstStyle/>
          <a:p>
            <a:endParaRPr lang="id-ID"/>
          </a:p>
        </p:txBody>
      </p:sp>
      <p:sp>
        <p:nvSpPr>
          <p:cNvPr id="690" name="Google Shape;690;p36"/>
          <p:cNvSpPr/>
          <p:nvPr/>
        </p:nvSpPr>
        <p:spPr>
          <a:xfrm>
            <a:off x="5220072" y="281815"/>
            <a:ext cx="2720070" cy="572700"/>
          </a:xfrm>
          <a:custGeom>
            <a:avLst/>
            <a:gdLst/>
            <a:ahLst/>
            <a:cxnLst/>
            <a:rect l="l" t="t" r="r" b="b"/>
            <a:pathLst>
              <a:path w="32493" h="20610" extrusionOk="0">
                <a:moveTo>
                  <a:pt x="32493" y="0"/>
                </a:moveTo>
                <a:lnTo>
                  <a:pt x="1" y="1393"/>
                </a:lnTo>
                <a:lnTo>
                  <a:pt x="1882" y="20610"/>
                </a:lnTo>
                <a:lnTo>
                  <a:pt x="31921" y="20562"/>
                </a:lnTo>
                <a:lnTo>
                  <a:pt x="3249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1" name="Google Shape;691;p36"/>
          <p:cNvSpPr txBox="1">
            <a:spLocks noGrp="1"/>
          </p:cNvSpPr>
          <p:nvPr>
            <p:ph type="title"/>
          </p:nvPr>
        </p:nvSpPr>
        <p:spPr>
          <a:xfrm>
            <a:off x="830840" y="267494"/>
            <a:ext cx="2301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/>
              <a:t>CONTOH  </a:t>
            </a:r>
            <a:r>
              <a:rPr lang="id-ID" sz="3500" dirty="0"/>
              <a:t>1</a:t>
            </a:r>
            <a:endParaRPr sz="3500" dirty="0"/>
          </a:p>
        </p:txBody>
      </p:sp>
      <p:sp>
        <p:nvSpPr>
          <p:cNvPr id="692" name="Google Shape;692;p36"/>
          <p:cNvSpPr txBox="1">
            <a:spLocks noGrp="1"/>
          </p:cNvSpPr>
          <p:nvPr>
            <p:ph type="title" idx="2"/>
          </p:nvPr>
        </p:nvSpPr>
        <p:spPr>
          <a:xfrm>
            <a:off x="5395738" y="281815"/>
            <a:ext cx="2510537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700" dirty="0"/>
              <a:t>PENYELESAIAN</a:t>
            </a:r>
            <a:endParaRPr sz="27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728673" y="1024885"/>
                <a:ext cx="5677431" cy="3896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sz="2200" dirty="0"/>
                  <a:t>P</a:t>
                </a:r>
                <a:r>
                  <a:rPr lang="fr-FR" sz="2200" dirty="0" err="1"/>
                  <a:t>anjang</a:t>
                </a:r>
                <a:r>
                  <a:rPr lang="fr-FR" sz="2200" dirty="0"/>
                  <a:t> = 4			</a:t>
                </a:r>
                <a:endParaRPr lang="id-ID" sz="2200" dirty="0"/>
              </a:p>
              <a:p>
                <a:pPr>
                  <a:lnSpc>
                    <a:spcPct val="150000"/>
                  </a:lnSpc>
                </a:pPr>
                <a:r>
                  <a:rPr lang="id-ID" sz="2200" dirty="0"/>
                  <a:t>Batas </a:t>
                </a:r>
                <a:r>
                  <a:rPr lang="fr-FR" sz="2200" dirty="0" err="1"/>
                  <a:t>toleransi</a:t>
                </a:r>
                <a:r>
                  <a:rPr lang="fr-FR" sz="2200" dirty="0"/>
                  <a:t> </a:t>
                </a:r>
                <a:r>
                  <a:rPr lang="fr-FR" sz="2200" dirty="0" err="1"/>
                  <a:t>panjang</a:t>
                </a:r>
                <a:r>
                  <a:rPr lang="id-ID" sz="2200" dirty="0"/>
                  <a:t>nya yaitu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200" dirty="0"/>
                  <a:t>4</a:t>
                </a:r>
                <a:r>
                  <a:rPr lang="id-ID" sz="2200" dirty="0"/>
                  <a:t>  </a:t>
                </a:r>
                <a14:m>
                  <m:oMath xmlns:m="http://schemas.openxmlformats.org/officeDocument/2006/math">
                    <m:r>
                      <a:rPr lang="id-ID" sz="2200" i="1" smtClean="0">
                        <a:latin typeface="Cambria Math"/>
                        <a:ea typeface="Cambria Math"/>
                      </a:rPr>
                      <m:t>±</m:t>
                    </m:r>
                  </m:oMath>
                </a14:m>
                <a:r>
                  <a:rPr lang="fr-FR" sz="2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2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200" i="1">
                        <a:latin typeface="Cambria Math"/>
                      </a:rPr>
                      <m:t>×</m:t>
                    </m:r>
                    <m:sSup>
                      <m:sSupPr>
                        <m:ctrlPr>
                          <a:rPr lang="id-ID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2200" i="1">
                            <a:latin typeface="Cambria Math"/>
                          </a:rPr>
                          <m:t>−0</m:t>
                        </m:r>
                      </m:sup>
                    </m:sSup>
                    <m:r>
                      <a:rPr lang="en-US" sz="2200" i="1">
                        <a:latin typeface="Cambria Math"/>
                      </a:rPr>
                      <m:t>=4 </m:t>
                    </m:r>
                    <m:r>
                      <a:rPr lang="en-US" sz="2200" i="1" smtClean="0">
                        <a:latin typeface="Cambria Math"/>
                        <a:ea typeface="Cambria Math"/>
                      </a:rPr>
                      <m:t>±</m:t>
                    </m:r>
                    <m:r>
                      <a:rPr lang="id-ID" sz="2200" b="0" i="1" smtClean="0">
                        <a:latin typeface="Cambria Math"/>
                        <a:ea typeface="Cambria Math"/>
                      </a:rPr>
                      <m:t>  </m:t>
                    </m:r>
                  </m:oMath>
                </a14:m>
                <a:r>
                  <a:rPr lang="fr-FR" sz="2200" dirty="0"/>
                  <a:t>0,5</a:t>
                </a:r>
                <a:endParaRPr lang="id-ID" sz="2200" dirty="0"/>
              </a:p>
              <a:p>
                <a:pPr>
                  <a:lnSpc>
                    <a:spcPct val="150000"/>
                  </a:lnSpc>
                </a:pPr>
                <a:r>
                  <a:rPr lang="id-ID" sz="2200" dirty="0"/>
                  <a:t>L</a:t>
                </a:r>
                <a:r>
                  <a:rPr lang="fr-FR" sz="2200" dirty="0" err="1"/>
                  <a:t>ebar</a:t>
                </a:r>
                <a:r>
                  <a:rPr lang="fr-FR" sz="2200" dirty="0"/>
                  <a:t> = 3</a:t>
                </a:r>
                <a:endParaRPr lang="id-ID" sz="2200" dirty="0"/>
              </a:p>
              <a:p>
                <a:pPr>
                  <a:lnSpc>
                    <a:spcPct val="150000"/>
                  </a:lnSpc>
                </a:pPr>
                <a:r>
                  <a:rPr lang="id-ID" sz="2200" dirty="0"/>
                  <a:t>Batas </a:t>
                </a:r>
                <a:r>
                  <a:rPr lang="fr-FR" sz="2200" dirty="0" err="1"/>
                  <a:t>toleransi</a:t>
                </a:r>
                <a:r>
                  <a:rPr lang="fr-FR" sz="2200" dirty="0"/>
                  <a:t> </a:t>
                </a:r>
                <a:r>
                  <a:rPr lang="fr-FR" sz="2200" dirty="0" err="1"/>
                  <a:t>lebar</a:t>
                </a:r>
                <a:r>
                  <a:rPr lang="id-ID" sz="2200" dirty="0"/>
                  <a:t>nya yaitu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2200" dirty="0"/>
                  <a:t>3 </a:t>
                </a:r>
                <a14:m>
                  <m:oMath xmlns:m="http://schemas.openxmlformats.org/officeDocument/2006/math">
                    <m:r>
                      <a:rPr lang="id-ID" sz="2200" i="1" smtClean="0">
                        <a:latin typeface="Cambria Math"/>
                        <a:ea typeface="Cambria Math"/>
                      </a:rPr>
                      <m:t>±</m:t>
                    </m:r>
                    <m:r>
                      <a:rPr lang="id-ID" sz="2200" b="0" i="1" smtClean="0">
                        <a:latin typeface="Cambria Math"/>
                        <a:ea typeface="Cambria Math"/>
                      </a:rPr>
                      <m:t> </m:t>
                    </m:r>
                    <m:f>
                      <m:fPr>
                        <m:ctrlPr>
                          <a:rPr lang="id-ID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2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200" i="1">
                        <a:latin typeface="Cambria Math"/>
                      </a:rPr>
                      <m:t>×</m:t>
                    </m:r>
                    <m:sSup>
                      <m:sSupPr>
                        <m:ctrlPr>
                          <a:rPr lang="id-ID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2200" i="1">
                            <a:latin typeface="Cambria Math"/>
                          </a:rPr>
                          <m:t>−0</m:t>
                        </m:r>
                      </m:sup>
                    </m:sSup>
                    <m:r>
                      <a:rPr lang="en-US" sz="2200" i="1">
                        <a:latin typeface="Cambria Math"/>
                      </a:rPr>
                      <m:t>= </m:t>
                    </m:r>
                  </m:oMath>
                </a14:m>
                <a:r>
                  <a:rPr lang="fr-FR" sz="2200" dirty="0"/>
                  <a:t>3 </a:t>
                </a:r>
                <a14:m>
                  <m:oMath xmlns:m="http://schemas.openxmlformats.org/officeDocument/2006/math">
                    <m:r>
                      <a:rPr lang="fr-FR" sz="2200" i="1" smtClean="0">
                        <a:latin typeface="Cambria Math"/>
                        <a:ea typeface="Cambria Math"/>
                      </a:rPr>
                      <m:t>±</m:t>
                    </m:r>
                    <m:r>
                      <a:rPr lang="id-ID" sz="2200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fr-FR" sz="2200" dirty="0"/>
                  <a:t>0,5	</a:t>
                </a:r>
                <a:endParaRPr lang="id-ID" sz="2200" dirty="0"/>
              </a:p>
              <a:p>
                <a:endParaRPr lang="id-ID" sz="2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8673" y="1024885"/>
                <a:ext cx="5677431" cy="3896451"/>
              </a:xfrm>
              <a:prstGeom prst="rect">
                <a:avLst/>
              </a:prstGeom>
              <a:blipFill rotWithShape="1">
                <a:blip r:embed="rId3"/>
                <a:stretch>
                  <a:fillRect l="-139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3" name="Google Shape;693;p36"/>
          <p:cNvSpPr txBox="1">
            <a:spLocks noGrp="1"/>
          </p:cNvSpPr>
          <p:nvPr>
            <p:ph type="subTitle" idx="1"/>
          </p:nvPr>
        </p:nvSpPr>
        <p:spPr>
          <a:xfrm>
            <a:off x="-216024" y="2211710"/>
            <a:ext cx="4211960" cy="133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lnSpc>
                <a:spcPct val="150000"/>
              </a:lnSpc>
            </a:pPr>
            <a:r>
              <a:rPr lang="id-ID" sz="2600" dirty="0">
                <a:solidFill>
                  <a:schemeClr val="tx1">
                    <a:lumMod val="50000"/>
                  </a:schemeClr>
                </a:solidFill>
              </a:rPr>
              <a:t>    </a:t>
            </a:r>
            <a:r>
              <a:rPr lang="fr-FR" sz="2600" dirty="0" err="1">
                <a:solidFill>
                  <a:schemeClr val="tx1">
                    <a:lumMod val="50000"/>
                  </a:schemeClr>
                </a:solidFill>
              </a:rPr>
              <a:t>Suatu</a:t>
            </a:r>
            <a:r>
              <a:rPr lang="fr-FR" sz="2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fr-FR" sz="2600" dirty="0" err="1">
                <a:solidFill>
                  <a:schemeClr val="tx1">
                    <a:lumMod val="50000"/>
                  </a:schemeClr>
                </a:solidFill>
              </a:rPr>
              <a:t>persegi</a:t>
            </a:r>
            <a:r>
              <a:rPr lang="fr-FR" sz="2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fr-FR" sz="2600" dirty="0" err="1">
                <a:solidFill>
                  <a:schemeClr val="tx1">
                    <a:lumMod val="50000"/>
                  </a:schemeClr>
                </a:solidFill>
              </a:rPr>
              <a:t>panjang</a:t>
            </a:r>
            <a:r>
              <a:rPr lang="fr-FR" sz="2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fr-FR" sz="2600" dirty="0" err="1">
                <a:solidFill>
                  <a:schemeClr val="tx1">
                    <a:lumMod val="50000"/>
                  </a:schemeClr>
                </a:solidFill>
              </a:rPr>
              <a:t>memiliki</a:t>
            </a:r>
            <a:r>
              <a:rPr lang="id-ID" sz="2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fr-FR" sz="2600" dirty="0" err="1">
                <a:solidFill>
                  <a:schemeClr val="tx1">
                    <a:lumMod val="50000"/>
                  </a:schemeClr>
                </a:solidFill>
              </a:rPr>
              <a:t>panjang</a:t>
            </a:r>
            <a:r>
              <a:rPr lang="fr-FR" sz="2600" dirty="0">
                <a:solidFill>
                  <a:schemeClr val="tx1">
                    <a:lumMod val="50000"/>
                  </a:schemeClr>
                </a:solidFill>
              </a:rPr>
              <a:t> 4 cm dan </a:t>
            </a:r>
            <a:r>
              <a:rPr lang="fr-FR" sz="2600" dirty="0" err="1">
                <a:solidFill>
                  <a:schemeClr val="tx1">
                    <a:lumMod val="50000"/>
                  </a:schemeClr>
                </a:solidFill>
              </a:rPr>
              <a:t>lebar</a:t>
            </a:r>
            <a:r>
              <a:rPr lang="fr-FR" sz="2600" dirty="0">
                <a:solidFill>
                  <a:schemeClr val="tx1">
                    <a:lumMod val="50000"/>
                  </a:schemeClr>
                </a:solidFill>
              </a:rPr>
              <a:t> 3 cm, </a:t>
            </a:r>
            <a:r>
              <a:rPr lang="id-ID" sz="2600" dirty="0">
                <a:solidFill>
                  <a:schemeClr val="tx1">
                    <a:lumMod val="50000"/>
                  </a:schemeClr>
                </a:solidFill>
              </a:rPr>
              <a:t>berapakah interval keakuratan </a:t>
            </a:r>
            <a:r>
              <a:rPr lang="fr-FR" sz="2600" dirty="0" err="1">
                <a:solidFill>
                  <a:schemeClr val="tx1">
                    <a:lumMod val="50000"/>
                  </a:schemeClr>
                </a:solidFill>
              </a:rPr>
              <a:t>luas</a:t>
            </a:r>
            <a:r>
              <a:rPr lang="fr-FR" sz="2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fr-FR" sz="2600" dirty="0" err="1">
                <a:solidFill>
                  <a:schemeClr val="tx1">
                    <a:lumMod val="50000"/>
                  </a:schemeClr>
                </a:solidFill>
              </a:rPr>
              <a:t>persegi</a:t>
            </a:r>
            <a:r>
              <a:rPr lang="fr-FR" sz="2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fr-FR" sz="2600" dirty="0" err="1">
                <a:solidFill>
                  <a:schemeClr val="tx1">
                    <a:lumMod val="50000"/>
                  </a:schemeClr>
                </a:solidFill>
              </a:rPr>
              <a:t>panjang</a:t>
            </a:r>
            <a:r>
              <a:rPr lang="fr-FR" sz="2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id-ID" sz="2600" dirty="0">
                <a:solidFill>
                  <a:schemeClr val="tx1">
                    <a:lumMod val="50000"/>
                  </a:schemeClr>
                </a:solidFill>
              </a:rPr>
              <a:t>tersebut.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7914267" y="2346226"/>
            <a:ext cx="288032" cy="1440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914267" y="2490242"/>
            <a:ext cx="288032" cy="1440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151499" y="2462655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200" dirty="0"/>
              <a:t>4,5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152987" y="2156823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200" dirty="0"/>
              <a:t>3,5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7770251" y="4072880"/>
            <a:ext cx="288032" cy="1440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770251" y="4216896"/>
            <a:ext cx="288032" cy="1440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011717" y="4199963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200" dirty="0"/>
              <a:t>3,5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018843" y="3870746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200" dirty="0"/>
              <a:t>2,5</a:t>
            </a:r>
          </a:p>
        </p:txBody>
      </p:sp>
      <p:sp>
        <p:nvSpPr>
          <p:cNvPr id="23" name="Google Shape;2104;p56"/>
          <p:cNvSpPr/>
          <p:nvPr/>
        </p:nvSpPr>
        <p:spPr>
          <a:xfrm rot="17583135" flipH="1">
            <a:off x="8393223" y="4618974"/>
            <a:ext cx="1295379" cy="1295379"/>
          </a:xfrm>
          <a:prstGeom prst="blockArc">
            <a:avLst>
              <a:gd name="adj1" fmla="val 10800000"/>
              <a:gd name="adj2" fmla="val 263922"/>
              <a:gd name="adj3" fmla="val 1165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03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0" grpId="0" animBg="1"/>
      <p:bldP spid="692" grpId="0"/>
      <p:bldP spid="16" grpId="0"/>
      <p:bldP spid="17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p32"/>
          <p:cNvSpPr/>
          <p:nvPr/>
        </p:nvSpPr>
        <p:spPr>
          <a:xfrm>
            <a:off x="495250" y="447000"/>
            <a:ext cx="3860726" cy="572620"/>
          </a:xfrm>
          <a:custGeom>
            <a:avLst/>
            <a:gdLst/>
            <a:ahLst/>
            <a:cxnLst/>
            <a:rect l="l" t="t" r="r" b="b"/>
            <a:pathLst>
              <a:path w="251531" h="78200" extrusionOk="0">
                <a:moveTo>
                  <a:pt x="0" y="0"/>
                </a:moveTo>
                <a:lnTo>
                  <a:pt x="4353" y="78200"/>
                </a:lnTo>
                <a:lnTo>
                  <a:pt x="237343" y="78200"/>
                </a:lnTo>
                <a:lnTo>
                  <a:pt x="251531" y="5482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/>
          <a:lstStyle/>
          <a:p>
            <a:endParaRPr lang="id-ID"/>
          </a:p>
        </p:txBody>
      </p:sp>
      <p:sp>
        <p:nvSpPr>
          <p:cNvPr id="500" name="Google Shape;500;p32"/>
          <p:cNvSpPr txBox="1">
            <a:spLocks noGrp="1"/>
          </p:cNvSpPr>
          <p:nvPr>
            <p:ph type="title" idx="2"/>
          </p:nvPr>
        </p:nvSpPr>
        <p:spPr>
          <a:xfrm>
            <a:off x="499871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/>
              <a:t>Lanjutan Penyelesaian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95250" y="1064095"/>
                <a:ext cx="8172400" cy="35291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fr-FR" sz="2400" dirty="0">
                    <a:latin typeface="+mn-lt"/>
                  </a:rPr>
                  <a:t>batas </a:t>
                </a:r>
                <a:r>
                  <a:rPr lang="fr-FR" sz="2400" dirty="0" err="1">
                    <a:latin typeface="+mn-lt"/>
                  </a:rPr>
                  <a:t>bawah</a:t>
                </a:r>
                <a:r>
                  <a:rPr lang="fr-FR" sz="2400" dirty="0">
                    <a:latin typeface="+mn-lt"/>
                  </a:rPr>
                  <a:t> </a:t>
                </a:r>
                <a:r>
                  <a:rPr lang="fr-FR" sz="2400" dirty="0" err="1">
                    <a:latin typeface="+mn-lt"/>
                  </a:rPr>
                  <a:t>luas</a:t>
                </a:r>
                <a:r>
                  <a:rPr lang="fr-FR" sz="2400" dirty="0">
                    <a:latin typeface="+mn-lt"/>
                  </a:rPr>
                  <a:t> </a:t>
                </a:r>
                <a:r>
                  <a:rPr lang="fr-FR" sz="2400" dirty="0" err="1">
                    <a:latin typeface="+mn-lt"/>
                  </a:rPr>
                  <a:t>persegi</a:t>
                </a:r>
                <a:r>
                  <a:rPr lang="fr-FR" sz="2400" dirty="0">
                    <a:latin typeface="+mn-lt"/>
                  </a:rPr>
                  <a:t> </a:t>
                </a:r>
                <a:r>
                  <a:rPr lang="fr-FR" sz="2400" dirty="0" err="1">
                    <a:latin typeface="+mn-lt"/>
                  </a:rPr>
                  <a:t>panjang</a:t>
                </a:r>
                <a:r>
                  <a:rPr lang="fr-FR" sz="2400" dirty="0">
                    <a:latin typeface="+mn-lt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400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id-ID" sz="2400" b="0" i="1" smtClean="0">
                            <a:latin typeface="Cambria Math"/>
                          </a:rPr>
                          <m:t>𝑚𝑖𝑛</m:t>
                        </m:r>
                      </m:sub>
                    </m:sSub>
                    <m:r>
                      <a:rPr lang="fr-FR" sz="2400" i="1" smtClean="0">
                        <a:latin typeface="Cambria Math"/>
                        <a:ea typeface="Cambria Math"/>
                      </a:rPr>
                      <m:t>×</m:t>
                    </m:r>
                    <m:sSub>
                      <m:sSubPr>
                        <m:ctrlPr>
                          <a:rPr lang="fr-FR" sz="24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id-ID" sz="2400" b="0" i="1" smtClean="0">
                            <a:latin typeface="Cambria Math"/>
                            <a:ea typeface="Cambria Math"/>
                          </a:rPr>
                          <m:t>𝑙</m:t>
                        </m:r>
                      </m:e>
                      <m:sub>
                        <m:r>
                          <a:rPr lang="id-ID" sz="2400" b="0" i="1" smtClean="0">
                            <a:latin typeface="Cambria Math"/>
                            <a:ea typeface="Cambria Math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id-ID" sz="2400" dirty="0">
                    <a:latin typeface="+mn-lt"/>
                  </a:rPr>
                  <a:t> </a:t>
                </a:r>
                <a:r>
                  <a:rPr lang="fr-FR" sz="2400" dirty="0">
                    <a:latin typeface="+mn-lt"/>
                  </a:rPr>
                  <a:t>	</a:t>
                </a:r>
                <a:endParaRPr lang="id-ID" sz="2400" dirty="0">
                  <a:latin typeface="+mn-lt"/>
                </a:endParaRPr>
              </a:p>
              <a:p>
                <a:pPr>
                  <a:lnSpc>
                    <a:spcPct val="150000"/>
                  </a:lnSpc>
                </a:pPr>
                <a:endParaRPr lang="id-ID" sz="2400" dirty="0">
                  <a:latin typeface="+mn-lt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fr-FR" sz="2400" dirty="0" err="1">
                    <a:latin typeface="+mn-lt"/>
                  </a:rPr>
                  <a:t>batas</a:t>
                </a:r>
                <a:r>
                  <a:rPr lang="fr-FR" sz="2400" dirty="0">
                    <a:latin typeface="+mn-lt"/>
                  </a:rPr>
                  <a:t> </a:t>
                </a:r>
                <a:r>
                  <a:rPr lang="fr-FR" sz="2400" dirty="0" err="1">
                    <a:latin typeface="+mn-lt"/>
                  </a:rPr>
                  <a:t>atas</a:t>
                </a:r>
                <a:r>
                  <a:rPr lang="fr-FR" sz="2400" dirty="0">
                    <a:latin typeface="+mn-lt"/>
                  </a:rPr>
                  <a:t> </a:t>
                </a:r>
                <a:r>
                  <a:rPr lang="fr-FR" sz="2400" dirty="0" err="1">
                    <a:latin typeface="+mn-lt"/>
                  </a:rPr>
                  <a:t>luas</a:t>
                </a:r>
                <a:r>
                  <a:rPr lang="fr-FR" sz="2400" dirty="0">
                    <a:latin typeface="+mn-lt"/>
                  </a:rPr>
                  <a:t> </a:t>
                </a:r>
                <a:r>
                  <a:rPr lang="fr-FR" sz="2400" dirty="0" err="1">
                    <a:latin typeface="+mn-lt"/>
                  </a:rPr>
                  <a:t>persegi</a:t>
                </a:r>
                <a:r>
                  <a:rPr lang="fr-FR" sz="2400" dirty="0">
                    <a:latin typeface="+mn-lt"/>
                  </a:rPr>
                  <a:t> </a:t>
                </a:r>
                <a:r>
                  <a:rPr lang="fr-FR" sz="2400" dirty="0" err="1">
                    <a:latin typeface="+mn-lt"/>
                  </a:rPr>
                  <a:t>panjang</a:t>
                </a:r>
                <a:r>
                  <a:rPr lang="fr-FR" sz="2400" dirty="0">
                    <a:latin typeface="+mn-lt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4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id-ID" sz="2400" i="1">
                            <a:latin typeface="Cambria Math"/>
                          </a:rPr>
                          <m:t>𝑚</m:t>
                        </m:r>
                        <m:r>
                          <a:rPr lang="id-ID" sz="2400" b="0" i="1" smtClean="0">
                            <a:latin typeface="Cambria Math"/>
                          </a:rPr>
                          <m:t>𝑎𝑥</m:t>
                        </m:r>
                      </m:sub>
                    </m:sSub>
                    <m:r>
                      <a:rPr lang="fr-FR" sz="2400" i="1">
                        <a:latin typeface="Cambria Math"/>
                        <a:ea typeface="Cambria Math"/>
                      </a:rPr>
                      <m:t>×</m:t>
                    </m:r>
                    <m:sSub>
                      <m:sSubPr>
                        <m:ctrlPr>
                          <a:rPr lang="fr-FR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id-ID" sz="2400" i="1">
                            <a:latin typeface="Cambria Math"/>
                            <a:ea typeface="Cambria Math"/>
                          </a:rPr>
                          <m:t>𝑙</m:t>
                        </m:r>
                      </m:e>
                      <m:sub>
                        <m:r>
                          <a:rPr lang="id-ID" sz="2400" i="1">
                            <a:latin typeface="Cambria Math"/>
                            <a:ea typeface="Cambria Math"/>
                          </a:rPr>
                          <m:t>𝑚</m:t>
                        </m:r>
                        <m:r>
                          <a:rPr lang="id-ID" sz="2400" b="0" i="1" smtClean="0">
                            <a:latin typeface="Cambria Math"/>
                            <a:ea typeface="Cambria Math"/>
                          </a:rPr>
                          <m:t>𝑎𝑥</m:t>
                        </m:r>
                      </m:sub>
                    </m:sSub>
                  </m:oMath>
                </a14:m>
                <a:endParaRPr lang="id-ID" sz="2400" b="0" dirty="0">
                  <a:latin typeface="+mn-lt"/>
                  <a:ea typeface="Cambria Math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fr-FR" sz="2400" dirty="0">
                    <a:latin typeface="+mn-lt"/>
                  </a:rPr>
                  <a:t>	</a:t>
                </a:r>
                <a:endParaRPr lang="id-ID" sz="2400" dirty="0">
                  <a:latin typeface="+mn-lt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fr-FR" sz="2400" dirty="0" err="1">
                    <a:latin typeface="+mn-lt"/>
                  </a:rPr>
                  <a:t>Jadi</a:t>
                </a:r>
                <a:r>
                  <a:rPr lang="fr-FR" sz="2400" dirty="0">
                    <a:latin typeface="+mn-lt"/>
                  </a:rPr>
                  <a:t>, </a:t>
                </a:r>
                <a:r>
                  <a:rPr lang="id-ID" sz="2400" dirty="0">
                    <a:latin typeface="+mn-lt"/>
                  </a:rPr>
                  <a:t>interval keakuratan</a:t>
                </a:r>
                <a:r>
                  <a:rPr lang="fr-FR" sz="2400" dirty="0">
                    <a:latin typeface="+mn-lt"/>
                  </a:rPr>
                  <a:t> </a:t>
                </a:r>
                <a:r>
                  <a:rPr lang="fr-FR" sz="2400" dirty="0" err="1">
                    <a:latin typeface="+mn-lt"/>
                  </a:rPr>
                  <a:t>luas</a:t>
                </a:r>
                <a:r>
                  <a:rPr lang="fr-FR" sz="2400" dirty="0">
                    <a:latin typeface="+mn-lt"/>
                  </a:rPr>
                  <a:t> </a:t>
                </a:r>
                <a:r>
                  <a:rPr lang="fr-FR" sz="2400" dirty="0" err="1">
                    <a:latin typeface="+mn-lt"/>
                  </a:rPr>
                  <a:t>persegi</a:t>
                </a:r>
                <a:r>
                  <a:rPr lang="fr-FR" sz="2400" dirty="0">
                    <a:latin typeface="+mn-lt"/>
                  </a:rPr>
                  <a:t> </a:t>
                </a:r>
                <a:r>
                  <a:rPr lang="fr-FR" sz="2400" dirty="0" err="1">
                    <a:latin typeface="+mn-lt"/>
                  </a:rPr>
                  <a:t>panjang</a:t>
                </a:r>
                <a:r>
                  <a:rPr lang="fr-FR" sz="2400" dirty="0">
                    <a:latin typeface="+mn-lt"/>
                  </a:rPr>
                  <a:t> </a:t>
                </a:r>
                <a:r>
                  <a:rPr lang="fr-FR" sz="2400" dirty="0" err="1">
                    <a:latin typeface="+mn-lt"/>
                  </a:rPr>
                  <a:t>adalah</a:t>
                </a:r>
                <a:r>
                  <a:rPr lang="fr-FR" sz="2400" dirty="0">
                    <a:latin typeface="+mn-lt"/>
                  </a:rPr>
                  <a:t> </a:t>
                </a:r>
                <a:endParaRPr lang="id-ID" sz="2400" dirty="0">
                  <a:latin typeface="+mn-lt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fr-FR" sz="2400" dirty="0">
                    <a:latin typeface="+mn-lt"/>
                  </a:rPr>
                  <a:t>8,75</a:t>
                </a:r>
                <a:r>
                  <a:rPr lang="en-US" sz="24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fr-FR" sz="2400" dirty="0">
                    <a:latin typeface="+mn-lt"/>
                  </a:rPr>
                  <a:t> L</a:t>
                </a:r>
                <a:r>
                  <a:rPr lang="id-ID" sz="24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id-ID" sz="240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id-ID" sz="2400" b="0" i="0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fr-FR" sz="2400" dirty="0">
                    <a:latin typeface="+mn-lt"/>
                  </a:rPr>
                  <a:t>15,75.</a:t>
                </a:r>
                <a:endParaRPr lang="id-ID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250" y="1064095"/>
                <a:ext cx="8172400" cy="3529171"/>
              </a:xfrm>
              <a:prstGeom prst="rect">
                <a:avLst/>
              </a:prstGeom>
              <a:blipFill rotWithShape="1">
                <a:blip r:embed="rId4"/>
                <a:stretch>
                  <a:fillRect l="-1119" b="-138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4754"/>
              </p:ext>
            </p:extLst>
          </p:nvPr>
        </p:nvGraphicFramePr>
        <p:xfrm>
          <a:off x="5204884" y="1839385"/>
          <a:ext cx="2667523" cy="503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54080" imgH="203040" progId="Equation.3">
                  <p:embed/>
                </p:oleObj>
              </mc:Choice>
              <mc:Fallback>
                <p:oleObj name="Equation" r:id="rId5" imgW="10540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4884" y="1839385"/>
                        <a:ext cx="2667523" cy="5036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508717"/>
              </p:ext>
            </p:extLst>
          </p:nvPr>
        </p:nvGraphicFramePr>
        <p:xfrm>
          <a:off x="4860032" y="2979480"/>
          <a:ext cx="3194637" cy="525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30040" imgH="203040" progId="Equation.3">
                  <p:embed/>
                </p:oleObj>
              </mc:Choice>
              <mc:Fallback>
                <p:oleObj name="Equation" r:id="rId7" imgW="1130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2979480"/>
                        <a:ext cx="3194637" cy="5251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4199467" y="169333"/>
            <a:ext cx="4707466" cy="4809067"/>
          </a:xfrm>
          <a:custGeom>
            <a:avLst/>
            <a:gdLst>
              <a:gd name="connsiteX0" fmla="*/ 0 w 4707466"/>
              <a:gd name="connsiteY0" fmla="*/ 0 h 4809067"/>
              <a:gd name="connsiteX1" fmla="*/ 609600 w 4707466"/>
              <a:gd name="connsiteY1" fmla="*/ 4809067 h 4809067"/>
              <a:gd name="connsiteX2" fmla="*/ 4707466 w 4707466"/>
              <a:gd name="connsiteY2" fmla="*/ 4775200 h 4809067"/>
              <a:gd name="connsiteX3" fmla="*/ 4707466 w 4707466"/>
              <a:gd name="connsiteY3" fmla="*/ 16934 h 4809067"/>
              <a:gd name="connsiteX4" fmla="*/ 0 w 4707466"/>
              <a:gd name="connsiteY4" fmla="*/ 0 h 4809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66" h="4809067">
                <a:moveTo>
                  <a:pt x="0" y="0"/>
                </a:moveTo>
                <a:lnTo>
                  <a:pt x="609600" y="4809067"/>
                </a:lnTo>
                <a:lnTo>
                  <a:pt x="4707466" y="4775200"/>
                </a:lnTo>
                <a:lnTo>
                  <a:pt x="4707466" y="1693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C9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89" name="Google Shape;689;p36"/>
          <p:cNvSpPr/>
          <p:nvPr/>
        </p:nvSpPr>
        <p:spPr>
          <a:xfrm>
            <a:off x="683568" y="267494"/>
            <a:ext cx="2720308" cy="572620"/>
          </a:xfrm>
          <a:custGeom>
            <a:avLst/>
            <a:gdLst/>
            <a:ahLst/>
            <a:cxnLst/>
            <a:rect l="l" t="t" r="r" b="b"/>
            <a:pathLst>
              <a:path w="251531" h="78200" extrusionOk="0">
                <a:moveTo>
                  <a:pt x="0" y="0"/>
                </a:moveTo>
                <a:lnTo>
                  <a:pt x="4353" y="78200"/>
                </a:lnTo>
                <a:lnTo>
                  <a:pt x="237343" y="78200"/>
                </a:lnTo>
                <a:lnTo>
                  <a:pt x="251531" y="5482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/>
          <a:lstStyle/>
          <a:p>
            <a:endParaRPr lang="id-ID"/>
          </a:p>
        </p:txBody>
      </p:sp>
      <p:sp>
        <p:nvSpPr>
          <p:cNvPr id="690" name="Google Shape;690;p36"/>
          <p:cNvSpPr/>
          <p:nvPr/>
        </p:nvSpPr>
        <p:spPr>
          <a:xfrm>
            <a:off x="5220072" y="281815"/>
            <a:ext cx="2720070" cy="572700"/>
          </a:xfrm>
          <a:custGeom>
            <a:avLst/>
            <a:gdLst/>
            <a:ahLst/>
            <a:cxnLst/>
            <a:rect l="l" t="t" r="r" b="b"/>
            <a:pathLst>
              <a:path w="32493" h="20610" extrusionOk="0">
                <a:moveTo>
                  <a:pt x="32493" y="0"/>
                </a:moveTo>
                <a:lnTo>
                  <a:pt x="1" y="1393"/>
                </a:lnTo>
                <a:lnTo>
                  <a:pt x="1882" y="20610"/>
                </a:lnTo>
                <a:lnTo>
                  <a:pt x="31921" y="20562"/>
                </a:lnTo>
                <a:lnTo>
                  <a:pt x="3249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1" name="Google Shape;691;p36"/>
          <p:cNvSpPr txBox="1">
            <a:spLocks noGrp="1"/>
          </p:cNvSpPr>
          <p:nvPr>
            <p:ph type="title"/>
          </p:nvPr>
        </p:nvSpPr>
        <p:spPr>
          <a:xfrm>
            <a:off x="830840" y="267494"/>
            <a:ext cx="2301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/>
              <a:t>CONTOH  </a:t>
            </a:r>
            <a:r>
              <a:rPr lang="id-ID" sz="3500" dirty="0"/>
              <a:t>2</a:t>
            </a:r>
            <a:endParaRPr sz="3500" dirty="0"/>
          </a:p>
        </p:txBody>
      </p:sp>
      <p:sp>
        <p:nvSpPr>
          <p:cNvPr id="692" name="Google Shape;692;p36"/>
          <p:cNvSpPr txBox="1">
            <a:spLocks noGrp="1"/>
          </p:cNvSpPr>
          <p:nvPr>
            <p:ph type="title" idx="2"/>
          </p:nvPr>
        </p:nvSpPr>
        <p:spPr>
          <a:xfrm>
            <a:off x="5395738" y="281815"/>
            <a:ext cx="2510537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700" dirty="0"/>
              <a:t>PENYELESAIAN</a:t>
            </a:r>
            <a:endParaRPr sz="2700" dirty="0"/>
          </a:p>
        </p:txBody>
      </p:sp>
      <p:sp>
        <p:nvSpPr>
          <p:cNvPr id="693" name="Google Shape;693;p36"/>
          <p:cNvSpPr txBox="1">
            <a:spLocks noGrp="1"/>
          </p:cNvSpPr>
          <p:nvPr>
            <p:ph type="subTitle" idx="1"/>
          </p:nvPr>
        </p:nvSpPr>
        <p:spPr>
          <a:xfrm>
            <a:off x="-216024" y="2448772"/>
            <a:ext cx="4211960" cy="133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id-ID" sz="270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    </a:t>
            </a:r>
            <a:r>
              <a:rPr lang="fr-FR" sz="2700" dirty="0" err="1">
                <a:solidFill>
                  <a:schemeClr val="tx1">
                    <a:lumMod val="50000"/>
                  </a:schemeClr>
                </a:solidFill>
                <a:latin typeface="+mn-lt"/>
              </a:rPr>
              <a:t>Suatu</a:t>
            </a:r>
            <a:r>
              <a:rPr lang="fr-FR" sz="270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 </a:t>
            </a:r>
            <a:r>
              <a:rPr lang="id-ID" sz="270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segitiga </a:t>
            </a:r>
            <a:r>
              <a:rPr lang="fr-FR" sz="2700" dirty="0" err="1">
                <a:solidFill>
                  <a:schemeClr val="tx1">
                    <a:lumMod val="50000"/>
                  </a:schemeClr>
                </a:solidFill>
                <a:latin typeface="+mn-lt"/>
              </a:rPr>
              <a:t>memiliki</a:t>
            </a:r>
            <a:r>
              <a:rPr lang="fr-FR" sz="270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 </a:t>
            </a:r>
            <a:r>
              <a:rPr lang="id-ID" sz="270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alas 6</a:t>
            </a:r>
            <a:r>
              <a:rPr lang="fr-FR" sz="270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 cm dan </a:t>
            </a:r>
            <a:r>
              <a:rPr lang="id-ID" sz="270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tinggi 2</a:t>
            </a:r>
            <a:r>
              <a:rPr lang="fr-FR" sz="270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 cm</a:t>
            </a:r>
            <a:r>
              <a:rPr lang="id-ID" sz="270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 dengan toleransi 0,01. Berapakah interval keakuratan </a:t>
            </a:r>
            <a:r>
              <a:rPr lang="fr-FR" sz="2700" dirty="0" err="1">
                <a:solidFill>
                  <a:schemeClr val="tx1">
                    <a:lumMod val="50000"/>
                  </a:schemeClr>
                </a:solidFill>
                <a:latin typeface="+mn-lt"/>
              </a:rPr>
              <a:t>luas</a:t>
            </a:r>
            <a:r>
              <a:rPr lang="fr-FR" sz="270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 </a:t>
            </a:r>
            <a:r>
              <a:rPr lang="id-ID" sz="270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segitiga tersebut.</a:t>
            </a:r>
          </a:p>
          <a:p>
            <a:pPr lvl="0">
              <a:lnSpc>
                <a:spcPct val="150000"/>
              </a:lnSpc>
            </a:pPr>
            <a:endParaRPr lang="id-ID" sz="2700" dirty="0">
              <a:solidFill>
                <a:schemeClr val="tx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3" name="Google Shape;2104;p56"/>
          <p:cNvSpPr/>
          <p:nvPr/>
        </p:nvSpPr>
        <p:spPr>
          <a:xfrm rot="17583135" flipH="1">
            <a:off x="8393223" y="4618974"/>
            <a:ext cx="1295379" cy="1295379"/>
          </a:xfrm>
          <a:prstGeom prst="blockArc">
            <a:avLst>
              <a:gd name="adj1" fmla="val 10800000"/>
              <a:gd name="adj2" fmla="val 263922"/>
              <a:gd name="adj3" fmla="val 1165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855756" y="1095388"/>
                <a:ext cx="8064896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sz="2400" dirty="0"/>
                  <a:t>Alas</a:t>
                </a:r>
                <a:r>
                  <a:rPr lang="fr-FR" sz="2400" dirty="0"/>
                  <a:t> = </a:t>
                </a:r>
                <a:r>
                  <a:rPr lang="id-ID" sz="2400" dirty="0"/>
                  <a:t>6</a:t>
                </a:r>
                <a:r>
                  <a:rPr lang="fr-FR" sz="2400" dirty="0"/>
                  <a:t>			</a:t>
                </a:r>
                <a:endParaRPr lang="id-ID" sz="2400" dirty="0"/>
              </a:p>
              <a:p>
                <a:pPr>
                  <a:lnSpc>
                    <a:spcPct val="150000"/>
                  </a:lnSpc>
                </a:pPr>
                <a:r>
                  <a:rPr lang="id-ID" sz="2400" dirty="0"/>
                  <a:t>Batas </a:t>
                </a:r>
                <a:r>
                  <a:rPr lang="fr-FR" sz="2400" dirty="0" err="1"/>
                  <a:t>toleransi</a:t>
                </a:r>
                <a:r>
                  <a:rPr lang="fr-FR" sz="2400" dirty="0"/>
                  <a:t> </a:t>
                </a:r>
                <a:r>
                  <a:rPr lang="id-ID" sz="2400" dirty="0"/>
                  <a:t>alasnya yaitu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2400" dirty="0"/>
                  <a:t>6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±</m:t>
                    </m:r>
                    <m:r>
                      <a:rPr lang="id-ID" sz="24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0,01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fr-FR" sz="2400" i="1">
                        <a:latin typeface="Cambria Math"/>
                      </a:rPr>
                      <m:t>        </m:t>
                    </m:r>
                  </m:oMath>
                </a14:m>
                <a:r>
                  <a:rPr lang="fr-FR" sz="2400" dirty="0"/>
                  <a:t>	</a:t>
                </a:r>
                <a:endParaRPr lang="id-ID" sz="2400" dirty="0"/>
              </a:p>
              <a:p>
                <a:pPr>
                  <a:lnSpc>
                    <a:spcPct val="150000"/>
                  </a:lnSpc>
                </a:pPr>
                <a:r>
                  <a:rPr lang="id-ID" sz="2400" dirty="0"/>
                  <a:t>Ttinggi</a:t>
                </a:r>
                <a:r>
                  <a:rPr lang="fr-FR" sz="2400" dirty="0"/>
                  <a:t> = </a:t>
                </a:r>
                <a:r>
                  <a:rPr lang="id-ID" sz="2400" dirty="0"/>
                  <a:t>2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2400" dirty="0"/>
                  <a:t>Batas </a:t>
                </a:r>
                <a:r>
                  <a:rPr lang="fr-FR" sz="2400" dirty="0" err="1"/>
                  <a:t>toleransi</a:t>
                </a:r>
                <a:r>
                  <a:rPr lang="fr-FR" sz="2400" dirty="0"/>
                  <a:t> </a:t>
                </a:r>
                <a:r>
                  <a:rPr lang="id-ID" sz="2400" dirty="0"/>
                  <a:t>tingginya yaitu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2400" dirty="0"/>
                  <a:t>2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±</m:t>
                    </m:r>
                    <m:r>
                      <a:rPr lang="id-ID" sz="24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0,01</m:t>
                    </m:r>
                    <m:r>
                      <a:rPr lang="fr-FR" sz="2400" i="1">
                        <a:latin typeface="Cambria Math"/>
                      </a:rPr>
                      <m:t>        </m:t>
                    </m:r>
                  </m:oMath>
                </a14:m>
                <a:r>
                  <a:rPr lang="fr-FR" sz="2400" dirty="0"/>
                  <a:t>	</a:t>
                </a:r>
                <a:endParaRPr lang="id-ID" sz="2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756" y="1095388"/>
                <a:ext cx="8064896" cy="3416320"/>
              </a:xfrm>
              <a:prstGeom prst="rect">
                <a:avLst/>
              </a:prstGeom>
              <a:blipFill rotWithShape="1">
                <a:blip r:embed="rId3"/>
                <a:stretch>
                  <a:fillRect l="-1209" b="-142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 flipV="1">
            <a:off x="6109568" y="2402548"/>
            <a:ext cx="288032" cy="1440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109568" y="2553348"/>
            <a:ext cx="288032" cy="1440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143246" y="4052177"/>
            <a:ext cx="288032" cy="1440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143246" y="4196193"/>
            <a:ext cx="288032" cy="1440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404011" y="2452947"/>
            <a:ext cx="1069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/>
              <a:t>6,01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389132" y="2188249"/>
            <a:ext cx="9869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/>
              <a:t>5,99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321400" y="3788399"/>
            <a:ext cx="1061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/>
              <a:t>1,99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370145" y="4109376"/>
            <a:ext cx="1030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/>
              <a:t>2,01</a:t>
            </a:r>
          </a:p>
        </p:txBody>
      </p:sp>
    </p:spTree>
    <p:extLst>
      <p:ext uri="{BB962C8B-B14F-4D97-AF65-F5344CB8AC3E}">
        <p14:creationId xmlns:p14="http://schemas.microsoft.com/office/powerpoint/2010/main" val="362102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0" grpId="0" animBg="1"/>
      <p:bldP spid="692" grpId="0"/>
      <p:bldP spid="28" grpId="0"/>
      <p:bldP spid="2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p32"/>
          <p:cNvSpPr/>
          <p:nvPr/>
        </p:nvSpPr>
        <p:spPr>
          <a:xfrm>
            <a:off x="495250" y="447000"/>
            <a:ext cx="3860726" cy="572620"/>
          </a:xfrm>
          <a:custGeom>
            <a:avLst/>
            <a:gdLst/>
            <a:ahLst/>
            <a:cxnLst/>
            <a:rect l="l" t="t" r="r" b="b"/>
            <a:pathLst>
              <a:path w="251531" h="78200" extrusionOk="0">
                <a:moveTo>
                  <a:pt x="0" y="0"/>
                </a:moveTo>
                <a:lnTo>
                  <a:pt x="4353" y="78200"/>
                </a:lnTo>
                <a:lnTo>
                  <a:pt x="237343" y="78200"/>
                </a:lnTo>
                <a:lnTo>
                  <a:pt x="251531" y="5482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/>
          <a:lstStyle/>
          <a:p>
            <a:endParaRPr lang="id-ID"/>
          </a:p>
        </p:txBody>
      </p:sp>
      <p:sp>
        <p:nvSpPr>
          <p:cNvPr id="500" name="Google Shape;500;p32"/>
          <p:cNvSpPr txBox="1">
            <a:spLocks noGrp="1"/>
          </p:cNvSpPr>
          <p:nvPr>
            <p:ph type="title" idx="2"/>
          </p:nvPr>
        </p:nvSpPr>
        <p:spPr>
          <a:xfrm>
            <a:off x="482938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/>
              <a:t>Lanjutan Penyelesaian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95250" y="1131590"/>
                <a:ext cx="8064896" cy="3278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600" dirty="0" err="1"/>
                  <a:t>batas</a:t>
                </a:r>
                <a:r>
                  <a:rPr lang="fr-FR" sz="2600" dirty="0"/>
                  <a:t> </a:t>
                </a:r>
                <a:r>
                  <a:rPr lang="fr-FR" sz="2600" dirty="0" err="1"/>
                  <a:t>bawah</a:t>
                </a:r>
                <a:r>
                  <a:rPr lang="fr-FR" sz="2600" dirty="0"/>
                  <a:t> </a:t>
                </a:r>
                <a:r>
                  <a:rPr lang="fr-FR" sz="2600" dirty="0" err="1"/>
                  <a:t>luas</a:t>
                </a:r>
                <a:r>
                  <a:rPr lang="fr-FR" sz="2600" dirty="0"/>
                  <a:t> </a:t>
                </a:r>
                <a:r>
                  <a:rPr lang="id-ID" sz="2600" dirty="0"/>
                  <a:t>segitiga</a:t>
                </a:r>
                <a:r>
                  <a:rPr lang="fr-FR" sz="2600" dirty="0"/>
                  <a:t> =</a:t>
                </a:r>
                <a:r>
                  <a:rPr lang="id-ID" sz="2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600" i="1">
                            <a:latin typeface="Cambria Math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fr-FR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600" i="1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id-ID" sz="2600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id-ID" sz="2600" i="1">
                            <a:latin typeface="Cambria Math"/>
                          </a:rPr>
                          <m:t>𝑚𝑖𝑛</m:t>
                        </m:r>
                      </m:sub>
                    </m:sSub>
                    <m:r>
                      <a:rPr lang="fr-FR" sz="2600" i="1">
                        <a:latin typeface="Cambria Math"/>
                        <a:ea typeface="Cambria Math"/>
                      </a:rPr>
                      <m:t>×</m:t>
                    </m:r>
                    <m:sSub>
                      <m:sSubPr>
                        <m:ctrlPr>
                          <a:rPr lang="fr-FR" sz="26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id-ID" sz="2600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  <m:sub>
                        <m:r>
                          <a:rPr lang="id-ID" sz="2600" i="1">
                            <a:latin typeface="Cambria Math"/>
                            <a:ea typeface="Cambria Math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fr-FR" sz="2600" dirty="0"/>
                  <a:t> </a:t>
                </a:r>
                <a:endParaRPr lang="id-ID" sz="2600" dirty="0"/>
              </a:p>
              <a:p>
                <a:r>
                  <a:rPr lang="id-ID" sz="2600" dirty="0"/>
                  <a:t>                      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6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600" i="1">
                        <a:latin typeface="Cambria Math"/>
                      </a:rPr>
                      <m:t>×</m:t>
                    </m:r>
                  </m:oMath>
                </a14:m>
                <a:r>
                  <a:rPr lang="en-US" sz="2600" dirty="0"/>
                  <a:t> </a:t>
                </a:r>
                <a:r>
                  <a:rPr lang="fr-FR" sz="2600" dirty="0"/>
                  <a:t>	</a:t>
                </a:r>
                <a:endParaRPr lang="id-ID" sz="2600" dirty="0"/>
              </a:p>
              <a:p>
                <a:r>
                  <a:rPr lang="fr-FR" sz="2600" dirty="0" err="1"/>
                  <a:t>batas</a:t>
                </a:r>
                <a:r>
                  <a:rPr lang="fr-FR" sz="2600" dirty="0"/>
                  <a:t> </a:t>
                </a:r>
                <a:r>
                  <a:rPr lang="fr-FR" sz="2600" dirty="0" err="1"/>
                  <a:t>atas</a:t>
                </a:r>
                <a:r>
                  <a:rPr lang="fr-FR" sz="2600" dirty="0"/>
                  <a:t> </a:t>
                </a:r>
                <a:r>
                  <a:rPr lang="fr-FR" sz="2600" dirty="0" err="1"/>
                  <a:t>luas</a:t>
                </a:r>
                <a:r>
                  <a:rPr lang="fr-FR" sz="2600" dirty="0"/>
                  <a:t> </a:t>
                </a:r>
                <a:r>
                  <a:rPr lang="id-ID" sz="2600" dirty="0"/>
                  <a:t>segitiga</a:t>
                </a:r>
                <a:r>
                  <a:rPr lang="fr-FR" sz="2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600" i="1">
                            <a:latin typeface="Cambria Math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fr-FR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600" i="1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id-ID" sz="26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id-ID" sz="2600" i="1">
                            <a:latin typeface="Cambria Math"/>
                          </a:rPr>
                          <m:t>𝑚</m:t>
                        </m:r>
                        <m:r>
                          <a:rPr lang="id-ID" sz="2600" b="0" i="1" smtClean="0">
                            <a:latin typeface="Cambria Math"/>
                          </a:rPr>
                          <m:t>𝑎𝑥</m:t>
                        </m:r>
                      </m:sub>
                    </m:sSub>
                    <m:r>
                      <a:rPr lang="fr-FR" sz="2600" i="1">
                        <a:latin typeface="Cambria Math"/>
                        <a:ea typeface="Cambria Math"/>
                      </a:rPr>
                      <m:t>×</m:t>
                    </m:r>
                    <m:sSub>
                      <m:sSubPr>
                        <m:ctrlPr>
                          <a:rPr lang="fr-FR" sz="26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id-ID" sz="2600" i="1"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  <m:sub>
                        <m:r>
                          <a:rPr lang="id-ID" sz="2600" i="1">
                            <a:latin typeface="Cambria Math"/>
                            <a:ea typeface="Cambria Math"/>
                          </a:rPr>
                          <m:t>𝑚</m:t>
                        </m:r>
                        <m:r>
                          <a:rPr lang="id-ID" sz="2600" b="0" i="1" smtClean="0">
                            <a:latin typeface="Cambria Math"/>
                            <a:ea typeface="Cambria Math"/>
                          </a:rPr>
                          <m:t>𝑎𝑥</m:t>
                        </m:r>
                      </m:sub>
                    </m:sSub>
                  </m:oMath>
                </a14:m>
                <a:r>
                  <a:rPr lang="fr-FR" sz="2600" dirty="0"/>
                  <a:t> </a:t>
                </a:r>
                <a:endParaRPr lang="id-ID" sz="2600" dirty="0"/>
              </a:p>
              <a:p>
                <a:r>
                  <a:rPr lang="id-ID" sz="2600" dirty="0"/>
                  <a:t>                   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6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600" i="1">
                        <a:latin typeface="Cambria Math"/>
                      </a:rPr>
                      <m:t>×</m:t>
                    </m:r>
                  </m:oMath>
                </a14:m>
                <a:r>
                  <a:rPr lang="en-US" sz="2600" dirty="0"/>
                  <a:t> </a:t>
                </a:r>
                <a:r>
                  <a:rPr lang="fr-FR" sz="2600" dirty="0"/>
                  <a:t>	</a:t>
                </a:r>
                <a:endParaRPr lang="id-ID" sz="2600" dirty="0"/>
              </a:p>
              <a:p>
                <a:r>
                  <a:rPr lang="fr-FR" sz="2600" dirty="0" err="1"/>
                  <a:t>Jadi</a:t>
                </a:r>
                <a:r>
                  <a:rPr lang="fr-FR" sz="2600" dirty="0"/>
                  <a:t>, </a:t>
                </a:r>
                <a:r>
                  <a:rPr lang="id-ID" sz="2600" dirty="0"/>
                  <a:t>interval keakuratan</a:t>
                </a:r>
                <a:r>
                  <a:rPr lang="fr-FR" sz="2600" dirty="0"/>
                  <a:t> </a:t>
                </a:r>
                <a:r>
                  <a:rPr lang="fr-FR" sz="2600" dirty="0" err="1"/>
                  <a:t>luas</a:t>
                </a:r>
                <a:r>
                  <a:rPr lang="fr-FR" sz="2600" dirty="0"/>
                  <a:t> </a:t>
                </a:r>
                <a:r>
                  <a:rPr lang="id-ID" sz="2600" dirty="0"/>
                  <a:t>segitiga</a:t>
                </a:r>
                <a:r>
                  <a:rPr lang="fr-FR" sz="2600" dirty="0"/>
                  <a:t> </a:t>
                </a:r>
                <a:r>
                  <a:rPr lang="fr-FR" sz="2600" dirty="0" err="1"/>
                  <a:t>adalah</a:t>
                </a:r>
                <a:r>
                  <a:rPr lang="fr-FR" sz="2600" dirty="0"/>
                  <a:t> </a:t>
                </a:r>
                <a:endParaRPr lang="id-ID" sz="2600" dirty="0"/>
              </a:p>
              <a:p>
                <a:pPr>
                  <a:lnSpc>
                    <a:spcPct val="150000"/>
                  </a:lnSpc>
                </a:pPr>
                <a:r>
                  <a:rPr lang="id-ID" sz="2600" dirty="0"/>
                  <a:t>5,96005</a:t>
                </a:r>
                <a:r>
                  <a:rPr lang="en-US" sz="2600" dirty="0"/>
                  <a:t> </a:t>
                </a:r>
                <a14:m>
                  <m:oMath xmlns:m="http://schemas.openxmlformats.org/officeDocument/2006/math">
                    <m:r>
                      <a:rPr lang="en-US" sz="2600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fr-FR" sz="2600" dirty="0"/>
                  <a:t> L </a:t>
                </a:r>
                <a14:m>
                  <m:oMath xmlns:m="http://schemas.openxmlformats.org/officeDocument/2006/math">
                    <m:r>
                      <a:rPr lang="fr-FR" sz="2600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en-US" sz="2600" dirty="0"/>
                  <a:t> </a:t>
                </a:r>
                <a:r>
                  <a:rPr lang="id-ID" sz="2600" dirty="0"/>
                  <a:t>6,04005</a:t>
                </a:r>
                <a:r>
                  <a:rPr lang="fr-FR" sz="2600" dirty="0"/>
                  <a:t>.</a:t>
                </a:r>
                <a:endParaRPr lang="id-ID" sz="2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250" y="1131590"/>
                <a:ext cx="8064896" cy="3278333"/>
              </a:xfrm>
              <a:prstGeom prst="rect">
                <a:avLst/>
              </a:prstGeom>
              <a:blipFill rotWithShape="1">
                <a:blip r:embed="rId4"/>
                <a:stretch>
                  <a:fillRect l="-1285" b="-372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059944"/>
              </p:ext>
            </p:extLst>
          </p:nvPr>
        </p:nvGraphicFramePr>
        <p:xfrm>
          <a:off x="5189212" y="1830461"/>
          <a:ext cx="2839172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07532" imgH="203112" progId="Equation.3">
                  <p:embed/>
                </p:oleObj>
              </mc:Choice>
              <mc:Fallback>
                <p:oleObj name="Equation" r:id="rId5" imgW="1307532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9212" y="1830461"/>
                        <a:ext cx="2839172" cy="432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155604"/>
              </p:ext>
            </p:extLst>
          </p:nvPr>
        </p:nvGraphicFramePr>
        <p:xfrm>
          <a:off x="4896941" y="2978056"/>
          <a:ext cx="2837707" cy="425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33500" imgH="203200" progId="Equation.3">
                  <p:embed/>
                </p:oleObj>
              </mc:Choice>
              <mc:Fallback>
                <p:oleObj name="Equation" r:id="rId7" imgW="1333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6941" y="2978056"/>
                        <a:ext cx="2837707" cy="4256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4723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05AD7FC-70DC-796E-DB16-3107D59AC7F4}"/>
              </a:ext>
            </a:extLst>
          </p:cNvPr>
          <p:cNvSpPr/>
          <p:nvPr/>
        </p:nvSpPr>
        <p:spPr>
          <a:xfrm>
            <a:off x="899592" y="1848475"/>
            <a:ext cx="734481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88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Terima Kasih</a:t>
            </a:r>
            <a:endParaRPr lang="en-US" sz="8800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1003644"/>
      </p:ext>
    </p:extLst>
  </p:cSld>
  <p:clrMapOvr>
    <a:masterClrMapping/>
  </p:clrMapOvr>
</p:sld>
</file>

<file path=ppt/theme/theme1.xml><?xml version="1.0" encoding="utf-8"?>
<a:theme xmlns:a="http://schemas.openxmlformats.org/drawingml/2006/main" name="School Counseling about Social Media by Slidesgo">
  <a:themeElements>
    <a:clrScheme name="Simple Light">
      <a:dk1>
        <a:srgbClr val="3D3C3B"/>
      </a:dk1>
      <a:lt1>
        <a:srgbClr val="FFFFFF"/>
      </a:lt1>
      <a:dk2>
        <a:srgbClr val="6A6D70"/>
      </a:dk2>
      <a:lt2>
        <a:srgbClr val="C9F5FF"/>
      </a:lt2>
      <a:accent1>
        <a:srgbClr val="589AAF"/>
      </a:accent1>
      <a:accent2>
        <a:srgbClr val="7BC276"/>
      </a:accent2>
      <a:accent3>
        <a:srgbClr val="FFB614"/>
      </a:accent3>
      <a:accent4>
        <a:srgbClr val="E06E6E"/>
      </a:accent4>
      <a:accent5>
        <a:srgbClr val="F9FBFF"/>
      </a:accent5>
      <a:accent6>
        <a:srgbClr val="E08727"/>
      </a:accent6>
      <a:hlink>
        <a:srgbClr val="6A6D7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296</Words>
  <Application>Microsoft Office PowerPoint</Application>
  <PresentationFormat>On-screen Show (16:9)</PresentationFormat>
  <Paragraphs>53</Paragraphs>
  <Slides>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Alegreya Sans ExtraBold</vt:lpstr>
      <vt:lpstr>PT Sans</vt:lpstr>
      <vt:lpstr>Arial</vt:lpstr>
      <vt:lpstr>Cambria Math</vt:lpstr>
      <vt:lpstr>School Counseling about Social Media by Slidesgo</vt:lpstr>
      <vt:lpstr>Equation</vt:lpstr>
      <vt:lpstr>BAB I Dasar-Dasar Metode Numerik</vt:lpstr>
      <vt:lpstr>G. Toleransi</vt:lpstr>
      <vt:lpstr>PowerPoint Presentation</vt:lpstr>
      <vt:lpstr>CONTOH  1</vt:lpstr>
      <vt:lpstr>Lanjutan Penyelesaian</vt:lpstr>
      <vt:lpstr>CONTOH  2</vt:lpstr>
      <vt:lpstr>Lanjutan Penyelesaian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 Dasar-Dasar Metode Numerik</dc:title>
  <dc:creator>BISMILLAH</dc:creator>
  <cp:lastModifiedBy>septi aini</cp:lastModifiedBy>
  <cp:revision>25</cp:revision>
  <dcterms:modified xsi:type="dcterms:W3CDTF">2023-10-09T03:15:56Z</dcterms:modified>
</cp:coreProperties>
</file>