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10"/>
  </p:notesMasterIdLst>
  <p:sldIdLst>
    <p:sldId id="262" r:id="rId2"/>
    <p:sldId id="297" r:id="rId3"/>
    <p:sldId id="298" r:id="rId4"/>
    <p:sldId id="299" r:id="rId5"/>
    <p:sldId id="263" r:id="rId6"/>
    <p:sldId id="274" r:id="rId7"/>
    <p:sldId id="300" r:id="rId8"/>
    <p:sldId id="276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92A5FE5-E1A2-4DDB-932A-0CB04119107B}">
  <a:tblStyle styleId="{A92A5FE5-E1A2-4DDB-932A-0CB0411910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48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70321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8" name="Google Shape;818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6039a3cf85_1_15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6039a3cf85_1_15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6039a3cf85_1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6039a3cf85_1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g6039a3cf85_1_14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8" name="Google Shape;1238;g6039a3cf85_1_14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6039a3cf85_1_14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6039a3cf85_1_14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6039a3cf85_1_14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6039a3cf85_1_14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84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008800" y="3897038"/>
            <a:ext cx="5126400" cy="3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3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1914750" y="1401975"/>
            <a:ext cx="5314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139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/>
          <a:lstStyle/>
          <a:p>
            <a:fld id="{F96CD31F-BC5C-4943-8588-A0BD5246832C}" type="datetimeFigureOut">
              <a:rPr lang="id-ID" smtClean="0"/>
              <a:t>23/12/2022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/>
          <a:lstStyle/>
          <a:p>
            <a:fld id="{AF533617-F679-4297-9E0F-60457ADF3419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38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63" r:id="rId4"/>
    <p:sldLayoutId id="2147483666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ctrTitle"/>
          </p:nvPr>
        </p:nvSpPr>
        <p:spPr>
          <a:xfrm>
            <a:off x="3986700" y="2199951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smtClean="0"/>
              <a:t>I</a:t>
            </a:r>
            <a:r>
              <a:rPr lang="id-ID" sz="4000" dirty="0" smtClean="0"/>
              <a:t>nterpolasi Newton</a:t>
            </a:r>
            <a:endParaRPr sz="4000" dirty="0"/>
          </a:p>
        </p:txBody>
      </p:sp>
      <p:sp>
        <p:nvSpPr>
          <p:cNvPr id="2" name="Rectangle 1"/>
          <p:cNvSpPr/>
          <p:nvPr/>
        </p:nvSpPr>
        <p:spPr>
          <a:xfrm>
            <a:off x="2515310" y="1811130"/>
            <a:ext cx="1441421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8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02</a:t>
            </a:r>
            <a:endParaRPr lang="en-US" sz="8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5" name="Google Shape;728;p28"/>
          <p:cNvGrpSpPr/>
          <p:nvPr/>
        </p:nvGrpSpPr>
        <p:grpSpPr>
          <a:xfrm>
            <a:off x="7335970" y="1877003"/>
            <a:ext cx="1819110" cy="2485557"/>
            <a:chOff x="797124" y="1924250"/>
            <a:chExt cx="1819110" cy="2485557"/>
          </a:xfrm>
        </p:grpSpPr>
        <p:sp>
          <p:nvSpPr>
            <p:cNvPr id="6" name="Google Shape;729;p28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730;p28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731;p28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732;p28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33;p28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34;p28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35;p28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36;p28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37;p28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8;p28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9;p28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0;p28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1;p28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2;p28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3;p28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4;p28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45;p28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6;p28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7;p28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8;p28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9;p28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0;p28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1;p28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904" y="16624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id-ID" sz="2400" b="1" dirty="0" smtClean="0"/>
              <a:t>B.  Interpolasi Newton</a:t>
            </a:r>
            <a:endParaRPr lang="id-ID" sz="2400" dirty="0"/>
          </a:p>
          <a:p>
            <a:pPr>
              <a:lnSpc>
                <a:spcPct val="150000"/>
              </a:lnSpc>
            </a:pPr>
            <a:r>
              <a:rPr lang="id-ID" sz="2400" dirty="0" smtClean="0"/>
              <a:t>     </a:t>
            </a:r>
            <a:endParaRPr lang="id-ID" sz="2400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30693" r="3566" b="61386"/>
          <a:stretch/>
        </p:blipFill>
        <p:spPr bwMode="auto">
          <a:xfrm>
            <a:off x="530469" y="858717"/>
            <a:ext cx="8461006" cy="507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0947" y="4378925"/>
            <a:ext cx="438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/>
              <a:t>Dan seterusnya</a:t>
            </a:r>
            <a:endParaRPr lang="id-ID" sz="20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50705" r="6903" b="42933"/>
          <a:stretch/>
        </p:blipFill>
        <p:spPr bwMode="auto">
          <a:xfrm>
            <a:off x="478594" y="2364962"/>
            <a:ext cx="8517255" cy="41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0" t="59191" r="4775" b="29148"/>
          <a:stretch/>
        </p:blipFill>
        <p:spPr bwMode="auto">
          <a:xfrm>
            <a:off x="478595" y="3240169"/>
            <a:ext cx="8665406" cy="764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43155" r="25217" b="51487"/>
          <a:stretch/>
        </p:blipFill>
        <p:spPr bwMode="auto">
          <a:xfrm>
            <a:off x="506719" y="1582110"/>
            <a:ext cx="5715000" cy="367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372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1719775" y="1300194"/>
            <a:ext cx="5753100" cy="2567700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27"/>
          <p:cNvSpPr/>
          <p:nvPr/>
        </p:nvSpPr>
        <p:spPr>
          <a:xfrm>
            <a:off x="1652932" y="338994"/>
            <a:ext cx="2326437" cy="792596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27"/>
          <p:cNvSpPr/>
          <p:nvPr/>
        </p:nvSpPr>
        <p:spPr>
          <a:xfrm rot="5400000">
            <a:off x="3231160" y="-358139"/>
            <a:ext cx="2719813" cy="5876268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27"/>
          <p:cNvGrpSpPr/>
          <p:nvPr/>
        </p:nvGrpSpPr>
        <p:grpSpPr>
          <a:xfrm>
            <a:off x="7529212" y="3511287"/>
            <a:ext cx="1862374" cy="2056521"/>
            <a:chOff x="7281641" y="1136546"/>
            <a:chExt cx="892968" cy="986057"/>
          </a:xfrm>
        </p:grpSpPr>
        <p:sp>
          <p:nvSpPr>
            <p:cNvPr id="715" name="Google Shape;715;p27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05663" y="2735977"/>
                <a:ext cx="709285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800" dirty="0" smtClean="0"/>
                  <a:t>Tentukan perkiraan dari  : a) </a:t>
                </a:r>
                <a14:m>
                  <m:oMath xmlns:m="http://schemas.openxmlformats.org/officeDocument/2006/math">
                    <m:r>
                      <a:rPr lang="id-ID" sz="2800" b="0" i="1" smtClean="0">
                        <a:latin typeface="Cambria Math"/>
                      </a:rPr>
                      <m:t>𝑓</m:t>
                    </m:r>
                    <m:r>
                      <a:rPr lang="id-ID" sz="2800" b="0" i="1" smtClean="0">
                        <a:latin typeface="Cambria Math"/>
                      </a:rPr>
                      <m:t>(</m:t>
                    </m:r>
                    <m:r>
                      <a:rPr lang="id-ID" sz="2800" b="0" i="1" smtClean="0">
                        <a:latin typeface="Cambria Math"/>
                      </a:rPr>
                      <m:t>𝑥</m:t>
                    </m:r>
                    <m:r>
                      <a:rPr lang="id-ID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id-ID" sz="2800" dirty="0" smtClean="0"/>
              </a:p>
              <a:p>
                <a:r>
                  <a:rPr lang="id-ID" sz="2800" dirty="0"/>
                  <a:t> </a:t>
                </a:r>
                <a:r>
                  <a:rPr lang="id-ID" sz="2800" dirty="0" smtClean="0"/>
                  <a:t>                </a:t>
                </a:r>
                <a:endParaRPr lang="id-ID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663" y="2735977"/>
                <a:ext cx="7092853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806" t="-641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1832285" y="1350982"/>
            <a:ext cx="68048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800" dirty="0" smtClean="0"/>
              <a:t>Diketahui </a:t>
            </a:r>
            <a:r>
              <a:rPr lang="id-ID" sz="2800" dirty="0"/>
              <a:t>data- data berikut: </a:t>
            </a:r>
            <a:endParaRPr lang="id-ID" sz="2800" dirty="0" smtClean="0"/>
          </a:p>
          <a:p>
            <a:pPr>
              <a:lnSpc>
                <a:spcPct val="150000"/>
              </a:lnSpc>
            </a:pPr>
            <a:r>
              <a:rPr lang="id-ID" sz="2800" dirty="0" smtClean="0"/>
              <a:t>(-</a:t>
            </a:r>
            <a:r>
              <a:rPr lang="id-ID" sz="2800" dirty="0"/>
              <a:t>2, -6) </a:t>
            </a:r>
            <a:r>
              <a:rPr lang="id-ID" sz="2800" dirty="0" smtClean="0"/>
              <a:t>; (0, -4) ; </a:t>
            </a:r>
            <a:r>
              <a:rPr lang="id-ID" sz="2800" dirty="0"/>
              <a:t>(2, 4</a:t>
            </a:r>
            <a:r>
              <a:rPr lang="id-ID" sz="2800" dirty="0" smtClean="0"/>
              <a:t>).</a:t>
            </a:r>
            <a:endParaRPr lang="id-ID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671835" y="3309049"/>
            <a:ext cx="7092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                        b) </a:t>
            </a:r>
            <a:r>
              <a:rPr lang="id-ID" sz="2800" i="1" dirty="0" smtClean="0"/>
              <a:t>f</a:t>
            </a:r>
            <a:r>
              <a:rPr lang="id-ID" sz="2800" dirty="0" smtClean="0"/>
              <a:t>(1)</a:t>
            </a:r>
            <a:endParaRPr lang="id-I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908462" y="424143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CONTOH:</a:t>
            </a:r>
            <a:endParaRPr lang="id-ID" sz="2800" dirty="0"/>
          </a:p>
        </p:txBody>
      </p:sp>
      <p:grpSp>
        <p:nvGrpSpPr>
          <p:cNvPr id="110" name="Google Shape;2128;p45"/>
          <p:cNvGrpSpPr/>
          <p:nvPr/>
        </p:nvGrpSpPr>
        <p:grpSpPr>
          <a:xfrm>
            <a:off x="29798" y="3740704"/>
            <a:ext cx="2516869" cy="1439111"/>
            <a:chOff x="4457303" y="2947545"/>
            <a:chExt cx="3062881" cy="1601544"/>
          </a:xfrm>
        </p:grpSpPr>
        <p:grpSp>
          <p:nvGrpSpPr>
            <p:cNvPr id="111" name="Google Shape;2129;p45"/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126" name="Google Shape;2130;p45"/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2131;p45"/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2132;p45"/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2133;p45"/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134;p45"/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135;p45"/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36;p45"/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137;p45"/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138;p45"/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139;p45"/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140;p45"/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141;p45"/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142;p45"/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143;p45"/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144;p45"/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145;p45"/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146;p45"/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147;p45"/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148;p45"/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149;p45"/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150;p45"/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151;p45"/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152;p45"/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153;p45"/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154;p45"/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155;p45"/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156;p45"/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2157;p45"/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2158;p45"/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159;p45"/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160;p45"/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161;p45"/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162;p45"/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163;p45"/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164;p45"/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165;p45"/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166;p45"/>
              <p:cNvSpPr/>
              <p:nvPr/>
            </p:nvSpPr>
            <p:spPr>
              <a:xfrm>
                <a:off x="5496351" y="3595124"/>
                <a:ext cx="389600" cy="327524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167;p45"/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168;p45"/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169;p45"/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170;p45"/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171;p45"/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172;p45"/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173;p45"/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174;p45"/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175;p45"/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176;p45"/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177;p45"/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178;p45"/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179;p45"/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180;p45"/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181;p45"/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182;p45"/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183;p45"/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184;p45"/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185;p45"/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186;p45"/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187;p45"/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2188;p45"/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2189;p45"/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2190;p45"/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2191;p45"/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2192;p45"/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2193;p45"/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2194;p45"/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2195;p45"/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2196;p45"/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2197;p45"/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2198;p45"/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2199;p45"/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2200;p45"/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2201;p45"/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2202;p45"/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2203;p45"/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204;p45"/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205;p45"/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206;p45"/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207;p45"/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208;p45"/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209;p45"/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210;p45"/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211;p45"/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212;p45"/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13;p45"/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214;p45"/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15;p45"/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216;p45"/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17;p45"/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218;p45"/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219;p45"/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220;p45"/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221;p45"/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222;p45"/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223;p45"/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24;p45"/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25;p45"/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6;p45"/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2227;p45"/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121" name="Google Shape;2228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2229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2230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2231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2232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" name="Google Shape;2233;p45"/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2234;p45"/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116" name="Google Shape;2235;p45"/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2236;p45"/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2237;p45"/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2238;p45"/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2239;p45"/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5" name="Google Shape;2240;p45"/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546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845853"/>
                  </p:ext>
                </p:extLst>
              </p:nvPr>
            </p:nvGraphicFramePr>
            <p:xfrm>
              <a:off x="1115617" y="339503"/>
              <a:ext cx="4680520" cy="29803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2087"/>
                    <a:gridCol w="792088"/>
                    <a:gridCol w="1440160"/>
                    <a:gridCol w="1656185"/>
                  </a:tblGrid>
                  <a:tr h="2880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i="1" dirty="0" smtClean="0"/>
                            <a:t>x</a:t>
                          </a:r>
                          <a:endParaRPr lang="id-ID" sz="2200" i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i="1" dirty="0" smtClean="0"/>
                            <a:t>f(x)</a:t>
                          </a:r>
                          <a:endParaRPr lang="id-ID" sz="2200" i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d-ID" sz="2200" i="1" smtClean="0"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</m:oMath>
                            </m:oMathPara>
                          </a14:m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</a:tr>
                  <a:tr h="2880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-2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-6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</a:tr>
                  <a:tr h="560431">
                    <a:tc>
                      <a:txBody>
                        <a:bodyPr/>
                        <a:lstStyle/>
                        <a:p>
                          <a:pPr algn="ctr"/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2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/>
                        </a:p>
                      </a:txBody>
                      <a:tcPr marT="34290" marB="34290"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0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-4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d-ID" sz="1100" dirty="0" smtClean="0"/>
                        </a:p>
                      </a:txBody>
                      <a:tcPr marT="34290" marB="34290"/>
                    </a:tc>
                  </a:tr>
                  <a:tr h="532121">
                    <a:tc>
                      <a:txBody>
                        <a:bodyPr/>
                        <a:lstStyle/>
                        <a:p>
                          <a:pPr algn="ctr"/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d-ID" sz="11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2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4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d-ID" sz="1100" dirty="0" smtClean="0"/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2845853"/>
                  </p:ext>
                </p:extLst>
              </p:nvPr>
            </p:nvGraphicFramePr>
            <p:xfrm>
              <a:off x="1115617" y="339503"/>
              <a:ext cx="4680520" cy="298039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92087"/>
                    <a:gridCol w="792088"/>
                    <a:gridCol w="1440160"/>
                    <a:gridCol w="1656185"/>
                  </a:tblGrid>
                  <a:tr h="403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i="1" dirty="0" smtClean="0"/>
                            <a:t>x</a:t>
                          </a:r>
                          <a:endParaRPr lang="id-ID" sz="2200" i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i="1" dirty="0" smtClean="0"/>
                            <a:t>f(x)</a:t>
                          </a:r>
                          <a:endParaRPr lang="id-ID" sz="2200" i="1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110169" t="-10606" r="-115254" b="-6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</a:tr>
                  <a:tr h="4038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-2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-6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</a:tr>
                  <a:tr h="560431">
                    <a:tc>
                      <a:txBody>
                        <a:bodyPr/>
                        <a:lstStyle/>
                        <a:p>
                          <a:pPr algn="ctr"/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200" dirty="0" smtClean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/>
                        </a:p>
                      </a:txBody>
                      <a:tcPr marT="34290" marB="34290"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0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-4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d-ID" sz="1100" dirty="0" smtClean="0"/>
                        </a:p>
                      </a:txBody>
                      <a:tcPr marT="34290" marB="34290"/>
                    </a:tc>
                  </a:tr>
                  <a:tr h="532121">
                    <a:tc>
                      <a:txBody>
                        <a:bodyPr/>
                        <a:lstStyle/>
                        <a:p>
                          <a:pPr algn="ctr"/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d-ID" sz="11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</a:tr>
                  <a:tr h="5040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2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d-ID" sz="2200" dirty="0" smtClean="0"/>
                            <a:t>4</a:t>
                          </a:r>
                          <a:endParaRPr lang="id-ID" sz="22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endParaRPr lang="id-ID" sz="1100" dirty="0"/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id-ID" sz="1100" dirty="0" smtClean="0"/>
                        </a:p>
                      </a:txBody>
                      <a:tcPr marT="34290" marB="3429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59532" y="688828"/>
                <a:ext cx="468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id-ID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id-ID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688828"/>
                <a:ext cx="468052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94399" y="1680151"/>
                <a:ext cx="468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id-ID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d-ID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99" y="1680151"/>
                <a:ext cx="468052" cy="430887"/>
              </a:xfrm>
              <a:prstGeom prst="rect">
                <a:avLst/>
              </a:prstGeom>
              <a:blipFill rotWithShape="1">
                <a:blip r:embed="rId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98786" y="2749065"/>
                <a:ext cx="46805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id-ID" sz="2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d-ID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6" y="2749065"/>
                <a:ext cx="468052" cy="430887"/>
              </a:xfrm>
              <a:prstGeom prst="rect">
                <a:avLst/>
              </a:prstGeom>
              <a:blipFill rotWithShape="1">
                <a:blip r:embed="rId5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19175" y="2245378"/>
                <a:ext cx="1449860" cy="58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sz="2200" i="1">
                            <a:latin typeface="Cambria Math"/>
                          </a:rPr>
                          <m:t>4−(−4)</m:t>
                        </m:r>
                      </m:num>
                      <m:den>
                        <m:r>
                          <a:rPr lang="id-ID" sz="2200" i="1">
                            <a:latin typeface="Cambria Math"/>
                          </a:rPr>
                          <m:t>2−0</m:t>
                        </m:r>
                      </m:den>
                    </m:f>
                  </m:oMath>
                </a14:m>
                <a:r>
                  <a:rPr lang="id-ID" sz="2200" dirty="0"/>
                  <a:t> = </a:t>
                </a:r>
                <a:r>
                  <a:rPr lang="id-ID" sz="22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id-ID" sz="2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75" y="2245378"/>
                <a:ext cx="1449860" cy="588303"/>
              </a:xfrm>
              <a:prstGeom prst="rect">
                <a:avLst/>
              </a:prstGeom>
              <a:blipFill rotWithShape="1">
                <a:blip r:embed="rId7"/>
                <a:stretch>
                  <a:fillRect b="-618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91879" y="1119753"/>
                <a:ext cx="1592089" cy="63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d-ID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sz="2200" i="1">
                            <a:latin typeface="Cambria Math"/>
                          </a:rPr>
                          <m:t>−4−(−6)</m:t>
                        </m:r>
                      </m:num>
                      <m:den>
                        <m:r>
                          <a:rPr lang="id-ID" sz="2200" i="1">
                            <a:latin typeface="Cambria Math"/>
                          </a:rPr>
                          <m:t>0−(−2)</m:t>
                        </m:r>
                      </m:den>
                    </m:f>
                  </m:oMath>
                </a14:m>
                <a:r>
                  <a:rPr lang="id-ID" sz="2200" dirty="0"/>
                  <a:t> </a:t>
                </a:r>
                <a:r>
                  <a:rPr lang="id-ID" sz="2200" dirty="0" smtClean="0"/>
                  <a:t>= 1 </a:t>
                </a:r>
                <a:endParaRPr lang="id-ID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879" y="1119753"/>
                <a:ext cx="1592089" cy="631648"/>
              </a:xfrm>
              <a:prstGeom prst="rect">
                <a:avLst/>
              </a:prstGeom>
              <a:blipFill rotWithShape="1">
                <a:blip r:embed="rId8"/>
                <a:stretch>
                  <a:fillRect r="-459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87892" y="1704227"/>
                <a:ext cx="1781010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d-ID" sz="2200" i="1">
                            <a:latin typeface="Cambria Math"/>
                          </a:rPr>
                        </m:ctrlPr>
                      </m:fPr>
                      <m:num>
                        <m:r>
                          <a:rPr lang="id-ID" sz="2200" i="1">
                            <a:latin typeface="Cambria Math"/>
                          </a:rPr>
                          <m:t>4−1</m:t>
                        </m:r>
                      </m:num>
                      <m:den>
                        <m:r>
                          <a:rPr lang="id-ID" sz="2200" i="1">
                            <a:latin typeface="Cambria Math"/>
                          </a:rPr>
                          <m:t>2−(−2)</m:t>
                        </m:r>
                      </m:den>
                    </m:f>
                  </m:oMath>
                </a14:m>
                <a:r>
                  <a:rPr lang="id-ID" sz="2200" dirty="0"/>
                  <a:t> = </a:t>
                </a:r>
                <a:r>
                  <a:rPr lang="id-ID" sz="2200" dirty="0" smtClean="0"/>
                  <a:t>0,75</a:t>
                </a:r>
                <a:endParaRPr lang="id-ID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892" y="1704227"/>
                <a:ext cx="1781010" cy="615874"/>
              </a:xfrm>
              <a:prstGeom prst="rect">
                <a:avLst/>
              </a:prstGeom>
              <a:blipFill rotWithShape="1">
                <a:blip r:embed="rId9"/>
                <a:stretch>
                  <a:fillRect r="-37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5469526" y="303877"/>
            <a:ext cx="257603" cy="14760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87116" y="-88371"/>
                <a:ext cx="680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id-ID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id-ID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116" y="-88371"/>
                <a:ext cx="680026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4019209" y="303877"/>
            <a:ext cx="180877" cy="97200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66629" y="-95408"/>
                <a:ext cx="680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id-ID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id-ID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629" y="-95408"/>
                <a:ext cx="680026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 flipV="1">
            <a:off x="2501751" y="303879"/>
            <a:ext cx="114272" cy="535360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327088" y="-64621"/>
                <a:ext cx="6800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id-ID" sz="2400" b="1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id-ID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088" y="-64621"/>
                <a:ext cx="680026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778632" y="983407"/>
            <a:ext cx="5400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838701" y="1931219"/>
            <a:ext cx="5400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766838" y="3038523"/>
            <a:ext cx="540000" cy="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4546655" y="327627"/>
            <a:ext cx="840461" cy="430887"/>
            <a:chOff x="4546655" y="327627"/>
            <a:chExt cx="840461" cy="430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546655" y="327627"/>
                  <a:ext cx="840461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d-ID" sz="2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id-ID" sz="220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</m:e>
                          <m:sup>
                            <m:r>
                              <a:rPr lang="id-ID" sz="2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id-ID" sz="22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6655" y="327627"/>
                  <a:ext cx="840461" cy="43088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d-ID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Connector 72"/>
            <p:cNvCxnSpPr/>
            <p:nvPr/>
          </p:nvCxnSpPr>
          <p:spPr>
            <a:xfrm>
              <a:off x="4893864" y="482002"/>
              <a:ext cx="0" cy="144000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/>
          <p:nvPr/>
        </p:nvCxnSpPr>
        <p:spPr>
          <a:xfrm>
            <a:off x="3386464" y="491632"/>
            <a:ext cx="0" cy="14400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446306" y="3959558"/>
                <a:ext cx="6573966" cy="769441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id-ID" sz="2200" dirty="0" smtClean="0"/>
                  <a:t>Diperoleh: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2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d-ID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sz="2200" b="0" i="1" smtClean="0">
                          <a:latin typeface="Cambria Math"/>
                        </a:rPr>
                        <m:t>=−2; </m:t>
                      </m:r>
                      <m:sSub>
                        <m:sSubPr>
                          <m:ctrlPr>
                            <a:rPr lang="id-ID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d-ID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2200" b="0" i="1" smtClean="0">
                          <a:latin typeface="Cambria Math"/>
                        </a:rPr>
                        <m:t>=0;</m:t>
                      </m:r>
                      <m:sSub>
                        <m:sSubPr>
                          <m:ctrlPr>
                            <a:rPr lang="id-ID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d-ID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2200" b="0" i="1" smtClean="0">
                          <a:latin typeface="Cambria Math"/>
                        </a:rPr>
                        <m:t>=2; </m:t>
                      </m:r>
                      <m:sSub>
                        <m:sSubPr>
                          <m:ctrlPr>
                            <a:rPr lang="id-ID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id-ID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sz="2200" b="0" i="1" smtClean="0">
                          <a:latin typeface="Cambria Math"/>
                        </a:rPr>
                        <m:t>=−6; </m:t>
                      </m:r>
                      <m:sSub>
                        <m:sSubPr>
                          <m:ctrlPr>
                            <a:rPr lang="id-ID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id-ID" sz="2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2200" b="0" i="1" smtClean="0">
                          <a:latin typeface="Cambria Math"/>
                        </a:rPr>
                        <m:t>=1; </m:t>
                      </m:r>
                      <m:sSub>
                        <m:sSubPr>
                          <m:ctrlPr>
                            <a:rPr lang="id-ID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2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id-ID" sz="2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2200" b="0" i="1" smtClean="0">
                          <a:latin typeface="Cambria Math"/>
                        </a:rPr>
                        <m:t>=0,75</m:t>
                      </m:r>
                    </m:oMath>
                  </m:oMathPara>
                </a14:m>
                <a:endParaRPr lang="id-ID" sz="22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06" y="3959558"/>
                <a:ext cx="6573966" cy="76944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27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2" grpId="0"/>
      <p:bldP spid="5" grpId="0"/>
      <p:bldP spid="14" grpId="0"/>
      <p:bldP spid="36" grpId="0"/>
      <p:bldP spid="42" grpId="0"/>
      <p:bldP spid="47" grpId="0"/>
      <p:bldP spid="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7504" y="1488782"/>
                <a:ext cx="76880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d-ID" sz="2400" b="0" dirty="0" smtClean="0"/>
                  <a:t>(a) </a:t>
                </a:r>
                <a14:m>
                  <m:oMath xmlns:m="http://schemas.openxmlformats.org/officeDocument/2006/math">
                    <m:r>
                      <a:rPr lang="id-ID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id-ID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id-ID" sz="2400" b="0" i="1" smtClean="0">
                        <a:latin typeface="Cambria Math"/>
                        <a:ea typeface="Cambria Math"/>
                      </a:rPr>
                      <m:t>≈</m:t>
                    </m:r>
                    <m:sSub>
                      <m:sSubPr>
                        <m:ctrlPr>
                          <a:rPr lang="id-ID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id-ID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id-ID" sz="24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id-ID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id-ID" sz="2400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d-ID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id-ID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d-ID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d-ID" sz="24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4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id-ID" sz="2400" b="0" i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id-ID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b>
                        <m:r>
                          <a:rPr lang="id-ID" sz="2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id-ID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d-ID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d-ID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4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id-ID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id-ID" sz="24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id-ID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d-ID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id-ID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id-ID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88782"/>
                <a:ext cx="7688067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69" t="-9211" b="-3026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6371" y="1882300"/>
                <a:ext cx="6724469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=(−6)+1</m:t>
                      </m:r>
                      <m:d>
                        <m:d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id-ID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id-ID" sz="2400" b="0" i="1" smtClean="0">
                                  <a:latin typeface="Cambria Math"/>
                                  <a:ea typeface="Cambria Math"/>
                                </a:rPr>
                                <m:t>−2</m:t>
                              </m:r>
                            </m:e>
                          </m:d>
                        </m:e>
                      </m:d>
                      <m:r>
                        <a:rPr lang="id-ID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0,75</m:t>
                      </m:r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−(−2)</m:t>
                          </m:r>
                        </m:e>
                      </m:d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−0</m:t>
                          </m:r>
                        </m:e>
                      </m:d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371" y="1882300"/>
                <a:ext cx="6724469" cy="50917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01803" y="2323238"/>
                <a:ext cx="49010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=(−6)+</m:t>
                      </m:r>
                      <m:d>
                        <m:d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  <m:r>
                        <a:rPr lang="id-ID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0,75</m:t>
                      </m:r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803" y="2323238"/>
                <a:ext cx="4901085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0488" y="2735526"/>
                <a:ext cx="62826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d-ID" sz="2400" b="0" i="0" smtClean="0">
                          <a:latin typeface="Cambria Math"/>
                          <a:ea typeface="Cambria Math"/>
                        </a:rPr>
                        <m:t>Jadi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)≈(−6)+</m:t>
                      </m:r>
                      <m:d>
                        <m:d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  <m:r>
                        <a:rPr lang="id-ID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0,75</m:t>
                      </m:r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88" y="2735526"/>
                <a:ext cx="628261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67576" y="3554013"/>
                <a:ext cx="60888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id-ID" sz="2400" b="0" i="0" smtClean="0">
                          <a:latin typeface="Cambria Math"/>
                          <a:ea typeface="Cambria Math"/>
                        </a:rPr>
                        <m:t>b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(1)≈(−6)+</m:t>
                      </m:r>
                      <m:d>
                        <m:d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</m:e>
                      </m:d>
                      <m:r>
                        <a:rPr lang="id-ID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0,75</m:t>
                      </m:r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1+2</m:t>
                          </m:r>
                        </m:e>
                      </m:d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576" y="3554013"/>
                <a:ext cx="608884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15616" y="3981419"/>
                <a:ext cx="3817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dirty="0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(−6)+</m:t>
                      </m:r>
                      <m:d>
                        <m:dPr>
                          <m:ctrlPr>
                            <a:rPr lang="id-ID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id-ID" sz="24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0,75</m:t>
                      </m:r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id-ID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d-ID" sz="24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981419"/>
                <a:ext cx="3817262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5616" y="4400693"/>
                <a:ext cx="13826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0" i="1" dirty="0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id-ID" sz="2400" b="0" i="1" smtClean="0">
                          <a:latin typeface="Cambria Math"/>
                          <a:ea typeface="Cambria Math"/>
                        </a:rPr>
                        <m:t>−0,75</m:t>
                      </m:r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400693"/>
                <a:ext cx="1382623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5984" y="300593"/>
                <a:ext cx="85924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 smtClean="0"/>
                  <a:t>Diperoleh: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d-ID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sz="2400" b="0" i="1" smtClean="0">
                          <a:latin typeface="Cambria Math"/>
                        </a:rPr>
                        <m:t>=−2; </m:t>
                      </m:r>
                      <m:sSub>
                        <m:sSub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2400" b="0" i="1" smtClean="0">
                          <a:latin typeface="Cambria Math"/>
                        </a:rPr>
                        <m:t>=0; </m:t>
                      </m:r>
                      <m:sSub>
                        <m:sSub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2400" b="0" i="1" smtClean="0">
                          <a:latin typeface="Cambria Math"/>
                        </a:rPr>
                        <m:t>=2; </m:t>
                      </m:r>
                      <m:sSub>
                        <m:sSub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d-ID" sz="2400" b="0" i="1" smtClean="0">
                          <a:latin typeface="Cambria Math"/>
                        </a:rPr>
                        <m:t>=−6;</m:t>
                      </m:r>
                      <m:sSub>
                        <m:sSub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d-ID" sz="2400" b="0" i="1" smtClean="0">
                          <a:latin typeface="Cambria Math"/>
                        </a:rPr>
                        <m:t>=1;</m:t>
                      </m:r>
                      <m:sSub>
                        <m:sSub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id-ID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d-ID" sz="2400" b="0" i="1" smtClean="0">
                          <a:latin typeface="Cambria Math"/>
                        </a:rPr>
                        <m:t>=0,75</m:t>
                      </m:r>
                    </m:oMath>
                  </m:oMathPara>
                </a14:m>
                <a:endParaRPr lang="id-ID" sz="24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4" y="300593"/>
                <a:ext cx="8592480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1136" t="-5109" b="-730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41"/>
          <p:cNvSpPr/>
          <p:nvPr/>
        </p:nvSpPr>
        <p:spPr>
          <a:xfrm>
            <a:off x="827584" y="1347614"/>
            <a:ext cx="7416824" cy="1437782"/>
          </a:xfrm>
          <a:custGeom>
            <a:avLst/>
            <a:gdLst/>
            <a:ahLst/>
            <a:cxnLst/>
            <a:rect l="l" t="t" r="r" b="b"/>
            <a:pathLst>
              <a:path w="52127" h="13160" extrusionOk="0">
                <a:moveTo>
                  <a:pt x="41797" y="0"/>
                </a:moveTo>
                <a:cubicBezTo>
                  <a:pt x="41733" y="0"/>
                  <a:pt x="41673" y="3"/>
                  <a:pt x="41623" y="11"/>
                </a:cubicBezTo>
                <a:cubicBezTo>
                  <a:pt x="41525" y="26"/>
                  <a:pt x="41427" y="30"/>
                  <a:pt x="41330" y="30"/>
                </a:cubicBezTo>
                <a:cubicBezTo>
                  <a:pt x="41198" y="30"/>
                  <a:pt x="41068" y="23"/>
                  <a:pt x="40937" y="23"/>
                </a:cubicBezTo>
                <a:cubicBezTo>
                  <a:pt x="40867" y="23"/>
                  <a:pt x="40798" y="25"/>
                  <a:pt x="40729" y="32"/>
                </a:cubicBezTo>
                <a:cubicBezTo>
                  <a:pt x="40603" y="44"/>
                  <a:pt x="40477" y="48"/>
                  <a:pt x="40351" y="48"/>
                </a:cubicBezTo>
                <a:cubicBezTo>
                  <a:pt x="40084" y="48"/>
                  <a:pt x="39817" y="30"/>
                  <a:pt x="39550" y="30"/>
                </a:cubicBezTo>
                <a:cubicBezTo>
                  <a:pt x="39365" y="30"/>
                  <a:pt x="39179" y="39"/>
                  <a:pt x="38993" y="69"/>
                </a:cubicBezTo>
                <a:cubicBezTo>
                  <a:pt x="38821" y="98"/>
                  <a:pt x="38647" y="103"/>
                  <a:pt x="38473" y="103"/>
                </a:cubicBezTo>
                <a:cubicBezTo>
                  <a:pt x="38377" y="103"/>
                  <a:pt x="38281" y="101"/>
                  <a:pt x="38184" y="101"/>
                </a:cubicBezTo>
                <a:cubicBezTo>
                  <a:pt x="37918" y="101"/>
                  <a:pt x="37652" y="113"/>
                  <a:pt x="37390" y="201"/>
                </a:cubicBezTo>
                <a:cubicBezTo>
                  <a:pt x="37360" y="211"/>
                  <a:pt x="37331" y="215"/>
                  <a:pt x="37301" y="215"/>
                </a:cubicBezTo>
                <a:cubicBezTo>
                  <a:pt x="37194" y="215"/>
                  <a:pt x="37089" y="162"/>
                  <a:pt x="36992" y="162"/>
                </a:cubicBezTo>
                <a:cubicBezTo>
                  <a:pt x="36968" y="162"/>
                  <a:pt x="36944" y="165"/>
                  <a:pt x="36921" y="173"/>
                </a:cubicBezTo>
                <a:cubicBezTo>
                  <a:pt x="36796" y="218"/>
                  <a:pt x="36660" y="258"/>
                  <a:pt x="36539" y="258"/>
                </a:cubicBezTo>
                <a:cubicBezTo>
                  <a:pt x="36493" y="258"/>
                  <a:pt x="36449" y="253"/>
                  <a:pt x="36409" y="239"/>
                </a:cubicBezTo>
                <a:cubicBezTo>
                  <a:pt x="36262" y="191"/>
                  <a:pt x="36117" y="175"/>
                  <a:pt x="35971" y="175"/>
                </a:cubicBezTo>
                <a:cubicBezTo>
                  <a:pt x="35659" y="175"/>
                  <a:pt x="35350" y="250"/>
                  <a:pt x="35039" y="250"/>
                </a:cubicBezTo>
                <a:cubicBezTo>
                  <a:pt x="34979" y="250"/>
                  <a:pt x="34919" y="247"/>
                  <a:pt x="34859" y="240"/>
                </a:cubicBezTo>
                <a:cubicBezTo>
                  <a:pt x="34741" y="227"/>
                  <a:pt x="34621" y="223"/>
                  <a:pt x="34502" y="223"/>
                </a:cubicBezTo>
                <a:cubicBezTo>
                  <a:pt x="34240" y="223"/>
                  <a:pt x="33976" y="245"/>
                  <a:pt x="33714" y="245"/>
                </a:cubicBezTo>
                <a:cubicBezTo>
                  <a:pt x="33711" y="245"/>
                  <a:pt x="33709" y="245"/>
                  <a:pt x="33706" y="245"/>
                </a:cubicBezTo>
                <a:cubicBezTo>
                  <a:pt x="33412" y="245"/>
                  <a:pt x="33118" y="196"/>
                  <a:pt x="32824" y="196"/>
                </a:cubicBezTo>
                <a:cubicBezTo>
                  <a:pt x="32722" y="196"/>
                  <a:pt x="32621" y="201"/>
                  <a:pt x="32520" y="217"/>
                </a:cubicBezTo>
                <a:cubicBezTo>
                  <a:pt x="32391" y="238"/>
                  <a:pt x="32252" y="260"/>
                  <a:pt x="32124" y="260"/>
                </a:cubicBezTo>
                <a:cubicBezTo>
                  <a:pt x="32073" y="260"/>
                  <a:pt x="32024" y="256"/>
                  <a:pt x="31977" y="248"/>
                </a:cubicBezTo>
                <a:cubicBezTo>
                  <a:pt x="31895" y="233"/>
                  <a:pt x="31813" y="229"/>
                  <a:pt x="31731" y="229"/>
                </a:cubicBezTo>
                <a:cubicBezTo>
                  <a:pt x="31582" y="229"/>
                  <a:pt x="31433" y="244"/>
                  <a:pt x="31285" y="244"/>
                </a:cubicBezTo>
                <a:cubicBezTo>
                  <a:pt x="31173" y="244"/>
                  <a:pt x="31061" y="235"/>
                  <a:pt x="30949" y="204"/>
                </a:cubicBezTo>
                <a:cubicBezTo>
                  <a:pt x="30839" y="173"/>
                  <a:pt x="30729" y="162"/>
                  <a:pt x="30618" y="162"/>
                </a:cubicBezTo>
                <a:cubicBezTo>
                  <a:pt x="30376" y="162"/>
                  <a:pt x="30133" y="213"/>
                  <a:pt x="29890" y="213"/>
                </a:cubicBezTo>
                <a:cubicBezTo>
                  <a:pt x="29837" y="213"/>
                  <a:pt x="29784" y="211"/>
                  <a:pt x="29731" y="205"/>
                </a:cubicBezTo>
                <a:cubicBezTo>
                  <a:pt x="29524" y="181"/>
                  <a:pt x="29297" y="122"/>
                  <a:pt x="29108" y="122"/>
                </a:cubicBezTo>
                <a:cubicBezTo>
                  <a:pt x="29082" y="122"/>
                  <a:pt x="29057" y="123"/>
                  <a:pt x="29033" y="126"/>
                </a:cubicBezTo>
                <a:cubicBezTo>
                  <a:pt x="28898" y="140"/>
                  <a:pt x="28763" y="145"/>
                  <a:pt x="28629" y="145"/>
                </a:cubicBezTo>
                <a:cubicBezTo>
                  <a:pt x="28307" y="145"/>
                  <a:pt x="27987" y="116"/>
                  <a:pt x="27667" y="116"/>
                </a:cubicBezTo>
                <a:cubicBezTo>
                  <a:pt x="27605" y="116"/>
                  <a:pt x="27543" y="117"/>
                  <a:pt x="27481" y="120"/>
                </a:cubicBezTo>
                <a:cubicBezTo>
                  <a:pt x="27432" y="122"/>
                  <a:pt x="27383" y="123"/>
                  <a:pt x="27335" y="123"/>
                </a:cubicBezTo>
                <a:cubicBezTo>
                  <a:pt x="26924" y="123"/>
                  <a:pt x="26511" y="54"/>
                  <a:pt x="26101" y="54"/>
                </a:cubicBezTo>
                <a:cubicBezTo>
                  <a:pt x="26010" y="54"/>
                  <a:pt x="25919" y="58"/>
                  <a:pt x="25828" y="66"/>
                </a:cubicBezTo>
                <a:cubicBezTo>
                  <a:pt x="25148" y="128"/>
                  <a:pt x="24469" y="164"/>
                  <a:pt x="23789" y="167"/>
                </a:cubicBezTo>
                <a:cubicBezTo>
                  <a:pt x="23617" y="168"/>
                  <a:pt x="23444" y="172"/>
                  <a:pt x="23271" y="172"/>
                </a:cubicBezTo>
                <a:cubicBezTo>
                  <a:pt x="23056" y="172"/>
                  <a:pt x="22842" y="166"/>
                  <a:pt x="22629" y="140"/>
                </a:cubicBezTo>
                <a:cubicBezTo>
                  <a:pt x="22611" y="138"/>
                  <a:pt x="22593" y="137"/>
                  <a:pt x="22576" y="137"/>
                </a:cubicBezTo>
                <a:cubicBezTo>
                  <a:pt x="22393" y="137"/>
                  <a:pt x="22224" y="243"/>
                  <a:pt x="22052" y="243"/>
                </a:cubicBezTo>
                <a:cubicBezTo>
                  <a:pt x="22023" y="243"/>
                  <a:pt x="21994" y="240"/>
                  <a:pt x="21966" y="233"/>
                </a:cubicBezTo>
                <a:cubicBezTo>
                  <a:pt x="21774" y="189"/>
                  <a:pt x="21582" y="174"/>
                  <a:pt x="21391" y="174"/>
                </a:cubicBezTo>
                <a:cubicBezTo>
                  <a:pt x="21065" y="174"/>
                  <a:pt x="20740" y="217"/>
                  <a:pt x="20413" y="232"/>
                </a:cubicBezTo>
                <a:cubicBezTo>
                  <a:pt x="20302" y="237"/>
                  <a:pt x="20191" y="239"/>
                  <a:pt x="20080" y="239"/>
                </a:cubicBezTo>
                <a:cubicBezTo>
                  <a:pt x="19794" y="239"/>
                  <a:pt x="19509" y="227"/>
                  <a:pt x="19223" y="227"/>
                </a:cubicBezTo>
                <a:cubicBezTo>
                  <a:pt x="18976" y="227"/>
                  <a:pt x="18730" y="236"/>
                  <a:pt x="18483" y="267"/>
                </a:cubicBezTo>
                <a:cubicBezTo>
                  <a:pt x="18321" y="288"/>
                  <a:pt x="18159" y="294"/>
                  <a:pt x="17996" y="294"/>
                </a:cubicBezTo>
                <a:cubicBezTo>
                  <a:pt x="17762" y="294"/>
                  <a:pt x="17528" y="282"/>
                  <a:pt x="17294" y="282"/>
                </a:cubicBezTo>
                <a:cubicBezTo>
                  <a:pt x="17144" y="282"/>
                  <a:pt x="16993" y="287"/>
                  <a:pt x="16844" y="304"/>
                </a:cubicBezTo>
                <a:cubicBezTo>
                  <a:pt x="16024" y="399"/>
                  <a:pt x="15204" y="446"/>
                  <a:pt x="14385" y="537"/>
                </a:cubicBezTo>
                <a:cubicBezTo>
                  <a:pt x="13491" y="637"/>
                  <a:pt x="12595" y="650"/>
                  <a:pt x="11701" y="730"/>
                </a:cubicBezTo>
                <a:cubicBezTo>
                  <a:pt x="11506" y="748"/>
                  <a:pt x="11309" y="753"/>
                  <a:pt x="11113" y="753"/>
                </a:cubicBezTo>
                <a:cubicBezTo>
                  <a:pt x="10898" y="753"/>
                  <a:pt x="10682" y="747"/>
                  <a:pt x="10467" y="747"/>
                </a:cubicBezTo>
                <a:cubicBezTo>
                  <a:pt x="10293" y="747"/>
                  <a:pt x="10119" y="751"/>
                  <a:pt x="9946" y="764"/>
                </a:cubicBezTo>
                <a:cubicBezTo>
                  <a:pt x="9610" y="791"/>
                  <a:pt x="9274" y="798"/>
                  <a:pt x="8938" y="798"/>
                </a:cubicBezTo>
                <a:cubicBezTo>
                  <a:pt x="8555" y="798"/>
                  <a:pt x="8173" y="789"/>
                  <a:pt x="7791" y="789"/>
                </a:cubicBezTo>
                <a:cubicBezTo>
                  <a:pt x="7680" y="789"/>
                  <a:pt x="7569" y="789"/>
                  <a:pt x="7459" y="791"/>
                </a:cubicBezTo>
                <a:cubicBezTo>
                  <a:pt x="7452" y="791"/>
                  <a:pt x="7446" y="791"/>
                  <a:pt x="7440" y="791"/>
                </a:cubicBezTo>
                <a:cubicBezTo>
                  <a:pt x="7220" y="791"/>
                  <a:pt x="6999" y="709"/>
                  <a:pt x="6778" y="700"/>
                </a:cubicBezTo>
                <a:cubicBezTo>
                  <a:pt x="6153" y="678"/>
                  <a:pt x="5523" y="714"/>
                  <a:pt x="4899" y="652"/>
                </a:cubicBezTo>
                <a:cubicBezTo>
                  <a:pt x="4596" y="622"/>
                  <a:pt x="4293" y="617"/>
                  <a:pt x="3990" y="617"/>
                </a:cubicBezTo>
                <a:cubicBezTo>
                  <a:pt x="3844" y="617"/>
                  <a:pt x="3697" y="619"/>
                  <a:pt x="3550" y="619"/>
                </a:cubicBezTo>
                <a:cubicBezTo>
                  <a:pt x="3353" y="619"/>
                  <a:pt x="3156" y="617"/>
                  <a:pt x="2958" y="607"/>
                </a:cubicBezTo>
                <a:cubicBezTo>
                  <a:pt x="2803" y="599"/>
                  <a:pt x="2649" y="595"/>
                  <a:pt x="2494" y="595"/>
                </a:cubicBezTo>
                <a:cubicBezTo>
                  <a:pt x="1838" y="595"/>
                  <a:pt x="1183" y="661"/>
                  <a:pt x="530" y="761"/>
                </a:cubicBezTo>
                <a:cubicBezTo>
                  <a:pt x="333" y="791"/>
                  <a:pt x="107" y="899"/>
                  <a:pt x="47" y="1115"/>
                </a:cubicBezTo>
                <a:cubicBezTo>
                  <a:pt x="0" y="1282"/>
                  <a:pt x="87" y="1545"/>
                  <a:pt x="225" y="1721"/>
                </a:cubicBezTo>
                <a:cubicBezTo>
                  <a:pt x="380" y="1917"/>
                  <a:pt x="506" y="2149"/>
                  <a:pt x="649" y="2362"/>
                </a:cubicBezTo>
                <a:cubicBezTo>
                  <a:pt x="1014" y="2911"/>
                  <a:pt x="1347" y="3504"/>
                  <a:pt x="1755" y="3993"/>
                </a:cubicBezTo>
                <a:cubicBezTo>
                  <a:pt x="2224" y="4555"/>
                  <a:pt x="2712" y="5070"/>
                  <a:pt x="3122" y="5724"/>
                </a:cubicBezTo>
                <a:cubicBezTo>
                  <a:pt x="3494" y="6320"/>
                  <a:pt x="3374" y="7060"/>
                  <a:pt x="3027" y="7548"/>
                </a:cubicBezTo>
                <a:cubicBezTo>
                  <a:pt x="2646" y="8087"/>
                  <a:pt x="2333" y="8705"/>
                  <a:pt x="2051" y="9313"/>
                </a:cubicBezTo>
                <a:cubicBezTo>
                  <a:pt x="1765" y="9933"/>
                  <a:pt x="1415" y="10499"/>
                  <a:pt x="1147" y="11134"/>
                </a:cubicBezTo>
                <a:cubicBezTo>
                  <a:pt x="913" y="11688"/>
                  <a:pt x="605" y="12193"/>
                  <a:pt x="335" y="12724"/>
                </a:cubicBezTo>
                <a:cubicBezTo>
                  <a:pt x="274" y="12843"/>
                  <a:pt x="384" y="13160"/>
                  <a:pt x="461" y="13160"/>
                </a:cubicBezTo>
                <a:cubicBezTo>
                  <a:pt x="467" y="13160"/>
                  <a:pt x="473" y="13158"/>
                  <a:pt x="478" y="13154"/>
                </a:cubicBezTo>
                <a:cubicBezTo>
                  <a:pt x="639" y="13037"/>
                  <a:pt x="815" y="13110"/>
                  <a:pt x="988" y="13022"/>
                </a:cubicBezTo>
                <a:cubicBezTo>
                  <a:pt x="1225" y="12901"/>
                  <a:pt x="1511" y="12944"/>
                  <a:pt x="1776" y="12908"/>
                </a:cubicBezTo>
                <a:cubicBezTo>
                  <a:pt x="1778" y="12908"/>
                  <a:pt x="1780" y="12908"/>
                  <a:pt x="1782" y="12908"/>
                </a:cubicBezTo>
                <a:cubicBezTo>
                  <a:pt x="1842" y="12908"/>
                  <a:pt x="1800" y="13061"/>
                  <a:pt x="1851" y="13061"/>
                </a:cubicBezTo>
                <a:cubicBezTo>
                  <a:pt x="1862" y="13061"/>
                  <a:pt x="1877" y="13054"/>
                  <a:pt x="1898" y="13037"/>
                </a:cubicBezTo>
                <a:cubicBezTo>
                  <a:pt x="2040" y="12925"/>
                  <a:pt x="2191" y="12901"/>
                  <a:pt x="2345" y="12901"/>
                </a:cubicBezTo>
                <a:cubicBezTo>
                  <a:pt x="2467" y="12901"/>
                  <a:pt x="2591" y="12916"/>
                  <a:pt x="2713" y="12916"/>
                </a:cubicBezTo>
                <a:cubicBezTo>
                  <a:pt x="2847" y="12916"/>
                  <a:pt x="2979" y="12898"/>
                  <a:pt x="3106" y="12823"/>
                </a:cubicBezTo>
                <a:cubicBezTo>
                  <a:pt x="3114" y="12819"/>
                  <a:pt x="3125" y="12817"/>
                  <a:pt x="3140" y="12817"/>
                </a:cubicBezTo>
                <a:cubicBezTo>
                  <a:pt x="3154" y="12817"/>
                  <a:pt x="3172" y="12819"/>
                  <a:pt x="3192" y="12819"/>
                </a:cubicBezTo>
                <a:cubicBezTo>
                  <a:pt x="3248" y="12819"/>
                  <a:pt x="3317" y="12808"/>
                  <a:pt x="3361" y="12729"/>
                </a:cubicBezTo>
                <a:cubicBezTo>
                  <a:pt x="3362" y="12727"/>
                  <a:pt x="3365" y="12726"/>
                  <a:pt x="3369" y="12726"/>
                </a:cubicBezTo>
                <a:cubicBezTo>
                  <a:pt x="3376" y="12726"/>
                  <a:pt x="3385" y="12729"/>
                  <a:pt x="3389" y="12734"/>
                </a:cubicBezTo>
                <a:cubicBezTo>
                  <a:pt x="3439" y="12796"/>
                  <a:pt x="3489" y="12816"/>
                  <a:pt x="3538" y="12816"/>
                </a:cubicBezTo>
                <a:cubicBezTo>
                  <a:pt x="3622" y="12816"/>
                  <a:pt x="3704" y="12758"/>
                  <a:pt x="3779" y="12758"/>
                </a:cubicBezTo>
                <a:cubicBezTo>
                  <a:pt x="3781" y="12758"/>
                  <a:pt x="3782" y="12758"/>
                  <a:pt x="3784" y="12758"/>
                </a:cubicBezTo>
                <a:cubicBezTo>
                  <a:pt x="3845" y="12760"/>
                  <a:pt x="3907" y="12761"/>
                  <a:pt x="3969" y="12761"/>
                </a:cubicBezTo>
                <a:cubicBezTo>
                  <a:pt x="4233" y="12761"/>
                  <a:pt x="4497" y="12744"/>
                  <a:pt x="4758" y="12708"/>
                </a:cubicBezTo>
                <a:cubicBezTo>
                  <a:pt x="4816" y="12701"/>
                  <a:pt x="4911" y="12629"/>
                  <a:pt x="4997" y="12629"/>
                </a:cubicBezTo>
                <a:cubicBezTo>
                  <a:pt x="5062" y="12629"/>
                  <a:pt x="5120" y="12670"/>
                  <a:pt x="5153" y="12811"/>
                </a:cubicBezTo>
                <a:cubicBezTo>
                  <a:pt x="5194" y="12790"/>
                  <a:pt x="5237" y="12805"/>
                  <a:pt x="5286" y="12783"/>
                </a:cubicBezTo>
                <a:cubicBezTo>
                  <a:pt x="5423" y="12720"/>
                  <a:pt x="5551" y="12535"/>
                  <a:pt x="5700" y="12535"/>
                </a:cubicBezTo>
                <a:cubicBezTo>
                  <a:pt x="5763" y="12535"/>
                  <a:pt x="5830" y="12568"/>
                  <a:pt x="5904" y="12658"/>
                </a:cubicBezTo>
                <a:cubicBezTo>
                  <a:pt x="5907" y="12662"/>
                  <a:pt x="5915" y="12664"/>
                  <a:pt x="5924" y="12664"/>
                </a:cubicBezTo>
                <a:cubicBezTo>
                  <a:pt x="5954" y="12664"/>
                  <a:pt x="6004" y="12645"/>
                  <a:pt x="6015" y="12621"/>
                </a:cubicBezTo>
                <a:cubicBezTo>
                  <a:pt x="6066" y="12508"/>
                  <a:pt x="6128" y="12469"/>
                  <a:pt x="6189" y="12469"/>
                </a:cubicBezTo>
                <a:cubicBezTo>
                  <a:pt x="6275" y="12469"/>
                  <a:pt x="6359" y="12546"/>
                  <a:pt x="6406" y="12596"/>
                </a:cubicBezTo>
                <a:cubicBezTo>
                  <a:pt x="6449" y="12642"/>
                  <a:pt x="6493" y="12656"/>
                  <a:pt x="6539" y="12656"/>
                </a:cubicBezTo>
                <a:cubicBezTo>
                  <a:pt x="6616" y="12656"/>
                  <a:pt x="6695" y="12614"/>
                  <a:pt x="6768" y="12614"/>
                </a:cubicBezTo>
                <a:cubicBezTo>
                  <a:pt x="6817" y="12614"/>
                  <a:pt x="6863" y="12632"/>
                  <a:pt x="6904" y="12695"/>
                </a:cubicBezTo>
                <a:cubicBezTo>
                  <a:pt x="6907" y="12699"/>
                  <a:pt x="6911" y="12701"/>
                  <a:pt x="6915" y="12701"/>
                </a:cubicBezTo>
                <a:cubicBezTo>
                  <a:pt x="6930" y="12701"/>
                  <a:pt x="6945" y="12664"/>
                  <a:pt x="6935" y="12626"/>
                </a:cubicBezTo>
                <a:cubicBezTo>
                  <a:pt x="6901" y="12501"/>
                  <a:pt x="6925" y="12483"/>
                  <a:pt x="6971" y="12483"/>
                </a:cubicBezTo>
                <a:cubicBezTo>
                  <a:pt x="6989" y="12483"/>
                  <a:pt x="7010" y="12486"/>
                  <a:pt x="7031" y="12486"/>
                </a:cubicBezTo>
                <a:cubicBezTo>
                  <a:pt x="7042" y="12486"/>
                  <a:pt x="7053" y="12485"/>
                  <a:pt x="7064" y="12483"/>
                </a:cubicBezTo>
                <a:cubicBezTo>
                  <a:pt x="7075" y="12481"/>
                  <a:pt x="7086" y="12480"/>
                  <a:pt x="7097" y="12480"/>
                </a:cubicBezTo>
                <a:cubicBezTo>
                  <a:pt x="7229" y="12480"/>
                  <a:pt x="7329" y="12622"/>
                  <a:pt x="7452" y="12622"/>
                </a:cubicBezTo>
                <a:cubicBezTo>
                  <a:pt x="7472" y="12622"/>
                  <a:pt x="7492" y="12618"/>
                  <a:pt x="7512" y="12610"/>
                </a:cubicBezTo>
                <a:cubicBezTo>
                  <a:pt x="7831" y="12488"/>
                  <a:pt x="8158" y="12538"/>
                  <a:pt x="8481" y="12504"/>
                </a:cubicBezTo>
                <a:cubicBezTo>
                  <a:pt x="8486" y="12504"/>
                  <a:pt x="8490" y="12503"/>
                  <a:pt x="8495" y="12503"/>
                </a:cubicBezTo>
                <a:cubicBezTo>
                  <a:pt x="8603" y="12503"/>
                  <a:pt x="8709" y="12620"/>
                  <a:pt x="8788" y="12620"/>
                </a:cubicBezTo>
                <a:cubicBezTo>
                  <a:pt x="8803" y="12620"/>
                  <a:pt x="8816" y="12616"/>
                  <a:pt x="8829" y="12607"/>
                </a:cubicBezTo>
                <a:cubicBezTo>
                  <a:pt x="8935" y="12531"/>
                  <a:pt x="9041" y="12508"/>
                  <a:pt x="9149" y="12508"/>
                </a:cubicBezTo>
                <a:cubicBezTo>
                  <a:pt x="9301" y="12508"/>
                  <a:pt x="9454" y="12552"/>
                  <a:pt x="9609" y="12552"/>
                </a:cubicBezTo>
                <a:cubicBezTo>
                  <a:pt x="9692" y="12552"/>
                  <a:pt x="9776" y="12540"/>
                  <a:pt x="9860" y="12500"/>
                </a:cubicBezTo>
                <a:cubicBezTo>
                  <a:pt x="9945" y="12461"/>
                  <a:pt x="10032" y="12446"/>
                  <a:pt x="10120" y="12446"/>
                </a:cubicBezTo>
                <a:cubicBezTo>
                  <a:pt x="10354" y="12446"/>
                  <a:pt x="10598" y="12548"/>
                  <a:pt x="10848" y="12548"/>
                </a:cubicBezTo>
                <a:cubicBezTo>
                  <a:pt x="10909" y="12548"/>
                  <a:pt x="10972" y="12542"/>
                  <a:pt x="11034" y="12526"/>
                </a:cubicBezTo>
                <a:cubicBezTo>
                  <a:pt x="11116" y="12506"/>
                  <a:pt x="11199" y="12498"/>
                  <a:pt x="11283" y="12498"/>
                </a:cubicBezTo>
                <a:cubicBezTo>
                  <a:pt x="11488" y="12498"/>
                  <a:pt x="11699" y="12542"/>
                  <a:pt x="11909" y="12542"/>
                </a:cubicBezTo>
                <a:cubicBezTo>
                  <a:pt x="12000" y="12542"/>
                  <a:pt x="12091" y="12534"/>
                  <a:pt x="12181" y="12510"/>
                </a:cubicBezTo>
                <a:cubicBezTo>
                  <a:pt x="12325" y="12473"/>
                  <a:pt x="12468" y="12460"/>
                  <a:pt x="12612" y="12460"/>
                </a:cubicBezTo>
                <a:cubicBezTo>
                  <a:pt x="12966" y="12460"/>
                  <a:pt x="13320" y="12541"/>
                  <a:pt x="13678" y="12541"/>
                </a:cubicBezTo>
                <a:cubicBezTo>
                  <a:pt x="13822" y="12541"/>
                  <a:pt x="13967" y="12527"/>
                  <a:pt x="14112" y="12491"/>
                </a:cubicBezTo>
                <a:cubicBezTo>
                  <a:pt x="14232" y="12460"/>
                  <a:pt x="14352" y="12449"/>
                  <a:pt x="14473" y="12449"/>
                </a:cubicBezTo>
                <a:cubicBezTo>
                  <a:pt x="14794" y="12449"/>
                  <a:pt x="15119" y="12526"/>
                  <a:pt x="15449" y="12526"/>
                </a:cubicBezTo>
                <a:cubicBezTo>
                  <a:pt x="15537" y="12526"/>
                  <a:pt x="15627" y="12521"/>
                  <a:pt x="15717" y="12507"/>
                </a:cubicBezTo>
                <a:cubicBezTo>
                  <a:pt x="15862" y="12484"/>
                  <a:pt x="16011" y="12476"/>
                  <a:pt x="16163" y="12476"/>
                </a:cubicBezTo>
                <a:cubicBezTo>
                  <a:pt x="16471" y="12476"/>
                  <a:pt x="16787" y="12509"/>
                  <a:pt x="17097" y="12520"/>
                </a:cubicBezTo>
                <a:cubicBezTo>
                  <a:pt x="17191" y="12523"/>
                  <a:pt x="17271" y="12631"/>
                  <a:pt x="17366" y="12631"/>
                </a:cubicBezTo>
                <a:cubicBezTo>
                  <a:pt x="17393" y="12631"/>
                  <a:pt x="17421" y="12622"/>
                  <a:pt x="17451" y="12599"/>
                </a:cubicBezTo>
                <a:cubicBezTo>
                  <a:pt x="17608" y="12480"/>
                  <a:pt x="17769" y="12445"/>
                  <a:pt x="17932" y="12445"/>
                </a:cubicBezTo>
                <a:cubicBezTo>
                  <a:pt x="18165" y="12445"/>
                  <a:pt x="18402" y="12516"/>
                  <a:pt x="18637" y="12516"/>
                </a:cubicBezTo>
                <a:cubicBezTo>
                  <a:pt x="18702" y="12516"/>
                  <a:pt x="18766" y="12510"/>
                  <a:pt x="18831" y="12497"/>
                </a:cubicBezTo>
                <a:cubicBezTo>
                  <a:pt x="18968" y="12468"/>
                  <a:pt x="19134" y="12448"/>
                  <a:pt x="19304" y="12448"/>
                </a:cubicBezTo>
                <a:cubicBezTo>
                  <a:pt x="19406" y="12448"/>
                  <a:pt x="19508" y="12455"/>
                  <a:pt x="19607" y="12471"/>
                </a:cubicBezTo>
                <a:cubicBezTo>
                  <a:pt x="19744" y="12494"/>
                  <a:pt x="19882" y="12503"/>
                  <a:pt x="20021" y="12503"/>
                </a:cubicBezTo>
                <a:cubicBezTo>
                  <a:pt x="20257" y="12503"/>
                  <a:pt x="20495" y="12477"/>
                  <a:pt x="20732" y="12449"/>
                </a:cubicBezTo>
                <a:cubicBezTo>
                  <a:pt x="20750" y="12447"/>
                  <a:pt x="20769" y="12446"/>
                  <a:pt x="20788" y="12446"/>
                </a:cubicBezTo>
                <a:cubicBezTo>
                  <a:pt x="20964" y="12446"/>
                  <a:pt x="21176" y="12526"/>
                  <a:pt x="21316" y="12526"/>
                </a:cubicBezTo>
                <a:cubicBezTo>
                  <a:pt x="21355" y="12526"/>
                  <a:pt x="21389" y="12519"/>
                  <a:pt x="21415" y="12503"/>
                </a:cubicBezTo>
                <a:cubicBezTo>
                  <a:pt x="21477" y="12463"/>
                  <a:pt x="21541" y="12449"/>
                  <a:pt x="21607" y="12449"/>
                </a:cubicBezTo>
                <a:cubicBezTo>
                  <a:pt x="21760" y="12449"/>
                  <a:pt x="21918" y="12527"/>
                  <a:pt x="22063" y="12527"/>
                </a:cubicBezTo>
                <a:cubicBezTo>
                  <a:pt x="22176" y="12527"/>
                  <a:pt x="22282" y="12480"/>
                  <a:pt x="22372" y="12311"/>
                </a:cubicBezTo>
                <a:cubicBezTo>
                  <a:pt x="22386" y="12328"/>
                  <a:pt x="22397" y="12353"/>
                  <a:pt x="22413" y="12362"/>
                </a:cubicBezTo>
                <a:cubicBezTo>
                  <a:pt x="22532" y="12431"/>
                  <a:pt x="22664" y="12461"/>
                  <a:pt x="22789" y="12461"/>
                </a:cubicBezTo>
                <a:cubicBezTo>
                  <a:pt x="22875" y="12461"/>
                  <a:pt x="22958" y="12447"/>
                  <a:pt x="23032" y="12420"/>
                </a:cubicBezTo>
                <a:cubicBezTo>
                  <a:pt x="23129" y="12384"/>
                  <a:pt x="23218" y="12368"/>
                  <a:pt x="23305" y="12368"/>
                </a:cubicBezTo>
                <a:cubicBezTo>
                  <a:pt x="23419" y="12368"/>
                  <a:pt x="23528" y="12396"/>
                  <a:pt x="23644" y="12443"/>
                </a:cubicBezTo>
                <a:cubicBezTo>
                  <a:pt x="23695" y="12464"/>
                  <a:pt x="23735" y="12525"/>
                  <a:pt x="23794" y="12525"/>
                </a:cubicBezTo>
                <a:cubicBezTo>
                  <a:pt x="23815" y="12525"/>
                  <a:pt x="23837" y="12518"/>
                  <a:pt x="23863" y="12499"/>
                </a:cubicBezTo>
                <a:cubicBezTo>
                  <a:pt x="24005" y="12400"/>
                  <a:pt x="24155" y="12371"/>
                  <a:pt x="24306" y="12371"/>
                </a:cubicBezTo>
                <a:cubicBezTo>
                  <a:pt x="24509" y="12371"/>
                  <a:pt x="24714" y="12423"/>
                  <a:pt x="24906" y="12426"/>
                </a:cubicBezTo>
                <a:cubicBezTo>
                  <a:pt x="25329" y="12432"/>
                  <a:pt x="25762" y="12510"/>
                  <a:pt x="26188" y="12510"/>
                </a:cubicBezTo>
                <a:cubicBezTo>
                  <a:pt x="26259" y="12510"/>
                  <a:pt x="26330" y="12508"/>
                  <a:pt x="26401" y="12503"/>
                </a:cubicBezTo>
                <a:cubicBezTo>
                  <a:pt x="26428" y="12501"/>
                  <a:pt x="26454" y="12500"/>
                  <a:pt x="26481" y="12500"/>
                </a:cubicBezTo>
                <a:cubicBezTo>
                  <a:pt x="26684" y="12500"/>
                  <a:pt x="26882" y="12551"/>
                  <a:pt x="27089" y="12551"/>
                </a:cubicBezTo>
                <a:cubicBezTo>
                  <a:pt x="27144" y="12551"/>
                  <a:pt x="27199" y="12547"/>
                  <a:pt x="27255" y="12538"/>
                </a:cubicBezTo>
                <a:cubicBezTo>
                  <a:pt x="27411" y="12514"/>
                  <a:pt x="27570" y="12507"/>
                  <a:pt x="27730" y="12507"/>
                </a:cubicBezTo>
                <a:cubicBezTo>
                  <a:pt x="27965" y="12507"/>
                  <a:pt x="28204" y="12522"/>
                  <a:pt x="28443" y="12522"/>
                </a:cubicBezTo>
                <a:cubicBezTo>
                  <a:pt x="28539" y="12522"/>
                  <a:pt x="28635" y="12520"/>
                  <a:pt x="28730" y="12513"/>
                </a:cubicBezTo>
                <a:cubicBezTo>
                  <a:pt x="28736" y="12512"/>
                  <a:pt x="28742" y="12512"/>
                  <a:pt x="28747" y="12512"/>
                </a:cubicBezTo>
                <a:cubicBezTo>
                  <a:pt x="28835" y="12512"/>
                  <a:pt x="28930" y="12555"/>
                  <a:pt x="29013" y="12555"/>
                </a:cubicBezTo>
                <a:cubicBezTo>
                  <a:pt x="29039" y="12555"/>
                  <a:pt x="29064" y="12551"/>
                  <a:pt x="29088" y="12540"/>
                </a:cubicBezTo>
                <a:cubicBezTo>
                  <a:pt x="29177" y="12497"/>
                  <a:pt x="29260" y="12475"/>
                  <a:pt x="29339" y="12475"/>
                </a:cubicBezTo>
                <a:cubicBezTo>
                  <a:pt x="29485" y="12475"/>
                  <a:pt x="29616" y="12550"/>
                  <a:pt x="29741" y="12708"/>
                </a:cubicBezTo>
                <a:cubicBezTo>
                  <a:pt x="29774" y="12634"/>
                  <a:pt x="29773" y="12466"/>
                  <a:pt x="29839" y="12466"/>
                </a:cubicBezTo>
                <a:cubicBezTo>
                  <a:pt x="29866" y="12466"/>
                  <a:pt x="29905" y="12495"/>
                  <a:pt x="29962" y="12569"/>
                </a:cubicBezTo>
                <a:cubicBezTo>
                  <a:pt x="29998" y="12615"/>
                  <a:pt x="30042" y="12635"/>
                  <a:pt x="30090" y="12635"/>
                </a:cubicBezTo>
                <a:cubicBezTo>
                  <a:pt x="30132" y="12635"/>
                  <a:pt x="30177" y="12620"/>
                  <a:pt x="30221" y="12596"/>
                </a:cubicBezTo>
                <a:cubicBezTo>
                  <a:pt x="30349" y="12525"/>
                  <a:pt x="30483" y="12500"/>
                  <a:pt x="30617" y="12500"/>
                </a:cubicBezTo>
                <a:cubicBezTo>
                  <a:pt x="30766" y="12500"/>
                  <a:pt x="30913" y="12531"/>
                  <a:pt x="31050" y="12560"/>
                </a:cubicBezTo>
                <a:cubicBezTo>
                  <a:pt x="31134" y="12579"/>
                  <a:pt x="31237" y="12640"/>
                  <a:pt x="31321" y="12640"/>
                </a:cubicBezTo>
                <a:cubicBezTo>
                  <a:pt x="31356" y="12640"/>
                  <a:pt x="31389" y="12629"/>
                  <a:pt x="31416" y="12599"/>
                </a:cubicBezTo>
                <a:cubicBezTo>
                  <a:pt x="31461" y="12549"/>
                  <a:pt x="31504" y="12531"/>
                  <a:pt x="31546" y="12531"/>
                </a:cubicBezTo>
                <a:cubicBezTo>
                  <a:pt x="31641" y="12531"/>
                  <a:pt x="31725" y="12621"/>
                  <a:pt x="31793" y="12627"/>
                </a:cubicBezTo>
                <a:cubicBezTo>
                  <a:pt x="31821" y="12630"/>
                  <a:pt x="31849" y="12631"/>
                  <a:pt x="31876" y="12631"/>
                </a:cubicBezTo>
                <a:cubicBezTo>
                  <a:pt x="32078" y="12631"/>
                  <a:pt x="32275" y="12567"/>
                  <a:pt x="32477" y="12567"/>
                </a:cubicBezTo>
                <a:cubicBezTo>
                  <a:pt x="32552" y="12567"/>
                  <a:pt x="32628" y="12576"/>
                  <a:pt x="32705" y="12601"/>
                </a:cubicBezTo>
                <a:cubicBezTo>
                  <a:pt x="32915" y="12668"/>
                  <a:pt x="33150" y="12735"/>
                  <a:pt x="33368" y="12735"/>
                </a:cubicBezTo>
                <a:cubicBezTo>
                  <a:pt x="33474" y="12735"/>
                  <a:pt x="33577" y="12719"/>
                  <a:pt x="33671" y="12679"/>
                </a:cubicBezTo>
                <a:cubicBezTo>
                  <a:pt x="33778" y="12633"/>
                  <a:pt x="33882" y="12617"/>
                  <a:pt x="33983" y="12617"/>
                </a:cubicBezTo>
                <a:cubicBezTo>
                  <a:pt x="34193" y="12617"/>
                  <a:pt x="34395" y="12684"/>
                  <a:pt x="34603" y="12684"/>
                </a:cubicBezTo>
                <a:cubicBezTo>
                  <a:pt x="34644" y="12684"/>
                  <a:pt x="34685" y="12681"/>
                  <a:pt x="34726" y="12675"/>
                </a:cubicBezTo>
                <a:cubicBezTo>
                  <a:pt x="34881" y="12652"/>
                  <a:pt x="35039" y="12646"/>
                  <a:pt x="35200" y="12646"/>
                </a:cubicBezTo>
                <a:cubicBezTo>
                  <a:pt x="35379" y="12646"/>
                  <a:pt x="35561" y="12654"/>
                  <a:pt x="35740" y="12654"/>
                </a:cubicBezTo>
                <a:cubicBezTo>
                  <a:pt x="36151" y="12657"/>
                  <a:pt x="36570" y="12658"/>
                  <a:pt x="36975" y="12744"/>
                </a:cubicBezTo>
                <a:cubicBezTo>
                  <a:pt x="36996" y="12748"/>
                  <a:pt x="37018" y="12750"/>
                  <a:pt x="37040" y="12750"/>
                </a:cubicBezTo>
                <a:cubicBezTo>
                  <a:pt x="37134" y="12750"/>
                  <a:pt x="37235" y="12719"/>
                  <a:pt x="37323" y="12719"/>
                </a:cubicBezTo>
                <a:cubicBezTo>
                  <a:pt x="37396" y="12719"/>
                  <a:pt x="37460" y="12740"/>
                  <a:pt x="37505" y="12816"/>
                </a:cubicBezTo>
                <a:cubicBezTo>
                  <a:pt x="37532" y="12862"/>
                  <a:pt x="37560" y="12880"/>
                  <a:pt x="37588" y="12880"/>
                </a:cubicBezTo>
                <a:cubicBezTo>
                  <a:pt x="37670" y="12880"/>
                  <a:pt x="37751" y="12721"/>
                  <a:pt x="37818" y="12721"/>
                </a:cubicBezTo>
                <a:cubicBezTo>
                  <a:pt x="37850" y="12721"/>
                  <a:pt x="37879" y="12756"/>
                  <a:pt x="37904" y="12862"/>
                </a:cubicBezTo>
                <a:cubicBezTo>
                  <a:pt x="37972" y="12753"/>
                  <a:pt x="38051" y="12721"/>
                  <a:pt x="38133" y="12721"/>
                </a:cubicBezTo>
                <a:cubicBezTo>
                  <a:pt x="38242" y="12721"/>
                  <a:pt x="38358" y="12775"/>
                  <a:pt x="38467" y="12775"/>
                </a:cubicBezTo>
                <a:cubicBezTo>
                  <a:pt x="38529" y="12775"/>
                  <a:pt x="38589" y="12758"/>
                  <a:pt x="38645" y="12704"/>
                </a:cubicBezTo>
                <a:cubicBezTo>
                  <a:pt x="38661" y="12689"/>
                  <a:pt x="38686" y="12683"/>
                  <a:pt x="38714" y="12683"/>
                </a:cubicBezTo>
                <a:cubicBezTo>
                  <a:pt x="38761" y="12683"/>
                  <a:pt x="38817" y="12701"/>
                  <a:pt x="38853" y="12725"/>
                </a:cubicBezTo>
                <a:cubicBezTo>
                  <a:pt x="38938" y="12785"/>
                  <a:pt x="39022" y="12805"/>
                  <a:pt x="39106" y="12805"/>
                </a:cubicBezTo>
                <a:cubicBezTo>
                  <a:pt x="39286" y="12805"/>
                  <a:pt x="39463" y="12713"/>
                  <a:pt x="39638" y="12713"/>
                </a:cubicBezTo>
                <a:cubicBezTo>
                  <a:pt x="39658" y="12713"/>
                  <a:pt x="39678" y="12714"/>
                  <a:pt x="39698" y="12717"/>
                </a:cubicBezTo>
                <a:cubicBezTo>
                  <a:pt x="39714" y="12719"/>
                  <a:pt x="39730" y="12720"/>
                  <a:pt x="39746" y="12720"/>
                </a:cubicBezTo>
                <a:cubicBezTo>
                  <a:pt x="39872" y="12720"/>
                  <a:pt x="40004" y="12663"/>
                  <a:pt x="40131" y="12663"/>
                </a:cubicBezTo>
                <a:cubicBezTo>
                  <a:pt x="40238" y="12663"/>
                  <a:pt x="40341" y="12703"/>
                  <a:pt x="40432" y="12852"/>
                </a:cubicBezTo>
                <a:cubicBezTo>
                  <a:pt x="40455" y="12889"/>
                  <a:pt x="40495" y="12929"/>
                  <a:pt x="40528" y="12929"/>
                </a:cubicBezTo>
                <a:cubicBezTo>
                  <a:pt x="40562" y="12929"/>
                  <a:pt x="40588" y="12888"/>
                  <a:pt x="40581" y="12764"/>
                </a:cubicBezTo>
                <a:cubicBezTo>
                  <a:pt x="40579" y="12719"/>
                  <a:pt x="40619" y="12705"/>
                  <a:pt x="40661" y="12705"/>
                </a:cubicBezTo>
                <a:cubicBezTo>
                  <a:pt x="40690" y="12705"/>
                  <a:pt x="40720" y="12712"/>
                  <a:pt x="40740" y="12719"/>
                </a:cubicBezTo>
                <a:cubicBezTo>
                  <a:pt x="40860" y="12766"/>
                  <a:pt x="40981" y="12796"/>
                  <a:pt x="41101" y="12796"/>
                </a:cubicBezTo>
                <a:cubicBezTo>
                  <a:pt x="41214" y="12796"/>
                  <a:pt x="41326" y="12770"/>
                  <a:pt x="41435" y="12706"/>
                </a:cubicBezTo>
                <a:cubicBezTo>
                  <a:pt x="41449" y="12698"/>
                  <a:pt x="41461" y="12694"/>
                  <a:pt x="41473" y="12694"/>
                </a:cubicBezTo>
                <a:cubicBezTo>
                  <a:pt x="41553" y="12694"/>
                  <a:pt x="41583" y="12859"/>
                  <a:pt x="41605" y="12859"/>
                </a:cubicBezTo>
                <a:cubicBezTo>
                  <a:pt x="41610" y="12859"/>
                  <a:pt x="41614" y="12849"/>
                  <a:pt x="41619" y="12825"/>
                </a:cubicBezTo>
                <a:cubicBezTo>
                  <a:pt x="41644" y="12698"/>
                  <a:pt x="41680" y="12662"/>
                  <a:pt x="41720" y="12662"/>
                </a:cubicBezTo>
                <a:cubicBezTo>
                  <a:pt x="41770" y="12662"/>
                  <a:pt x="41826" y="12717"/>
                  <a:pt x="41874" y="12717"/>
                </a:cubicBezTo>
                <a:cubicBezTo>
                  <a:pt x="41880" y="12717"/>
                  <a:pt x="41887" y="12716"/>
                  <a:pt x="41893" y="12714"/>
                </a:cubicBezTo>
                <a:cubicBezTo>
                  <a:pt x="41936" y="12698"/>
                  <a:pt x="41979" y="12693"/>
                  <a:pt x="42023" y="12693"/>
                </a:cubicBezTo>
                <a:cubicBezTo>
                  <a:pt x="42148" y="12693"/>
                  <a:pt x="42270" y="12742"/>
                  <a:pt x="42388" y="12742"/>
                </a:cubicBezTo>
                <a:cubicBezTo>
                  <a:pt x="42402" y="12742"/>
                  <a:pt x="42416" y="12741"/>
                  <a:pt x="42430" y="12740"/>
                </a:cubicBezTo>
                <a:cubicBezTo>
                  <a:pt x="42618" y="12719"/>
                  <a:pt x="42810" y="12649"/>
                  <a:pt x="42998" y="12649"/>
                </a:cubicBezTo>
                <a:cubicBezTo>
                  <a:pt x="43032" y="12649"/>
                  <a:pt x="43066" y="12652"/>
                  <a:pt x="43099" y="12657"/>
                </a:cubicBezTo>
                <a:cubicBezTo>
                  <a:pt x="43292" y="12687"/>
                  <a:pt x="43499" y="12721"/>
                  <a:pt x="43691" y="12721"/>
                </a:cubicBezTo>
                <a:cubicBezTo>
                  <a:pt x="43805" y="12721"/>
                  <a:pt x="43913" y="12709"/>
                  <a:pt x="44011" y="12678"/>
                </a:cubicBezTo>
                <a:cubicBezTo>
                  <a:pt x="44234" y="12605"/>
                  <a:pt x="44455" y="12593"/>
                  <a:pt x="44674" y="12593"/>
                </a:cubicBezTo>
                <a:cubicBezTo>
                  <a:pt x="44782" y="12593"/>
                  <a:pt x="44889" y="12596"/>
                  <a:pt x="44996" y="12596"/>
                </a:cubicBezTo>
                <a:cubicBezTo>
                  <a:pt x="45096" y="12596"/>
                  <a:pt x="45196" y="12593"/>
                  <a:pt x="45296" y="12584"/>
                </a:cubicBezTo>
                <a:cubicBezTo>
                  <a:pt x="45608" y="12553"/>
                  <a:pt x="45922" y="12454"/>
                  <a:pt x="46237" y="12454"/>
                </a:cubicBezTo>
                <a:cubicBezTo>
                  <a:pt x="46332" y="12454"/>
                  <a:pt x="46426" y="12462"/>
                  <a:pt x="46521" y="12485"/>
                </a:cubicBezTo>
                <a:cubicBezTo>
                  <a:pt x="46530" y="12487"/>
                  <a:pt x="46539" y="12488"/>
                  <a:pt x="46548" y="12488"/>
                </a:cubicBezTo>
                <a:cubicBezTo>
                  <a:pt x="46607" y="12488"/>
                  <a:pt x="46642" y="12436"/>
                  <a:pt x="46687" y="12410"/>
                </a:cubicBezTo>
                <a:cubicBezTo>
                  <a:pt x="46757" y="12370"/>
                  <a:pt x="46827" y="12352"/>
                  <a:pt x="46896" y="12352"/>
                </a:cubicBezTo>
                <a:cubicBezTo>
                  <a:pt x="46981" y="12352"/>
                  <a:pt x="47065" y="12379"/>
                  <a:pt x="47149" y="12422"/>
                </a:cubicBezTo>
                <a:cubicBezTo>
                  <a:pt x="47196" y="12446"/>
                  <a:pt x="47240" y="12477"/>
                  <a:pt x="47287" y="12505"/>
                </a:cubicBezTo>
                <a:cubicBezTo>
                  <a:pt x="47322" y="12372"/>
                  <a:pt x="47350" y="12328"/>
                  <a:pt x="47383" y="12328"/>
                </a:cubicBezTo>
                <a:cubicBezTo>
                  <a:pt x="47426" y="12328"/>
                  <a:pt x="47479" y="12404"/>
                  <a:pt x="47570" y="12457"/>
                </a:cubicBezTo>
                <a:cubicBezTo>
                  <a:pt x="47623" y="12487"/>
                  <a:pt x="47683" y="12500"/>
                  <a:pt x="47747" y="12500"/>
                </a:cubicBezTo>
                <a:cubicBezTo>
                  <a:pt x="47936" y="12500"/>
                  <a:pt x="48158" y="12392"/>
                  <a:pt x="48330" y="12342"/>
                </a:cubicBezTo>
                <a:cubicBezTo>
                  <a:pt x="48719" y="12231"/>
                  <a:pt x="49093" y="12286"/>
                  <a:pt x="49470" y="12256"/>
                </a:cubicBezTo>
                <a:cubicBezTo>
                  <a:pt x="49497" y="12254"/>
                  <a:pt x="49523" y="12253"/>
                  <a:pt x="49550" y="12253"/>
                </a:cubicBezTo>
                <a:cubicBezTo>
                  <a:pt x="49775" y="12253"/>
                  <a:pt x="50018" y="12318"/>
                  <a:pt x="50232" y="12318"/>
                </a:cubicBezTo>
                <a:cubicBezTo>
                  <a:pt x="50248" y="12318"/>
                  <a:pt x="50263" y="12318"/>
                  <a:pt x="50279" y="12317"/>
                </a:cubicBezTo>
                <a:cubicBezTo>
                  <a:pt x="50454" y="12308"/>
                  <a:pt x="50586" y="12301"/>
                  <a:pt x="50695" y="12301"/>
                </a:cubicBezTo>
                <a:cubicBezTo>
                  <a:pt x="50988" y="12301"/>
                  <a:pt x="51115" y="12352"/>
                  <a:pt x="51483" y="12546"/>
                </a:cubicBezTo>
                <a:cubicBezTo>
                  <a:pt x="51501" y="12555"/>
                  <a:pt x="51522" y="12552"/>
                  <a:pt x="51542" y="12554"/>
                </a:cubicBezTo>
                <a:cubicBezTo>
                  <a:pt x="51544" y="12394"/>
                  <a:pt x="51570" y="12346"/>
                  <a:pt x="51606" y="12346"/>
                </a:cubicBezTo>
                <a:cubicBezTo>
                  <a:pt x="51663" y="12346"/>
                  <a:pt x="51744" y="12462"/>
                  <a:pt x="51800" y="12462"/>
                </a:cubicBezTo>
                <a:cubicBezTo>
                  <a:pt x="51808" y="12462"/>
                  <a:pt x="51815" y="12460"/>
                  <a:pt x="51821" y="12455"/>
                </a:cubicBezTo>
                <a:cubicBezTo>
                  <a:pt x="51915" y="12391"/>
                  <a:pt x="51997" y="12333"/>
                  <a:pt x="51957" y="12156"/>
                </a:cubicBezTo>
                <a:cubicBezTo>
                  <a:pt x="51864" y="11751"/>
                  <a:pt x="51710" y="11361"/>
                  <a:pt x="51502" y="11000"/>
                </a:cubicBezTo>
                <a:cubicBezTo>
                  <a:pt x="51057" y="10218"/>
                  <a:pt x="50568" y="9477"/>
                  <a:pt x="50116" y="8701"/>
                </a:cubicBezTo>
                <a:cubicBezTo>
                  <a:pt x="49823" y="8199"/>
                  <a:pt x="49511" y="7722"/>
                  <a:pt x="49191" y="7252"/>
                </a:cubicBezTo>
                <a:cubicBezTo>
                  <a:pt x="49036" y="7022"/>
                  <a:pt x="48916" y="6262"/>
                  <a:pt x="49048" y="6209"/>
                </a:cubicBezTo>
                <a:cubicBezTo>
                  <a:pt x="49525" y="6012"/>
                  <a:pt x="49530" y="5345"/>
                  <a:pt x="49838" y="4970"/>
                </a:cubicBezTo>
                <a:cubicBezTo>
                  <a:pt x="50078" y="4676"/>
                  <a:pt x="50225" y="4230"/>
                  <a:pt x="50486" y="3922"/>
                </a:cubicBezTo>
                <a:cubicBezTo>
                  <a:pt x="50538" y="3864"/>
                  <a:pt x="50571" y="3778"/>
                  <a:pt x="50612" y="3706"/>
                </a:cubicBezTo>
                <a:cubicBezTo>
                  <a:pt x="50801" y="3375"/>
                  <a:pt x="50810" y="2903"/>
                  <a:pt x="51134" y="2670"/>
                </a:cubicBezTo>
                <a:cubicBezTo>
                  <a:pt x="51225" y="2602"/>
                  <a:pt x="51364" y="2540"/>
                  <a:pt x="51356" y="2313"/>
                </a:cubicBezTo>
                <a:cubicBezTo>
                  <a:pt x="51349" y="2104"/>
                  <a:pt x="51488" y="1905"/>
                  <a:pt x="51643" y="1827"/>
                </a:cubicBezTo>
                <a:cubicBezTo>
                  <a:pt x="51719" y="1790"/>
                  <a:pt x="51667" y="1755"/>
                  <a:pt x="51648" y="1723"/>
                </a:cubicBezTo>
                <a:cubicBezTo>
                  <a:pt x="51565" y="1595"/>
                  <a:pt x="51730" y="1563"/>
                  <a:pt x="51709" y="1460"/>
                </a:cubicBezTo>
                <a:lnTo>
                  <a:pt x="51709" y="1460"/>
                </a:lnTo>
                <a:cubicBezTo>
                  <a:pt x="51709" y="1460"/>
                  <a:pt x="51710" y="1460"/>
                  <a:pt x="51710" y="1460"/>
                </a:cubicBezTo>
                <a:cubicBezTo>
                  <a:pt x="51929" y="1460"/>
                  <a:pt x="51940" y="1195"/>
                  <a:pt x="52026" y="1037"/>
                </a:cubicBezTo>
                <a:cubicBezTo>
                  <a:pt x="52127" y="851"/>
                  <a:pt x="51990" y="467"/>
                  <a:pt x="51833" y="467"/>
                </a:cubicBezTo>
                <a:cubicBezTo>
                  <a:pt x="51824" y="467"/>
                  <a:pt x="51814" y="469"/>
                  <a:pt x="51805" y="471"/>
                </a:cubicBezTo>
                <a:cubicBezTo>
                  <a:pt x="51761" y="484"/>
                  <a:pt x="51717" y="490"/>
                  <a:pt x="51675" y="490"/>
                </a:cubicBezTo>
                <a:cubicBezTo>
                  <a:pt x="51438" y="490"/>
                  <a:pt x="51232" y="315"/>
                  <a:pt x="50982" y="315"/>
                </a:cubicBezTo>
                <a:cubicBezTo>
                  <a:pt x="50975" y="315"/>
                  <a:pt x="50969" y="315"/>
                  <a:pt x="50963" y="315"/>
                </a:cubicBezTo>
                <a:cubicBezTo>
                  <a:pt x="50467" y="333"/>
                  <a:pt x="49964" y="345"/>
                  <a:pt x="49464" y="350"/>
                </a:cubicBezTo>
                <a:cubicBezTo>
                  <a:pt x="48938" y="354"/>
                  <a:pt x="48411" y="376"/>
                  <a:pt x="47884" y="376"/>
                </a:cubicBezTo>
                <a:cubicBezTo>
                  <a:pt x="47432" y="376"/>
                  <a:pt x="46979" y="360"/>
                  <a:pt x="46528" y="304"/>
                </a:cubicBezTo>
                <a:cubicBezTo>
                  <a:pt x="46403" y="289"/>
                  <a:pt x="46278" y="285"/>
                  <a:pt x="46152" y="285"/>
                </a:cubicBezTo>
                <a:cubicBezTo>
                  <a:pt x="46031" y="285"/>
                  <a:pt x="45909" y="288"/>
                  <a:pt x="45787" y="288"/>
                </a:cubicBezTo>
                <a:cubicBezTo>
                  <a:pt x="45697" y="288"/>
                  <a:pt x="45607" y="286"/>
                  <a:pt x="45517" y="280"/>
                </a:cubicBezTo>
                <a:cubicBezTo>
                  <a:pt x="45085" y="247"/>
                  <a:pt x="44655" y="171"/>
                  <a:pt x="44221" y="146"/>
                </a:cubicBezTo>
                <a:cubicBezTo>
                  <a:pt x="43917" y="129"/>
                  <a:pt x="43611" y="70"/>
                  <a:pt x="43307" y="70"/>
                </a:cubicBezTo>
                <a:cubicBezTo>
                  <a:pt x="43217" y="70"/>
                  <a:pt x="43128" y="75"/>
                  <a:pt x="43039" y="88"/>
                </a:cubicBezTo>
                <a:cubicBezTo>
                  <a:pt x="42991" y="95"/>
                  <a:pt x="42944" y="97"/>
                  <a:pt x="42896" y="97"/>
                </a:cubicBezTo>
                <a:cubicBezTo>
                  <a:pt x="42671" y="97"/>
                  <a:pt x="42450" y="33"/>
                  <a:pt x="42230" y="21"/>
                </a:cubicBezTo>
                <a:cubicBezTo>
                  <a:pt x="42099" y="14"/>
                  <a:pt x="41937" y="0"/>
                  <a:pt x="41797" y="0"/>
                </a:cubicBezTo>
                <a:close/>
              </a:path>
            </a:pathLst>
          </a:custGeom>
          <a:solidFill>
            <a:srgbClr val="A6DF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1"/>
          <p:cNvSpPr/>
          <p:nvPr/>
        </p:nvSpPr>
        <p:spPr>
          <a:xfrm>
            <a:off x="2498398" y="2760711"/>
            <a:ext cx="12667" cy="6783"/>
          </a:xfrm>
          <a:custGeom>
            <a:avLst/>
            <a:gdLst/>
            <a:ahLst/>
            <a:cxnLst/>
            <a:rect l="l" t="t" r="r" b="b"/>
            <a:pathLst>
              <a:path w="155" h="83" extrusionOk="0">
                <a:moveTo>
                  <a:pt x="77" y="0"/>
                </a:moveTo>
                <a:cubicBezTo>
                  <a:pt x="52" y="0"/>
                  <a:pt x="27" y="13"/>
                  <a:pt x="1" y="41"/>
                </a:cubicBezTo>
                <a:cubicBezTo>
                  <a:pt x="27" y="68"/>
                  <a:pt x="53" y="82"/>
                  <a:pt x="79" y="82"/>
                </a:cubicBezTo>
                <a:cubicBezTo>
                  <a:pt x="104" y="82"/>
                  <a:pt x="129" y="69"/>
                  <a:pt x="155" y="42"/>
                </a:cubicBezTo>
                <a:cubicBezTo>
                  <a:pt x="129" y="14"/>
                  <a:pt x="103" y="0"/>
                  <a:pt x="77" y="0"/>
                </a:cubicBezTo>
                <a:close/>
              </a:path>
            </a:pathLst>
          </a:custGeom>
          <a:solidFill>
            <a:srgbClr val="B8E5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41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latin typeface="Jokerman" pitchFamily="82" charset="0"/>
              </a:rPr>
              <a:t>SOAL</a:t>
            </a:r>
            <a:endParaRPr sz="3200" dirty="0">
              <a:latin typeface="Jokerman" pitchFamily="82" charset="0"/>
            </a:endParaRPr>
          </a:p>
        </p:txBody>
      </p:sp>
      <p:sp>
        <p:nvSpPr>
          <p:cNvPr id="1244" name="Google Shape;1244;p41"/>
          <p:cNvSpPr txBox="1">
            <a:spLocks noGrp="1"/>
          </p:cNvSpPr>
          <p:nvPr>
            <p:ph type="ctrTitle"/>
          </p:nvPr>
        </p:nvSpPr>
        <p:spPr>
          <a:xfrm>
            <a:off x="2129185" y="3473663"/>
            <a:ext cx="375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?</a:t>
            </a:r>
            <a:endParaRPr/>
          </a:p>
        </p:txBody>
      </p:sp>
      <p:grpSp>
        <p:nvGrpSpPr>
          <p:cNvPr id="1245" name="Google Shape;1245;p41"/>
          <p:cNvGrpSpPr/>
          <p:nvPr/>
        </p:nvGrpSpPr>
        <p:grpSpPr>
          <a:xfrm flipH="1">
            <a:off x="1043608" y="2937534"/>
            <a:ext cx="1013600" cy="1805171"/>
            <a:chOff x="3908325" y="238100"/>
            <a:chExt cx="2292175" cy="4082250"/>
          </a:xfrm>
        </p:grpSpPr>
        <p:sp>
          <p:nvSpPr>
            <p:cNvPr id="1246" name="Google Shape;1246;p41"/>
            <p:cNvSpPr/>
            <p:nvPr/>
          </p:nvSpPr>
          <p:spPr>
            <a:xfrm>
              <a:off x="4555525" y="1019075"/>
              <a:ext cx="1320950" cy="3254375"/>
            </a:xfrm>
            <a:custGeom>
              <a:avLst/>
              <a:gdLst/>
              <a:ahLst/>
              <a:cxnLst/>
              <a:rect l="l" t="t" r="r" b="b"/>
              <a:pathLst>
                <a:path w="52838" h="130175" extrusionOk="0">
                  <a:moveTo>
                    <a:pt x="12333" y="114830"/>
                  </a:moveTo>
                  <a:lnTo>
                    <a:pt x="12410" y="114850"/>
                  </a:lnTo>
                  <a:cubicBezTo>
                    <a:pt x="12409" y="115000"/>
                    <a:pt x="12406" y="115149"/>
                    <a:pt x="12400" y="115296"/>
                  </a:cubicBezTo>
                  <a:cubicBezTo>
                    <a:pt x="12379" y="115140"/>
                    <a:pt x="12355" y="114985"/>
                    <a:pt x="12333" y="114830"/>
                  </a:cubicBezTo>
                  <a:close/>
                  <a:moveTo>
                    <a:pt x="4442" y="0"/>
                  </a:moveTo>
                  <a:cubicBezTo>
                    <a:pt x="2337" y="0"/>
                    <a:pt x="1" y="1935"/>
                    <a:pt x="227" y="4215"/>
                  </a:cubicBezTo>
                  <a:cubicBezTo>
                    <a:pt x="3052" y="32744"/>
                    <a:pt x="2112" y="61594"/>
                    <a:pt x="1857" y="90243"/>
                  </a:cubicBezTo>
                  <a:cubicBezTo>
                    <a:pt x="766" y="92514"/>
                    <a:pt x="610" y="95091"/>
                    <a:pt x="1153" y="97535"/>
                  </a:cubicBezTo>
                  <a:cubicBezTo>
                    <a:pt x="981" y="99339"/>
                    <a:pt x="889" y="101150"/>
                    <a:pt x="889" y="102961"/>
                  </a:cubicBezTo>
                  <a:cubicBezTo>
                    <a:pt x="390" y="103314"/>
                    <a:pt x="94" y="103918"/>
                    <a:pt x="335" y="104687"/>
                  </a:cubicBezTo>
                  <a:lnTo>
                    <a:pt x="1810" y="109418"/>
                  </a:lnTo>
                  <a:cubicBezTo>
                    <a:pt x="1803" y="109519"/>
                    <a:pt x="1795" y="109620"/>
                    <a:pt x="1793" y="109727"/>
                  </a:cubicBezTo>
                  <a:cubicBezTo>
                    <a:pt x="1642" y="115645"/>
                    <a:pt x="2268" y="121690"/>
                    <a:pt x="2502" y="127606"/>
                  </a:cubicBezTo>
                  <a:cubicBezTo>
                    <a:pt x="2545" y="128694"/>
                    <a:pt x="3347" y="129234"/>
                    <a:pt x="4159" y="129234"/>
                  </a:cubicBezTo>
                  <a:cubicBezTo>
                    <a:pt x="4975" y="129234"/>
                    <a:pt x="5801" y="128688"/>
                    <a:pt x="5874" y="127606"/>
                  </a:cubicBezTo>
                  <a:cubicBezTo>
                    <a:pt x="6189" y="122931"/>
                    <a:pt x="7163" y="118377"/>
                    <a:pt x="8806" y="114009"/>
                  </a:cubicBezTo>
                  <a:cubicBezTo>
                    <a:pt x="9899" y="118010"/>
                    <a:pt x="10212" y="126710"/>
                    <a:pt x="10369" y="128182"/>
                  </a:cubicBezTo>
                  <a:cubicBezTo>
                    <a:pt x="10479" y="129210"/>
                    <a:pt x="11338" y="129835"/>
                    <a:pt x="12168" y="129835"/>
                  </a:cubicBezTo>
                  <a:cubicBezTo>
                    <a:pt x="12806" y="129835"/>
                    <a:pt x="13428" y="129466"/>
                    <a:pt x="13681" y="128629"/>
                  </a:cubicBezTo>
                  <a:cubicBezTo>
                    <a:pt x="14953" y="124433"/>
                    <a:pt x="15697" y="120033"/>
                    <a:pt x="15705" y="115636"/>
                  </a:cubicBezTo>
                  <a:cubicBezTo>
                    <a:pt x="20355" y="116636"/>
                    <a:pt x="25154" y="117213"/>
                    <a:pt x="29820" y="117213"/>
                  </a:cubicBezTo>
                  <a:cubicBezTo>
                    <a:pt x="31140" y="117213"/>
                    <a:pt x="32450" y="117166"/>
                    <a:pt x="33743" y="117071"/>
                  </a:cubicBezTo>
                  <a:cubicBezTo>
                    <a:pt x="34492" y="117015"/>
                    <a:pt x="35272" y="116965"/>
                    <a:pt x="36066" y="116904"/>
                  </a:cubicBezTo>
                  <a:lnTo>
                    <a:pt x="36066" y="116904"/>
                  </a:lnTo>
                  <a:cubicBezTo>
                    <a:pt x="35975" y="120742"/>
                    <a:pt x="36599" y="124830"/>
                    <a:pt x="36928" y="128508"/>
                  </a:cubicBezTo>
                  <a:cubicBezTo>
                    <a:pt x="37018" y="129509"/>
                    <a:pt x="37989" y="130174"/>
                    <a:pt x="38862" y="130174"/>
                  </a:cubicBezTo>
                  <a:cubicBezTo>
                    <a:pt x="39506" y="130174"/>
                    <a:pt x="40096" y="129812"/>
                    <a:pt x="40240" y="128956"/>
                  </a:cubicBezTo>
                  <a:cubicBezTo>
                    <a:pt x="40951" y="124722"/>
                    <a:pt x="41327" y="120439"/>
                    <a:pt x="41362" y="116147"/>
                  </a:cubicBezTo>
                  <a:cubicBezTo>
                    <a:pt x="41825" y="116031"/>
                    <a:pt x="42281" y="115898"/>
                    <a:pt x="42726" y="115746"/>
                  </a:cubicBezTo>
                  <a:cubicBezTo>
                    <a:pt x="43505" y="119948"/>
                    <a:pt x="44285" y="124149"/>
                    <a:pt x="45064" y="128351"/>
                  </a:cubicBezTo>
                  <a:cubicBezTo>
                    <a:pt x="45221" y="129195"/>
                    <a:pt x="45845" y="129564"/>
                    <a:pt x="46510" y="129564"/>
                  </a:cubicBezTo>
                  <a:cubicBezTo>
                    <a:pt x="47381" y="129564"/>
                    <a:pt x="48323" y="128930"/>
                    <a:pt x="48376" y="127902"/>
                  </a:cubicBezTo>
                  <a:cubicBezTo>
                    <a:pt x="48633" y="122958"/>
                    <a:pt x="49122" y="117673"/>
                    <a:pt x="48603" y="112734"/>
                  </a:cubicBezTo>
                  <a:cubicBezTo>
                    <a:pt x="48553" y="112264"/>
                    <a:pt x="48462" y="111865"/>
                    <a:pt x="48335" y="111524"/>
                  </a:cubicBezTo>
                  <a:cubicBezTo>
                    <a:pt x="50067" y="109139"/>
                    <a:pt x="51173" y="106158"/>
                    <a:pt x="51738" y="103415"/>
                  </a:cubicBezTo>
                  <a:cubicBezTo>
                    <a:pt x="52530" y="99581"/>
                    <a:pt x="52837" y="94961"/>
                    <a:pt x="50783" y="91458"/>
                  </a:cubicBezTo>
                  <a:cubicBezTo>
                    <a:pt x="48706" y="87914"/>
                    <a:pt x="44794" y="86782"/>
                    <a:pt x="40954" y="86382"/>
                  </a:cubicBezTo>
                  <a:cubicBezTo>
                    <a:pt x="31627" y="85411"/>
                    <a:pt x="22116" y="85290"/>
                    <a:pt x="12746" y="85169"/>
                  </a:cubicBezTo>
                  <a:cubicBezTo>
                    <a:pt x="12554" y="85167"/>
                    <a:pt x="12361" y="85165"/>
                    <a:pt x="12170" y="85165"/>
                  </a:cubicBezTo>
                  <a:cubicBezTo>
                    <a:pt x="11552" y="85165"/>
                    <a:pt x="10940" y="85179"/>
                    <a:pt x="10338" y="85215"/>
                  </a:cubicBezTo>
                  <a:cubicBezTo>
                    <a:pt x="10639" y="58222"/>
                    <a:pt x="11318" y="31077"/>
                    <a:pt x="8657" y="4215"/>
                  </a:cubicBezTo>
                  <a:cubicBezTo>
                    <a:pt x="8433" y="1949"/>
                    <a:pt x="6880" y="0"/>
                    <a:pt x="444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4506850" y="927300"/>
              <a:ext cx="1445075" cy="3393050"/>
            </a:xfrm>
            <a:custGeom>
              <a:avLst/>
              <a:gdLst/>
              <a:ahLst/>
              <a:cxnLst/>
              <a:rect l="l" t="t" r="r" b="b"/>
              <a:pathLst>
                <a:path w="57803" h="135722" extrusionOk="0">
                  <a:moveTo>
                    <a:pt x="9490" y="1"/>
                  </a:moveTo>
                  <a:cubicBezTo>
                    <a:pt x="9435" y="1"/>
                    <a:pt x="9380" y="4"/>
                    <a:pt x="9325" y="11"/>
                  </a:cubicBezTo>
                  <a:cubicBezTo>
                    <a:pt x="8644" y="102"/>
                    <a:pt x="8165" y="725"/>
                    <a:pt x="8254" y="1406"/>
                  </a:cubicBezTo>
                  <a:cubicBezTo>
                    <a:pt x="11392" y="25114"/>
                    <a:pt x="11962" y="50296"/>
                    <a:pt x="10043" y="80657"/>
                  </a:cubicBezTo>
                  <a:cubicBezTo>
                    <a:pt x="9911" y="82728"/>
                    <a:pt x="9640" y="87035"/>
                    <a:pt x="12546" y="89195"/>
                  </a:cubicBezTo>
                  <a:cubicBezTo>
                    <a:pt x="14285" y="90487"/>
                    <a:pt x="16517" y="90503"/>
                    <a:pt x="18147" y="90516"/>
                  </a:cubicBezTo>
                  <a:lnTo>
                    <a:pt x="34116" y="90636"/>
                  </a:lnTo>
                  <a:cubicBezTo>
                    <a:pt x="39320" y="90676"/>
                    <a:pt x="44700" y="90717"/>
                    <a:pt x="49212" y="93562"/>
                  </a:cubicBezTo>
                  <a:cubicBezTo>
                    <a:pt x="50805" y="94566"/>
                    <a:pt x="52069" y="95883"/>
                    <a:pt x="52866" y="97373"/>
                  </a:cubicBezTo>
                  <a:cubicBezTo>
                    <a:pt x="55046" y="101439"/>
                    <a:pt x="53436" y="105252"/>
                    <a:pt x="51734" y="109289"/>
                  </a:cubicBezTo>
                  <a:cubicBezTo>
                    <a:pt x="51027" y="110962"/>
                    <a:pt x="50297" y="112692"/>
                    <a:pt x="49823" y="114478"/>
                  </a:cubicBezTo>
                  <a:cubicBezTo>
                    <a:pt x="48820" y="118256"/>
                    <a:pt x="49012" y="122157"/>
                    <a:pt x="49197" y="125929"/>
                  </a:cubicBezTo>
                  <a:cubicBezTo>
                    <a:pt x="49246" y="126925"/>
                    <a:pt x="49293" y="127919"/>
                    <a:pt x="49320" y="128910"/>
                  </a:cubicBezTo>
                  <a:cubicBezTo>
                    <a:pt x="49351" y="130075"/>
                    <a:pt x="49342" y="131289"/>
                    <a:pt x="48873" y="132218"/>
                  </a:cubicBezTo>
                  <a:cubicBezTo>
                    <a:pt x="48673" y="132609"/>
                    <a:pt x="48365" y="132934"/>
                    <a:pt x="47986" y="133157"/>
                  </a:cubicBezTo>
                  <a:cubicBezTo>
                    <a:pt x="47951" y="133150"/>
                    <a:pt x="47858" y="133108"/>
                    <a:pt x="47848" y="133003"/>
                  </a:cubicBezTo>
                  <a:cubicBezTo>
                    <a:pt x="47498" y="129413"/>
                    <a:pt x="47017" y="125796"/>
                    <a:pt x="46419" y="122251"/>
                  </a:cubicBezTo>
                  <a:cubicBezTo>
                    <a:pt x="46295" y="121518"/>
                    <a:pt x="46065" y="120153"/>
                    <a:pt x="44936" y="119386"/>
                  </a:cubicBezTo>
                  <a:cubicBezTo>
                    <a:pt x="44356" y="118993"/>
                    <a:pt x="43717" y="118878"/>
                    <a:pt x="43130" y="118878"/>
                  </a:cubicBezTo>
                  <a:cubicBezTo>
                    <a:pt x="42620" y="118878"/>
                    <a:pt x="42148" y="118965"/>
                    <a:pt x="41790" y="119030"/>
                  </a:cubicBezTo>
                  <a:cubicBezTo>
                    <a:pt x="37621" y="119797"/>
                    <a:pt x="33804" y="120181"/>
                    <a:pt x="30296" y="120181"/>
                  </a:cubicBezTo>
                  <a:cubicBezTo>
                    <a:pt x="26355" y="120181"/>
                    <a:pt x="22804" y="119696"/>
                    <a:pt x="19582" y="118725"/>
                  </a:cubicBezTo>
                  <a:cubicBezTo>
                    <a:pt x="19321" y="118647"/>
                    <a:pt x="19053" y="118608"/>
                    <a:pt x="18786" y="118608"/>
                  </a:cubicBezTo>
                  <a:cubicBezTo>
                    <a:pt x="18247" y="118608"/>
                    <a:pt x="17714" y="118766"/>
                    <a:pt x="17257" y="119073"/>
                  </a:cubicBezTo>
                  <a:cubicBezTo>
                    <a:pt x="16574" y="119532"/>
                    <a:pt x="16133" y="120272"/>
                    <a:pt x="16055" y="121091"/>
                  </a:cubicBezTo>
                  <a:lnTo>
                    <a:pt x="15003" y="132193"/>
                  </a:lnTo>
                  <a:cubicBezTo>
                    <a:pt x="14953" y="132731"/>
                    <a:pt x="14563" y="133173"/>
                    <a:pt x="14096" y="133223"/>
                  </a:cubicBezTo>
                  <a:cubicBezTo>
                    <a:pt x="14062" y="133226"/>
                    <a:pt x="14031" y="133228"/>
                    <a:pt x="14003" y="133228"/>
                  </a:cubicBezTo>
                  <a:cubicBezTo>
                    <a:pt x="13830" y="133228"/>
                    <a:pt x="13751" y="133174"/>
                    <a:pt x="13690" y="133120"/>
                  </a:cubicBezTo>
                  <a:cubicBezTo>
                    <a:pt x="13377" y="132841"/>
                    <a:pt x="13056" y="131973"/>
                    <a:pt x="13042" y="130660"/>
                  </a:cubicBezTo>
                  <a:lnTo>
                    <a:pt x="12971" y="123896"/>
                  </a:lnTo>
                  <a:cubicBezTo>
                    <a:pt x="12966" y="123555"/>
                    <a:pt x="12993" y="123147"/>
                    <a:pt x="13019" y="122713"/>
                  </a:cubicBezTo>
                  <a:cubicBezTo>
                    <a:pt x="13120" y="121031"/>
                    <a:pt x="13225" y="119292"/>
                    <a:pt x="12280" y="118288"/>
                  </a:cubicBezTo>
                  <a:cubicBezTo>
                    <a:pt x="11881" y="117865"/>
                    <a:pt x="11318" y="117640"/>
                    <a:pt x="10747" y="117640"/>
                  </a:cubicBezTo>
                  <a:cubicBezTo>
                    <a:pt x="10200" y="117640"/>
                    <a:pt x="9646" y="117846"/>
                    <a:pt x="9221" y="118281"/>
                  </a:cubicBezTo>
                  <a:cubicBezTo>
                    <a:pt x="7926" y="119609"/>
                    <a:pt x="7746" y="122915"/>
                    <a:pt x="7874" y="127818"/>
                  </a:cubicBezTo>
                  <a:lnTo>
                    <a:pt x="7876" y="127944"/>
                  </a:lnTo>
                  <a:cubicBezTo>
                    <a:pt x="7920" y="129593"/>
                    <a:pt x="7961" y="131150"/>
                    <a:pt x="7098" y="132286"/>
                  </a:cubicBezTo>
                  <a:cubicBezTo>
                    <a:pt x="6799" y="132681"/>
                    <a:pt x="6294" y="133025"/>
                    <a:pt x="5771" y="133025"/>
                  </a:cubicBezTo>
                  <a:cubicBezTo>
                    <a:pt x="5626" y="133025"/>
                    <a:pt x="5481" y="132999"/>
                    <a:pt x="5338" y="132941"/>
                  </a:cubicBezTo>
                  <a:cubicBezTo>
                    <a:pt x="4160" y="132463"/>
                    <a:pt x="4389" y="130095"/>
                    <a:pt x="4542" y="129100"/>
                  </a:cubicBezTo>
                  <a:lnTo>
                    <a:pt x="4628" y="128547"/>
                  </a:lnTo>
                  <a:cubicBezTo>
                    <a:pt x="5081" y="125626"/>
                    <a:pt x="5551" y="122605"/>
                    <a:pt x="5105" y="119562"/>
                  </a:cubicBezTo>
                  <a:cubicBezTo>
                    <a:pt x="4884" y="118053"/>
                    <a:pt x="4447" y="116612"/>
                    <a:pt x="4024" y="115218"/>
                  </a:cubicBezTo>
                  <a:cubicBezTo>
                    <a:pt x="3671" y="114056"/>
                    <a:pt x="3338" y="112958"/>
                    <a:pt x="3125" y="111833"/>
                  </a:cubicBezTo>
                  <a:cubicBezTo>
                    <a:pt x="2518" y="108641"/>
                    <a:pt x="2907" y="105233"/>
                    <a:pt x="3284" y="101937"/>
                  </a:cubicBezTo>
                  <a:lnTo>
                    <a:pt x="3408" y="100835"/>
                  </a:lnTo>
                  <a:cubicBezTo>
                    <a:pt x="4496" y="90999"/>
                    <a:pt x="4616" y="80980"/>
                    <a:pt x="4733" y="71291"/>
                  </a:cubicBezTo>
                  <a:lnTo>
                    <a:pt x="5165" y="35374"/>
                  </a:lnTo>
                  <a:cubicBezTo>
                    <a:pt x="5257" y="27816"/>
                    <a:pt x="5350" y="20000"/>
                    <a:pt x="4752" y="12304"/>
                  </a:cubicBezTo>
                  <a:cubicBezTo>
                    <a:pt x="4701" y="11649"/>
                    <a:pt x="4146" y="11155"/>
                    <a:pt x="3509" y="11155"/>
                  </a:cubicBezTo>
                  <a:cubicBezTo>
                    <a:pt x="3478" y="11155"/>
                    <a:pt x="3446" y="11156"/>
                    <a:pt x="3414" y="11158"/>
                  </a:cubicBezTo>
                  <a:cubicBezTo>
                    <a:pt x="2728" y="11212"/>
                    <a:pt x="2215" y="11811"/>
                    <a:pt x="2268" y="12496"/>
                  </a:cubicBezTo>
                  <a:cubicBezTo>
                    <a:pt x="2859" y="20083"/>
                    <a:pt x="2765" y="27842"/>
                    <a:pt x="2675" y="35344"/>
                  </a:cubicBezTo>
                  <a:lnTo>
                    <a:pt x="2243" y="71261"/>
                  </a:lnTo>
                  <a:cubicBezTo>
                    <a:pt x="2127" y="80890"/>
                    <a:pt x="2007" y="90846"/>
                    <a:pt x="932" y="100560"/>
                  </a:cubicBezTo>
                  <a:lnTo>
                    <a:pt x="809" y="101655"/>
                  </a:lnTo>
                  <a:cubicBezTo>
                    <a:pt x="411" y="105135"/>
                    <a:pt x="1" y="108734"/>
                    <a:pt x="677" y="112298"/>
                  </a:cubicBezTo>
                  <a:cubicBezTo>
                    <a:pt x="916" y="113554"/>
                    <a:pt x="1284" y="114768"/>
                    <a:pt x="1641" y="115942"/>
                  </a:cubicBezTo>
                  <a:cubicBezTo>
                    <a:pt x="2055" y="117308"/>
                    <a:pt x="2447" y="118599"/>
                    <a:pt x="2640" y="119922"/>
                  </a:cubicBezTo>
                  <a:cubicBezTo>
                    <a:pt x="3031" y="122594"/>
                    <a:pt x="2591" y="125427"/>
                    <a:pt x="2166" y="128165"/>
                  </a:cubicBezTo>
                  <a:lnTo>
                    <a:pt x="2080" y="128721"/>
                  </a:lnTo>
                  <a:cubicBezTo>
                    <a:pt x="1376" y="133296"/>
                    <a:pt x="3231" y="134775"/>
                    <a:pt x="4400" y="135250"/>
                  </a:cubicBezTo>
                  <a:cubicBezTo>
                    <a:pt x="4837" y="135427"/>
                    <a:pt x="5296" y="135512"/>
                    <a:pt x="5757" y="135512"/>
                  </a:cubicBezTo>
                  <a:cubicBezTo>
                    <a:pt x="6997" y="135512"/>
                    <a:pt x="8247" y="134894"/>
                    <a:pt x="9083" y="133793"/>
                  </a:cubicBezTo>
                  <a:cubicBezTo>
                    <a:pt x="10474" y="131961"/>
                    <a:pt x="10417" y="129793"/>
                    <a:pt x="10367" y="127882"/>
                  </a:cubicBezTo>
                  <a:lnTo>
                    <a:pt x="10363" y="127756"/>
                  </a:lnTo>
                  <a:cubicBezTo>
                    <a:pt x="10273" y="124270"/>
                    <a:pt x="10395" y="122298"/>
                    <a:pt x="10587" y="121204"/>
                  </a:cubicBezTo>
                  <a:lnTo>
                    <a:pt x="10587" y="121204"/>
                  </a:lnTo>
                  <a:cubicBezTo>
                    <a:pt x="10584" y="121697"/>
                    <a:pt x="10553" y="122220"/>
                    <a:pt x="10532" y="122566"/>
                  </a:cubicBezTo>
                  <a:cubicBezTo>
                    <a:pt x="10503" y="123064"/>
                    <a:pt x="10475" y="123534"/>
                    <a:pt x="10479" y="123925"/>
                  </a:cubicBezTo>
                  <a:lnTo>
                    <a:pt x="10551" y="130689"/>
                  </a:lnTo>
                  <a:cubicBezTo>
                    <a:pt x="10562" y="131809"/>
                    <a:pt x="10771" y="133859"/>
                    <a:pt x="12035" y="134982"/>
                  </a:cubicBezTo>
                  <a:cubicBezTo>
                    <a:pt x="12581" y="135470"/>
                    <a:pt x="13254" y="135722"/>
                    <a:pt x="13997" y="135722"/>
                  </a:cubicBezTo>
                  <a:cubicBezTo>
                    <a:pt x="14119" y="135721"/>
                    <a:pt x="14240" y="135713"/>
                    <a:pt x="14361" y="135699"/>
                  </a:cubicBezTo>
                  <a:cubicBezTo>
                    <a:pt x="16008" y="135525"/>
                    <a:pt x="17321" y="134147"/>
                    <a:pt x="17483" y="132427"/>
                  </a:cubicBezTo>
                  <a:lnTo>
                    <a:pt x="18534" y="121327"/>
                  </a:lnTo>
                  <a:cubicBezTo>
                    <a:pt x="18540" y="121252"/>
                    <a:pt x="18580" y="121184"/>
                    <a:pt x="18643" y="121142"/>
                  </a:cubicBezTo>
                  <a:cubicBezTo>
                    <a:pt x="18686" y="121114"/>
                    <a:pt x="18737" y="121099"/>
                    <a:pt x="18787" y="121099"/>
                  </a:cubicBezTo>
                  <a:cubicBezTo>
                    <a:pt x="18813" y="121099"/>
                    <a:pt x="18838" y="121103"/>
                    <a:pt x="18863" y="121110"/>
                  </a:cubicBezTo>
                  <a:cubicBezTo>
                    <a:pt x="22320" y="122151"/>
                    <a:pt x="26110" y="122671"/>
                    <a:pt x="30299" y="122671"/>
                  </a:cubicBezTo>
                  <a:cubicBezTo>
                    <a:pt x="33960" y="122671"/>
                    <a:pt x="37926" y="122274"/>
                    <a:pt x="42240" y="121481"/>
                  </a:cubicBezTo>
                  <a:cubicBezTo>
                    <a:pt x="42480" y="121437"/>
                    <a:pt x="42852" y="121369"/>
                    <a:pt x="43149" y="121369"/>
                  </a:cubicBezTo>
                  <a:cubicBezTo>
                    <a:pt x="43312" y="121369"/>
                    <a:pt x="43453" y="121390"/>
                    <a:pt x="43536" y="121446"/>
                  </a:cubicBezTo>
                  <a:cubicBezTo>
                    <a:pt x="43786" y="121616"/>
                    <a:pt x="43909" y="122350"/>
                    <a:pt x="43962" y="122664"/>
                  </a:cubicBezTo>
                  <a:cubicBezTo>
                    <a:pt x="44551" y="126154"/>
                    <a:pt x="45024" y="129714"/>
                    <a:pt x="45370" y="133246"/>
                  </a:cubicBezTo>
                  <a:cubicBezTo>
                    <a:pt x="45457" y="134150"/>
                    <a:pt x="45999" y="134947"/>
                    <a:pt x="46808" y="135360"/>
                  </a:cubicBezTo>
                  <a:cubicBezTo>
                    <a:pt x="47182" y="135551"/>
                    <a:pt x="47585" y="135647"/>
                    <a:pt x="47986" y="135647"/>
                  </a:cubicBezTo>
                  <a:cubicBezTo>
                    <a:pt x="48421" y="135647"/>
                    <a:pt x="48853" y="135534"/>
                    <a:pt x="49241" y="135310"/>
                  </a:cubicBezTo>
                  <a:cubicBezTo>
                    <a:pt x="50023" y="134858"/>
                    <a:pt x="50681" y="134161"/>
                    <a:pt x="51095" y="133344"/>
                  </a:cubicBezTo>
                  <a:cubicBezTo>
                    <a:pt x="51827" y="131895"/>
                    <a:pt x="51851" y="130328"/>
                    <a:pt x="51811" y="128843"/>
                  </a:cubicBezTo>
                  <a:cubicBezTo>
                    <a:pt x="51783" y="127835"/>
                    <a:pt x="51734" y="126822"/>
                    <a:pt x="51685" y="125807"/>
                  </a:cubicBezTo>
                  <a:cubicBezTo>
                    <a:pt x="51501" y="122060"/>
                    <a:pt x="51327" y="118521"/>
                    <a:pt x="52231" y="115116"/>
                  </a:cubicBezTo>
                  <a:cubicBezTo>
                    <a:pt x="52660" y="113499"/>
                    <a:pt x="53356" y="111852"/>
                    <a:pt x="54028" y="110257"/>
                  </a:cubicBezTo>
                  <a:cubicBezTo>
                    <a:pt x="55884" y="105859"/>
                    <a:pt x="57803" y="101311"/>
                    <a:pt x="55063" y="96196"/>
                  </a:cubicBezTo>
                  <a:cubicBezTo>
                    <a:pt x="54062" y="94328"/>
                    <a:pt x="52498" y="92688"/>
                    <a:pt x="50540" y="91454"/>
                  </a:cubicBezTo>
                  <a:cubicBezTo>
                    <a:pt x="45428" y="88231"/>
                    <a:pt x="39428" y="88186"/>
                    <a:pt x="34135" y="88145"/>
                  </a:cubicBezTo>
                  <a:lnTo>
                    <a:pt x="18166" y="88024"/>
                  </a:lnTo>
                  <a:cubicBezTo>
                    <a:pt x="16498" y="88012"/>
                    <a:pt x="15035" y="87941"/>
                    <a:pt x="14032" y="87196"/>
                  </a:cubicBezTo>
                  <a:cubicBezTo>
                    <a:pt x="12431" y="86007"/>
                    <a:pt x="12363" y="83426"/>
                    <a:pt x="12529" y="80814"/>
                  </a:cubicBezTo>
                  <a:cubicBezTo>
                    <a:pt x="14458" y="50289"/>
                    <a:pt x="13884" y="24951"/>
                    <a:pt x="10723" y="1079"/>
                  </a:cubicBezTo>
                  <a:cubicBezTo>
                    <a:pt x="10638" y="454"/>
                    <a:pt x="10104" y="1"/>
                    <a:pt x="94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5444025" y="3910925"/>
              <a:ext cx="157400" cy="408375"/>
            </a:xfrm>
            <a:custGeom>
              <a:avLst/>
              <a:gdLst/>
              <a:ahLst/>
              <a:cxnLst/>
              <a:rect l="l" t="t" r="r" b="b"/>
              <a:pathLst>
                <a:path w="6296" h="16335" extrusionOk="0">
                  <a:moveTo>
                    <a:pt x="5223" y="1"/>
                  </a:moveTo>
                  <a:cubicBezTo>
                    <a:pt x="4635" y="2"/>
                    <a:pt x="4159" y="478"/>
                    <a:pt x="4159" y="1067"/>
                  </a:cubicBezTo>
                  <a:lnTo>
                    <a:pt x="4164" y="12782"/>
                  </a:lnTo>
                  <a:cubicBezTo>
                    <a:pt x="4164" y="13033"/>
                    <a:pt x="4166" y="13294"/>
                    <a:pt x="4126" y="13491"/>
                  </a:cubicBezTo>
                  <a:cubicBezTo>
                    <a:pt x="4045" y="13886"/>
                    <a:pt x="3763" y="14125"/>
                    <a:pt x="3534" y="14179"/>
                  </a:cubicBezTo>
                  <a:cubicBezTo>
                    <a:pt x="3460" y="14197"/>
                    <a:pt x="3380" y="14204"/>
                    <a:pt x="3296" y="14204"/>
                  </a:cubicBezTo>
                  <a:cubicBezTo>
                    <a:pt x="2976" y="14204"/>
                    <a:pt x="2592" y="14093"/>
                    <a:pt x="2217" y="13985"/>
                  </a:cubicBezTo>
                  <a:lnTo>
                    <a:pt x="2150" y="13965"/>
                  </a:lnTo>
                  <a:cubicBezTo>
                    <a:pt x="2147" y="13882"/>
                    <a:pt x="2150" y="13777"/>
                    <a:pt x="2152" y="13717"/>
                  </a:cubicBezTo>
                  <a:lnTo>
                    <a:pt x="2511" y="1853"/>
                  </a:lnTo>
                  <a:cubicBezTo>
                    <a:pt x="2529" y="1265"/>
                    <a:pt x="2067" y="774"/>
                    <a:pt x="1479" y="757"/>
                  </a:cubicBezTo>
                  <a:cubicBezTo>
                    <a:pt x="894" y="761"/>
                    <a:pt x="400" y="1201"/>
                    <a:pt x="382" y="1790"/>
                  </a:cubicBezTo>
                  <a:lnTo>
                    <a:pt x="23" y="13653"/>
                  </a:lnTo>
                  <a:cubicBezTo>
                    <a:pt x="14" y="13960"/>
                    <a:pt x="1" y="14422"/>
                    <a:pt x="187" y="14871"/>
                  </a:cubicBezTo>
                  <a:cubicBezTo>
                    <a:pt x="538" y="15718"/>
                    <a:pt x="1330" y="15946"/>
                    <a:pt x="1628" y="16033"/>
                  </a:cubicBezTo>
                  <a:cubicBezTo>
                    <a:pt x="2111" y="16171"/>
                    <a:pt x="2680" y="16334"/>
                    <a:pt x="3297" y="16334"/>
                  </a:cubicBezTo>
                  <a:cubicBezTo>
                    <a:pt x="3302" y="16334"/>
                    <a:pt x="3307" y="16334"/>
                    <a:pt x="3311" y="16334"/>
                  </a:cubicBezTo>
                  <a:cubicBezTo>
                    <a:pt x="3550" y="16334"/>
                    <a:pt x="3788" y="16307"/>
                    <a:pt x="4022" y="16252"/>
                  </a:cubicBezTo>
                  <a:cubicBezTo>
                    <a:pt x="5116" y="15995"/>
                    <a:pt x="5976" y="15077"/>
                    <a:pt x="6213" y="13914"/>
                  </a:cubicBezTo>
                  <a:cubicBezTo>
                    <a:pt x="6295" y="13505"/>
                    <a:pt x="6294" y="13102"/>
                    <a:pt x="6294" y="12779"/>
                  </a:cubicBezTo>
                  <a:lnTo>
                    <a:pt x="6289" y="1066"/>
                  </a:lnTo>
                  <a:cubicBezTo>
                    <a:pt x="6288" y="477"/>
                    <a:pt x="5811" y="1"/>
                    <a:pt x="522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4979150" y="3148525"/>
              <a:ext cx="627400" cy="302575"/>
            </a:xfrm>
            <a:custGeom>
              <a:avLst/>
              <a:gdLst/>
              <a:ahLst/>
              <a:cxnLst/>
              <a:rect l="l" t="t" r="r" b="b"/>
              <a:pathLst>
                <a:path w="25096" h="12103" extrusionOk="0">
                  <a:moveTo>
                    <a:pt x="1088" y="0"/>
                  </a:moveTo>
                  <a:cubicBezTo>
                    <a:pt x="505" y="0"/>
                    <a:pt x="30" y="471"/>
                    <a:pt x="24" y="1055"/>
                  </a:cubicBezTo>
                  <a:cubicBezTo>
                    <a:pt x="1" y="3485"/>
                    <a:pt x="1159" y="5960"/>
                    <a:pt x="3200" y="7847"/>
                  </a:cubicBezTo>
                  <a:cubicBezTo>
                    <a:pt x="6191" y="10608"/>
                    <a:pt x="9767" y="12102"/>
                    <a:pt x="13186" y="12102"/>
                  </a:cubicBezTo>
                  <a:cubicBezTo>
                    <a:pt x="13190" y="12102"/>
                    <a:pt x="13195" y="12102"/>
                    <a:pt x="13199" y="12102"/>
                  </a:cubicBezTo>
                  <a:cubicBezTo>
                    <a:pt x="14141" y="12102"/>
                    <a:pt x="15078" y="11984"/>
                    <a:pt x="15990" y="11749"/>
                  </a:cubicBezTo>
                  <a:cubicBezTo>
                    <a:pt x="18857" y="11004"/>
                    <a:pt x="22729" y="8733"/>
                    <a:pt x="24897" y="2135"/>
                  </a:cubicBezTo>
                  <a:cubicBezTo>
                    <a:pt x="25095" y="1571"/>
                    <a:pt x="24792" y="954"/>
                    <a:pt x="24225" y="768"/>
                  </a:cubicBezTo>
                  <a:cubicBezTo>
                    <a:pt x="24114" y="732"/>
                    <a:pt x="24002" y="715"/>
                    <a:pt x="23891" y="715"/>
                  </a:cubicBezTo>
                  <a:cubicBezTo>
                    <a:pt x="23436" y="715"/>
                    <a:pt x="23013" y="1010"/>
                    <a:pt x="22873" y="1471"/>
                  </a:cubicBezTo>
                  <a:cubicBezTo>
                    <a:pt x="21396" y="5970"/>
                    <a:pt x="18832" y="8811"/>
                    <a:pt x="15456" y="9687"/>
                  </a:cubicBezTo>
                  <a:cubicBezTo>
                    <a:pt x="14718" y="9879"/>
                    <a:pt x="13956" y="9973"/>
                    <a:pt x="13180" y="9973"/>
                  </a:cubicBezTo>
                  <a:cubicBezTo>
                    <a:pt x="10296" y="9973"/>
                    <a:pt x="7236" y="8674"/>
                    <a:pt x="4646" y="6282"/>
                  </a:cubicBezTo>
                  <a:cubicBezTo>
                    <a:pt x="3045" y="4803"/>
                    <a:pt x="2136" y="2906"/>
                    <a:pt x="2154" y="1076"/>
                  </a:cubicBezTo>
                  <a:cubicBezTo>
                    <a:pt x="2159" y="488"/>
                    <a:pt x="1687" y="6"/>
                    <a:pt x="11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5054950" y="3668275"/>
              <a:ext cx="577925" cy="283525"/>
            </a:xfrm>
            <a:custGeom>
              <a:avLst/>
              <a:gdLst/>
              <a:ahLst/>
              <a:cxnLst/>
              <a:rect l="l" t="t" r="r" b="b"/>
              <a:pathLst>
                <a:path w="23117" h="11341" extrusionOk="0">
                  <a:moveTo>
                    <a:pt x="14503" y="0"/>
                  </a:moveTo>
                  <a:cubicBezTo>
                    <a:pt x="8314" y="0"/>
                    <a:pt x="2398" y="4077"/>
                    <a:pt x="255" y="9909"/>
                  </a:cubicBezTo>
                  <a:cubicBezTo>
                    <a:pt x="0" y="10604"/>
                    <a:pt x="515" y="11341"/>
                    <a:pt x="1255" y="11341"/>
                  </a:cubicBezTo>
                  <a:cubicBezTo>
                    <a:pt x="1702" y="11341"/>
                    <a:pt x="2100" y="11063"/>
                    <a:pt x="2255" y="10643"/>
                  </a:cubicBezTo>
                  <a:cubicBezTo>
                    <a:pt x="4074" y="5696"/>
                    <a:pt x="9300" y="2133"/>
                    <a:pt x="14564" y="2133"/>
                  </a:cubicBezTo>
                  <a:cubicBezTo>
                    <a:pt x="14745" y="2133"/>
                    <a:pt x="14926" y="2137"/>
                    <a:pt x="15107" y="2146"/>
                  </a:cubicBezTo>
                  <a:cubicBezTo>
                    <a:pt x="16587" y="2220"/>
                    <a:pt x="17691" y="2583"/>
                    <a:pt x="18391" y="3225"/>
                  </a:cubicBezTo>
                  <a:cubicBezTo>
                    <a:pt x="19382" y="4132"/>
                    <a:pt x="19664" y="5620"/>
                    <a:pt x="19962" y="7193"/>
                  </a:cubicBezTo>
                  <a:cubicBezTo>
                    <a:pt x="20183" y="8358"/>
                    <a:pt x="20411" y="9563"/>
                    <a:pt x="20939" y="10681"/>
                  </a:cubicBezTo>
                  <a:cubicBezTo>
                    <a:pt x="21120" y="11066"/>
                    <a:pt x="21503" y="11291"/>
                    <a:pt x="21902" y="11291"/>
                  </a:cubicBezTo>
                  <a:cubicBezTo>
                    <a:pt x="22054" y="11291"/>
                    <a:pt x="22209" y="11258"/>
                    <a:pt x="22356" y="11188"/>
                  </a:cubicBezTo>
                  <a:cubicBezTo>
                    <a:pt x="22888" y="10938"/>
                    <a:pt x="23116" y="10303"/>
                    <a:pt x="22865" y="9771"/>
                  </a:cubicBezTo>
                  <a:cubicBezTo>
                    <a:pt x="22453" y="8899"/>
                    <a:pt x="22259" y="7878"/>
                    <a:pt x="22055" y="6796"/>
                  </a:cubicBezTo>
                  <a:cubicBezTo>
                    <a:pt x="21705" y="4950"/>
                    <a:pt x="21343" y="3041"/>
                    <a:pt x="19830" y="1654"/>
                  </a:cubicBezTo>
                  <a:cubicBezTo>
                    <a:pt x="18756" y="669"/>
                    <a:pt x="17202" y="119"/>
                    <a:pt x="15214" y="18"/>
                  </a:cubicBezTo>
                  <a:cubicBezTo>
                    <a:pt x="14977" y="6"/>
                    <a:pt x="14740" y="0"/>
                    <a:pt x="14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1"/>
            <p:cNvSpPr/>
            <p:nvPr/>
          </p:nvSpPr>
          <p:spPr>
            <a:xfrm>
              <a:off x="5616900" y="3269325"/>
              <a:ext cx="222350" cy="409500"/>
            </a:xfrm>
            <a:custGeom>
              <a:avLst/>
              <a:gdLst/>
              <a:ahLst/>
              <a:cxnLst/>
              <a:rect l="l" t="t" r="r" b="b"/>
              <a:pathLst>
                <a:path w="8894" h="16380" extrusionOk="0">
                  <a:moveTo>
                    <a:pt x="5986" y="1"/>
                  </a:moveTo>
                  <a:cubicBezTo>
                    <a:pt x="5842" y="1"/>
                    <a:pt x="5697" y="30"/>
                    <a:pt x="5557" y="91"/>
                  </a:cubicBezTo>
                  <a:cubicBezTo>
                    <a:pt x="2190" y="1540"/>
                    <a:pt x="1" y="5373"/>
                    <a:pt x="464" y="9008"/>
                  </a:cubicBezTo>
                  <a:cubicBezTo>
                    <a:pt x="926" y="12644"/>
                    <a:pt x="4005" y="15806"/>
                    <a:pt x="7627" y="16367"/>
                  </a:cubicBezTo>
                  <a:cubicBezTo>
                    <a:pt x="7681" y="16375"/>
                    <a:pt x="7736" y="16379"/>
                    <a:pt x="7791" y="16379"/>
                  </a:cubicBezTo>
                  <a:lnTo>
                    <a:pt x="7792" y="16379"/>
                  </a:lnTo>
                  <a:cubicBezTo>
                    <a:pt x="8347" y="16378"/>
                    <a:pt x="8809" y="15950"/>
                    <a:pt x="8852" y="15394"/>
                  </a:cubicBezTo>
                  <a:cubicBezTo>
                    <a:pt x="8894" y="14840"/>
                    <a:pt x="8502" y="14346"/>
                    <a:pt x="7952" y="14261"/>
                  </a:cubicBezTo>
                  <a:cubicBezTo>
                    <a:pt x="5235" y="13841"/>
                    <a:pt x="2923" y="11467"/>
                    <a:pt x="2577" y="8740"/>
                  </a:cubicBezTo>
                  <a:cubicBezTo>
                    <a:pt x="2231" y="6012"/>
                    <a:pt x="3873" y="3135"/>
                    <a:pt x="6399" y="2048"/>
                  </a:cubicBezTo>
                  <a:cubicBezTo>
                    <a:pt x="6944" y="1819"/>
                    <a:pt x="7198" y="1189"/>
                    <a:pt x="6964" y="646"/>
                  </a:cubicBezTo>
                  <a:cubicBezTo>
                    <a:pt x="6791" y="242"/>
                    <a:pt x="6398" y="1"/>
                    <a:pt x="5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1"/>
            <p:cNvSpPr/>
            <p:nvPr/>
          </p:nvSpPr>
          <p:spPr>
            <a:xfrm>
              <a:off x="4712425" y="3422650"/>
              <a:ext cx="376450" cy="311250"/>
            </a:xfrm>
            <a:custGeom>
              <a:avLst/>
              <a:gdLst/>
              <a:ahLst/>
              <a:cxnLst/>
              <a:rect l="l" t="t" r="r" b="b"/>
              <a:pathLst>
                <a:path w="15058" h="12450" extrusionOk="0">
                  <a:moveTo>
                    <a:pt x="7743" y="2132"/>
                  </a:moveTo>
                  <a:cubicBezTo>
                    <a:pt x="8240" y="2132"/>
                    <a:pt x="8728" y="2220"/>
                    <a:pt x="9178" y="2404"/>
                  </a:cubicBezTo>
                  <a:cubicBezTo>
                    <a:pt x="10725" y="3069"/>
                    <a:pt x="11786" y="4133"/>
                    <a:pt x="12332" y="5568"/>
                  </a:cubicBezTo>
                  <a:cubicBezTo>
                    <a:pt x="12940" y="7168"/>
                    <a:pt x="12683" y="8613"/>
                    <a:pt x="12520" y="8959"/>
                  </a:cubicBezTo>
                  <a:cubicBezTo>
                    <a:pt x="12233" y="9568"/>
                    <a:pt x="11501" y="10054"/>
                    <a:pt x="10608" y="10227"/>
                  </a:cubicBezTo>
                  <a:cubicBezTo>
                    <a:pt x="10265" y="10294"/>
                    <a:pt x="9908" y="10320"/>
                    <a:pt x="9544" y="10320"/>
                  </a:cubicBezTo>
                  <a:cubicBezTo>
                    <a:pt x="8898" y="10320"/>
                    <a:pt x="8230" y="10239"/>
                    <a:pt x="7576" y="10158"/>
                  </a:cubicBezTo>
                  <a:cubicBezTo>
                    <a:pt x="5886" y="9954"/>
                    <a:pt x="4165" y="9659"/>
                    <a:pt x="3313" y="8555"/>
                  </a:cubicBezTo>
                  <a:cubicBezTo>
                    <a:pt x="2356" y="7316"/>
                    <a:pt x="2824" y="5370"/>
                    <a:pt x="3749" y="4169"/>
                  </a:cubicBezTo>
                  <a:cubicBezTo>
                    <a:pt x="4740" y="2882"/>
                    <a:pt x="6288" y="2132"/>
                    <a:pt x="7743" y="2132"/>
                  </a:cubicBezTo>
                  <a:close/>
                  <a:moveTo>
                    <a:pt x="7734" y="0"/>
                  </a:moveTo>
                  <a:cubicBezTo>
                    <a:pt x="5632" y="0"/>
                    <a:pt x="3471" y="1040"/>
                    <a:pt x="2061" y="2868"/>
                  </a:cubicBezTo>
                  <a:cubicBezTo>
                    <a:pt x="615" y="4746"/>
                    <a:pt x="1" y="7750"/>
                    <a:pt x="1627" y="9857"/>
                  </a:cubicBezTo>
                  <a:cubicBezTo>
                    <a:pt x="3095" y="11758"/>
                    <a:pt x="5739" y="12081"/>
                    <a:pt x="7319" y="12274"/>
                  </a:cubicBezTo>
                  <a:cubicBezTo>
                    <a:pt x="8014" y="12358"/>
                    <a:pt x="8768" y="12450"/>
                    <a:pt x="9544" y="12450"/>
                  </a:cubicBezTo>
                  <a:cubicBezTo>
                    <a:pt x="10028" y="12450"/>
                    <a:pt x="10522" y="12414"/>
                    <a:pt x="11014" y="12318"/>
                  </a:cubicBezTo>
                  <a:cubicBezTo>
                    <a:pt x="12585" y="12014"/>
                    <a:pt x="13867" y="11097"/>
                    <a:pt x="14447" y="9867"/>
                  </a:cubicBezTo>
                  <a:cubicBezTo>
                    <a:pt x="14940" y="8817"/>
                    <a:pt x="15057" y="6744"/>
                    <a:pt x="14323" y="4811"/>
                  </a:cubicBezTo>
                  <a:cubicBezTo>
                    <a:pt x="13574" y="2840"/>
                    <a:pt x="12081" y="1331"/>
                    <a:pt x="10008" y="443"/>
                  </a:cubicBezTo>
                  <a:lnTo>
                    <a:pt x="9994" y="437"/>
                  </a:lnTo>
                  <a:cubicBezTo>
                    <a:pt x="9276" y="142"/>
                    <a:pt x="8509" y="0"/>
                    <a:pt x="77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>
              <a:off x="4551175" y="3078900"/>
              <a:ext cx="218800" cy="403400"/>
            </a:xfrm>
            <a:custGeom>
              <a:avLst/>
              <a:gdLst/>
              <a:ahLst/>
              <a:cxnLst/>
              <a:rect l="l" t="t" r="r" b="b"/>
              <a:pathLst>
                <a:path w="8752" h="16136" extrusionOk="0">
                  <a:moveTo>
                    <a:pt x="2273" y="1"/>
                  </a:moveTo>
                  <a:cubicBezTo>
                    <a:pt x="1986" y="1"/>
                    <a:pt x="1700" y="116"/>
                    <a:pt x="1490" y="344"/>
                  </a:cubicBezTo>
                  <a:cubicBezTo>
                    <a:pt x="1091" y="777"/>
                    <a:pt x="1119" y="1450"/>
                    <a:pt x="1552" y="1849"/>
                  </a:cubicBezTo>
                  <a:cubicBezTo>
                    <a:pt x="3586" y="3720"/>
                    <a:pt x="6411" y="7543"/>
                    <a:pt x="6016" y="9802"/>
                  </a:cubicBezTo>
                  <a:cubicBezTo>
                    <a:pt x="5610" y="12130"/>
                    <a:pt x="3476" y="14004"/>
                    <a:pt x="1299" y="14004"/>
                  </a:cubicBezTo>
                  <a:cubicBezTo>
                    <a:pt x="1247" y="14004"/>
                    <a:pt x="1195" y="14003"/>
                    <a:pt x="1143" y="14001"/>
                  </a:cubicBezTo>
                  <a:cubicBezTo>
                    <a:pt x="1120" y="13999"/>
                    <a:pt x="1097" y="13999"/>
                    <a:pt x="1075" y="13999"/>
                  </a:cubicBezTo>
                  <a:cubicBezTo>
                    <a:pt x="519" y="13999"/>
                    <a:pt x="56" y="14449"/>
                    <a:pt x="29" y="15013"/>
                  </a:cubicBezTo>
                  <a:cubicBezTo>
                    <a:pt x="0" y="15601"/>
                    <a:pt x="453" y="16099"/>
                    <a:pt x="1041" y="16128"/>
                  </a:cubicBezTo>
                  <a:cubicBezTo>
                    <a:pt x="1136" y="16133"/>
                    <a:pt x="1228" y="16135"/>
                    <a:pt x="1323" y="16135"/>
                  </a:cubicBezTo>
                  <a:cubicBezTo>
                    <a:pt x="4519" y="16135"/>
                    <a:pt x="7531" y="13517"/>
                    <a:pt x="8115" y="10169"/>
                  </a:cubicBezTo>
                  <a:cubicBezTo>
                    <a:pt x="8752" y="6513"/>
                    <a:pt x="4636" y="1792"/>
                    <a:pt x="2995" y="282"/>
                  </a:cubicBezTo>
                  <a:cubicBezTo>
                    <a:pt x="2790" y="94"/>
                    <a:pt x="2531" y="1"/>
                    <a:pt x="22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>
              <a:off x="4662100" y="2392350"/>
              <a:ext cx="174625" cy="341450"/>
            </a:xfrm>
            <a:custGeom>
              <a:avLst/>
              <a:gdLst/>
              <a:ahLst/>
              <a:cxnLst/>
              <a:rect l="l" t="t" r="r" b="b"/>
              <a:pathLst>
                <a:path w="6985" h="13658" extrusionOk="0">
                  <a:moveTo>
                    <a:pt x="5798" y="1"/>
                  </a:moveTo>
                  <a:cubicBezTo>
                    <a:pt x="5701" y="1"/>
                    <a:pt x="5602" y="14"/>
                    <a:pt x="5504" y="42"/>
                  </a:cubicBezTo>
                  <a:cubicBezTo>
                    <a:pt x="2686" y="851"/>
                    <a:pt x="533" y="3453"/>
                    <a:pt x="267" y="6374"/>
                  </a:cubicBezTo>
                  <a:cubicBezTo>
                    <a:pt x="1" y="9293"/>
                    <a:pt x="1648" y="12242"/>
                    <a:pt x="4275" y="13546"/>
                  </a:cubicBezTo>
                  <a:cubicBezTo>
                    <a:pt x="4422" y="13619"/>
                    <a:pt x="4583" y="13657"/>
                    <a:pt x="4748" y="13657"/>
                  </a:cubicBezTo>
                  <a:lnTo>
                    <a:pt x="4748" y="13656"/>
                  </a:lnTo>
                  <a:cubicBezTo>
                    <a:pt x="4749" y="13656"/>
                    <a:pt x="4750" y="13656"/>
                    <a:pt x="4750" y="13656"/>
                  </a:cubicBezTo>
                  <a:cubicBezTo>
                    <a:pt x="5244" y="13656"/>
                    <a:pt x="5672" y="13316"/>
                    <a:pt x="5786" y="12836"/>
                  </a:cubicBezTo>
                  <a:cubicBezTo>
                    <a:pt x="5898" y="12354"/>
                    <a:pt x="5665" y="11858"/>
                    <a:pt x="5222" y="11638"/>
                  </a:cubicBezTo>
                  <a:cubicBezTo>
                    <a:pt x="3395" y="10731"/>
                    <a:pt x="2203" y="8598"/>
                    <a:pt x="2388" y="6566"/>
                  </a:cubicBezTo>
                  <a:cubicBezTo>
                    <a:pt x="2574" y="4535"/>
                    <a:pt x="4131" y="2653"/>
                    <a:pt x="6092" y="2091"/>
                  </a:cubicBezTo>
                  <a:cubicBezTo>
                    <a:pt x="6657" y="1928"/>
                    <a:pt x="6985" y="1338"/>
                    <a:pt x="6822" y="773"/>
                  </a:cubicBezTo>
                  <a:cubicBezTo>
                    <a:pt x="6688" y="305"/>
                    <a:pt x="6261" y="1"/>
                    <a:pt x="57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>
              <a:off x="4642075" y="1858875"/>
              <a:ext cx="168475" cy="260800"/>
            </a:xfrm>
            <a:custGeom>
              <a:avLst/>
              <a:gdLst/>
              <a:ahLst/>
              <a:cxnLst/>
              <a:rect l="l" t="t" r="r" b="b"/>
              <a:pathLst>
                <a:path w="6739" h="10432" extrusionOk="0">
                  <a:moveTo>
                    <a:pt x="3374" y="2361"/>
                  </a:moveTo>
                  <a:lnTo>
                    <a:pt x="3374" y="2362"/>
                  </a:lnTo>
                  <a:cubicBezTo>
                    <a:pt x="3905" y="3432"/>
                    <a:pt x="4417" y="4532"/>
                    <a:pt x="4496" y="5651"/>
                  </a:cubicBezTo>
                  <a:cubicBezTo>
                    <a:pt x="4561" y="6571"/>
                    <a:pt x="4231" y="7761"/>
                    <a:pt x="3351" y="8203"/>
                  </a:cubicBezTo>
                  <a:cubicBezTo>
                    <a:pt x="3185" y="8285"/>
                    <a:pt x="3017" y="8305"/>
                    <a:pt x="2932" y="8305"/>
                  </a:cubicBezTo>
                  <a:cubicBezTo>
                    <a:pt x="2907" y="8305"/>
                    <a:pt x="2890" y="8303"/>
                    <a:pt x="2881" y="8301"/>
                  </a:cubicBezTo>
                  <a:cubicBezTo>
                    <a:pt x="2865" y="8279"/>
                    <a:pt x="2829" y="8213"/>
                    <a:pt x="2767" y="7992"/>
                  </a:cubicBezTo>
                  <a:cubicBezTo>
                    <a:pt x="2249" y="6142"/>
                    <a:pt x="2477" y="4064"/>
                    <a:pt x="3374" y="2361"/>
                  </a:cubicBezTo>
                  <a:close/>
                  <a:moveTo>
                    <a:pt x="3456" y="0"/>
                  </a:moveTo>
                  <a:cubicBezTo>
                    <a:pt x="3034" y="0"/>
                    <a:pt x="2475" y="155"/>
                    <a:pt x="1884" y="746"/>
                  </a:cubicBezTo>
                  <a:lnTo>
                    <a:pt x="1720" y="954"/>
                  </a:lnTo>
                  <a:cubicBezTo>
                    <a:pt x="366" y="3236"/>
                    <a:pt x="0" y="6012"/>
                    <a:pt x="716" y="8567"/>
                  </a:cubicBezTo>
                  <a:cubicBezTo>
                    <a:pt x="821" y="8936"/>
                    <a:pt x="971" y="9364"/>
                    <a:pt x="1301" y="9729"/>
                  </a:cubicBezTo>
                  <a:cubicBezTo>
                    <a:pt x="1756" y="10230"/>
                    <a:pt x="2358" y="10432"/>
                    <a:pt x="2959" y="10432"/>
                  </a:cubicBezTo>
                  <a:cubicBezTo>
                    <a:pt x="3433" y="10432"/>
                    <a:pt x="3906" y="10308"/>
                    <a:pt x="4305" y="10106"/>
                  </a:cubicBezTo>
                  <a:cubicBezTo>
                    <a:pt x="6068" y="9220"/>
                    <a:pt x="6738" y="7154"/>
                    <a:pt x="6621" y="5499"/>
                  </a:cubicBezTo>
                  <a:cubicBezTo>
                    <a:pt x="6505" y="3865"/>
                    <a:pt x="5783" y="2418"/>
                    <a:pt x="5146" y="1141"/>
                  </a:cubicBezTo>
                  <a:cubicBezTo>
                    <a:pt x="4839" y="526"/>
                    <a:pt x="4322" y="119"/>
                    <a:pt x="3728" y="22"/>
                  </a:cubicBezTo>
                  <a:cubicBezTo>
                    <a:pt x="3645" y="9"/>
                    <a:pt x="3555" y="0"/>
                    <a:pt x="34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>
              <a:off x="4639900" y="1170400"/>
              <a:ext cx="162050" cy="323325"/>
            </a:xfrm>
            <a:custGeom>
              <a:avLst/>
              <a:gdLst/>
              <a:ahLst/>
              <a:cxnLst/>
              <a:rect l="l" t="t" r="r" b="b"/>
              <a:pathLst>
                <a:path w="6482" h="12933" extrusionOk="0">
                  <a:moveTo>
                    <a:pt x="5283" y="1"/>
                  </a:moveTo>
                  <a:cubicBezTo>
                    <a:pt x="5165" y="1"/>
                    <a:pt x="5046" y="21"/>
                    <a:pt x="4929" y="63"/>
                  </a:cubicBezTo>
                  <a:cubicBezTo>
                    <a:pt x="2416" y="945"/>
                    <a:pt x="0" y="5279"/>
                    <a:pt x="99" y="7748"/>
                  </a:cubicBezTo>
                  <a:cubicBezTo>
                    <a:pt x="193" y="10079"/>
                    <a:pt x="1938" y="12723"/>
                    <a:pt x="4594" y="12931"/>
                  </a:cubicBezTo>
                  <a:cubicBezTo>
                    <a:pt x="4622" y="12932"/>
                    <a:pt x="4649" y="12933"/>
                    <a:pt x="4677" y="12933"/>
                  </a:cubicBezTo>
                  <a:lnTo>
                    <a:pt x="4677" y="12933"/>
                  </a:lnTo>
                  <a:cubicBezTo>
                    <a:pt x="5249" y="12932"/>
                    <a:pt x="5717" y="12481"/>
                    <a:pt x="5740" y="11908"/>
                  </a:cubicBezTo>
                  <a:cubicBezTo>
                    <a:pt x="5762" y="11337"/>
                    <a:pt x="5328" y="10851"/>
                    <a:pt x="4758" y="10806"/>
                  </a:cubicBezTo>
                  <a:cubicBezTo>
                    <a:pt x="3315" y="10694"/>
                    <a:pt x="2285" y="9091"/>
                    <a:pt x="2227" y="7663"/>
                  </a:cubicBezTo>
                  <a:cubicBezTo>
                    <a:pt x="2162" y="6056"/>
                    <a:pt x="4088" y="2615"/>
                    <a:pt x="5635" y="2072"/>
                  </a:cubicBezTo>
                  <a:cubicBezTo>
                    <a:pt x="6189" y="1877"/>
                    <a:pt x="6481" y="1269"/>
                    <a:pt x="6286" y="715"/>
                  </a:cubicBezTo>
                  <a:cubicBezTo>
                    <a:pt x="6133" y="277"/>
                    <a:pt x="5721" y="1"/>
                    <a:pt x="5283" y="1"/>
                  </a:cubicBezTo>
                  <a:close/>
                  <a:moveTo>
                    <a:pt x="4677" y="12933"/>
                  </a:moveTo>
                  <a:lnTo>
                    <a:pt x="4677" y="12933"/>
                  </a:lnTo>
                  <a:cubicBezTo>
                    <a:pt x="4677" y="12933"/>
                    <a:pt x="4676" y="12933"/>
                    <a:pt x="4676" y="12933"/>
                  </a:cubicBezTo>
                  <a:lnTo>
                    <a:pt x="4677" y="12933"/>
                  </a:lnTo>
                  <a:cubicBezTo>
                    <a:pt x="4677" y="12933"/>
                    <a:pt x="4677" y="12933"/>
                    <a:pt x="4677" y="129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1"/>
            <p:cNvSpPr/>
            <p:nvPr/>
          </p:nvSpPr>
          <p:spPr>
            <a:xfrm>
              <a:off x="5825825" y="2474025"/>
              <a:ext cx="374675" cy="861450"/>
            </a:xfrm>
            <a:custGeom>
              <a:avLst/>
              <a:gdLst/>
              <a:ahLst/>
              <a:cxnLst/>
              <a:rect l="l" t="t" r="r" b="b"/>
              <a:pathLst>
                <a:path w="14987" h="34458" extrusionOk="0">
                  <a:moveTo>
                    <a:pt x="10970" y="2130"/>
                  </a:moveTo>
                  <a:cubicBezTo>
                    <a:pt x="11253" y="2130"/>
                    <a:pt x="11583" y="2194"/>
                    <a:pt x="11866" y="2417"/>
                  </a:cubicBezTo>
                  <a:cubicBezTo>
                    <a:pt x="12236" y="2708"/>
                    <a:pt x="12487" y="3203"/>
                    <a:pt x="12627" y="3916"/>
                  </a:cubicBezTo>
                  <a:cubicBezTo>
                    <a:pt x="12582" y="3806"/>
                    <a:pt x="12526" y="3700"/>
                    <a:pt x="12462" y="3600"/>
                  </a:cubicBezTo>
                  <a:cubicBezTo>
                    <a:pt x="12136" y="3103"/>
                    <a:pt x="11737" y="2781"/>
                    <a:pt x="11277" y="2641"/>
                  </a:cubicBezTo>
                  <a:cubicBezTo>
                    <a:pt x="11098" y="2587"/>
                    <a:pt x="10920" y="2560"/>
                    <a:pt x="10744" y="2560"/>
                  </a:cubicBezTo>
                  <a:cubicBezTo>
                    <a:pt x="9897" y="2560"/>
                    <a:pt x="9098" y="3174"/>
                    <a:pt x="8536" y="4290"/>
                  </a:cubicBezTo>
                  <a:cubicBezTo>
                    <a:pt x="8528" y="4306"/>
                    <a:pt x="8521" y="4320"/>
                    <a:pt x="8513" y="4336"/>
                  </a:cubicBezTo>
                  <a:cubicBezTo>
                    <a:pt x="8623" y="3889"/>
                    <a:pt x="8806" y="3454"/>
                    <a:pt x="9093" y="3071"/>
                  </a:cubicBezTo>
                  <a:cubicBezTo>
                    <a:pt x="9462" y="2582"/>
                    <a:pt x="10081" y="2227"/>
                    <a:pt x="10707" y="2147"/>
                  </a:cubicBezTo>
                  <a:cubicBezTo>
                    <a:pt x="10794" y="2136"/>
                    <a:pt x="10881" y="2130"/>
                    <a:pt x="10969" y="2130"/>
                  </a:cubicBezTo>
                  <a:close/>
                  <a:moveTo>
                    <a:pt x="10705" y="4824"/>
                  </a:moveTo>
                  <a:lnTo>
                    <a:pt x="10705" y="4824"/>
                  </a:lnTo>
                  <a:cubicBezTo>
                    <a:pt x="11060" y="5726"/>
                    <a:pt x="10234" y="9248"/>
                    <a:pt x="9449" y="10585"/>
                  </a:cubicBezTo>
                  <a:cubicBezTo>
                    <a:pt x="9339" y="10173"/>
                    <a:pt x="9220" y="9768"/>
                    <a:pt x="9104" y="9372"/>
                  </a:cubicBezTo>
                  <a:cubicBezTo>
                    <a:pt x="9066" y="9243"/>
                    <a:pt x="9028" y="9117"/>
                    <a:pt x="8993" y="8991"/>
                  </a:cubicBezTo>
                  <a:cubicBezTo>
                    <a:pt x="9233" y="7734"/>
                    <a:pt x="9826" y="6467"/>
                    <a:pt x="10439" y="5249"/>
                  </a:cubicBezTo>
                  <a:cubicBezTo>
                    <a:pt x="10538" y="5054"/>
                    <a:pt x="10630" y="4916"/>
                    <a:pt x="10705" y="4824"/>
                  </a:cubicBezTo>
                  <a:close/>
                  <a:moveTo>
                    <a:pt x="12350" y="8965"/>
                  </a:moveTo>
                  <a:cubicBezTo>
                    <a:pt x="12301" y="9153"/>
                    <a:pt x="12249" y="9341"/>
                    <a:pt x="12191" y="9530"/>
                  </a:cubicBezTo>
                  <a:cubicBezTo>
                    <a:pt x="12035" y="10041"/>
                    <a:pt x="11865" y="10466"/>
                    <a:pt x="11671" y="10813"/>
                  </a:cubicBezTo>
                  <a:cubicBezTo>
                    <a:pt x="11928" y="10252"/>
                    <a:pt x="12160" y="9620"/>
                    <a:pt x="12350" y="8965"/>
                  </a:cubicBezTo>
                  <a:close/>
                  <a:moveTo>
                    <a:pt x="10966" y="1"/>
                  </a:moveTo>
                  <a:cubicBezTo>
                    <a:pt x="10792" y="1"/>
                    <a:pt x="10615" y="12"/>
                    <a:pt x="10437" y="35"/>
                  </a:cubicBezTo>
                  <a:cubicBezTo>
                    <a:pt x="9244" y="189"/>
                    <a:pt x="8106" y="844"/>
                    <a:pt x="7393" y="1791"/>
                  </a:cubicBezTo>
                  <a:cubicBezTo>
                    <a:pt x="6080" y="3533"/>
                    <a:pt x="6118" y="5733"/>
                    <a:pt x="6382" y="7271"/>
                  </a:cubicBezTo>
                  <a:cubicBezTo>
                    <a:pt x="6490" y="7903"/>
                    <a:pt x="6645" y="8516"/>
                    <a:pt x="6813" y="9115"/>
                  </a:cubicBezTo>
                  <a:cubicBezTo>
                    <a:pt x="6727" y="9781"/>
                    <a:pt x="6721" y="10461"/>
                    <a:pt x="6828" y="11156"/>
                  </a:cubicBezTo>
                  <a:cubicBezTo>
                    <a:pt x="6967" y="12071"/>
                    <a:pt x="7298" y="12796"/>
                    <a:pt x="7811" y="13316"/>
                  </a:cubicBezTo>
                  <a:cubicBezTo>
                    <a:pt x="8031" y="15278"/>
                    <a:pt x="7866" y="17480"/>
                    <a:pt x="7306" y="20255"/>
                  </a:cubicBezTo>
                  <a:cubicBezTo>
                    <a:pt x="6799" y="22764"/>
                    <a:pt x="6186" y="24720"/>
                    <a:pt x="5373" y="26412"/>
                  </a:cubicBezTo>
                  <a:cubicBezTo>
                    <a:pt x="4223" y="28800"/>
                    <a:pt x="2554" y="30901"/>
                    <a:pt x="489" y="32561"/>
                  </a:cubicBezTo>
                  <a:cubicBezTo>
                    <a:pt x="136" y="32844"/>
                    <a:pt x="0" y="33318"/>
                    <a:pt x="149" y="33746"/>
                  </a:cubicBezTo>
                  <a:cubicBezTo>
                    <a:pt x="300" y="34172"/>
                    <a:pt x="703" y="34457"/>
                    <a:pt x="1155" y="34457"/>
                  </a:cubicBezTo>
                  <a:cubicBezTo>
                    <a:pt x="1396" y="34457"/>
                    <a:pt x="1631" y="34375"/>
                    <a:pt x="1819" y="34223"/>
                  </a:cubicBezTo>
                  <a:cubicBezTo>
                    <a:pt x="4123" y="32378"/>
                    <a:pt x="6016" y="29995"/>
                    <a:pt x="7293" y="27335"/>
                  </a:cubicBezTo>
                  <a:cubicBezTo>
                    <a:pt x="8183" y="25479"/>
                    <a:pt x="8851" y="23363"/>
                    <a:pt x="9393" y="20676"/>
                  </a:cubicBezTo>
                  <a:cubicBezTo>
                    <a:pt x="9736" y="18974"/>
                    <a:pt x="10119" y="16642"/>
                    <a:pt x="10008" y="14181"/>
                  </a:cubicBezTo>
                  <a:cubicBezTo>
                    <a:pt x="10777" y="14176"/>
                    <a:pt x="11573" y="13913"/>
                    <a:pt x="12241" y="13396"/>
                  </a:cubicBezTo>
                  <a:cubicBezTo>
                    <a:pt x="13413" y="12489"/>
                    <a:pt x="13937" y="11109"/>
                    <a:pt x="14229" y="10150"/>
                  </a:cubicBezTo>
                  <a:cubicBezTo>
                    <a:pt x="14772" y="8375"/>
                    <a:pt x="14987" y="6515"/>
                    <a:pt x="14863" y="4663"/>
                  </a:cubicBezTo>
                  <a:cubicBezTo>
                    <a:pt x="14742" y="2823"/>
                    <a:pt x="14193" y="1541"/>
                    <a:pt x="13187" y="747"/>
                  </a:cubicBezTo>
                  <a:cubicBezTo>
                    <a:pt x="12569" y="257"/>
                    <a:pt x="11794" y="1"/>
                    <a:pt x="109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1"/>
            <p:cNvSpPr/>
            <p:nvPr/>
          </p:nvSpPr>
          <p:spPr>
            <a:xfrm>
              <a:off x="4595350" y="336400"/>
              <a:ext cx="148050" cy="296375"/>
            </a:xfrm>
            <a:custGeom>
              <a:avLst/>
              <a:gdLst/>
              <a:ahLst/>
              <a:cxnLst/>
              <a:rect l="l" t="t" r="r" b="b"/>
              <a:pathLst>
                <a:path w="5922" h="11855" extrusionOk="0">
                  <a:moveTo>
                    <a:pt x="4808" y="0"/>
                  </a:moveTo>
                  <a:cubicBezTo>
                    <a:pt x="4804" y="0"/>
                    <a:pt x="4800" y="0"/>
                    <a:pt x="4796" y="0"/>
                  </a:cubicBezTo>
                  <a:cubicBezTo>
                    <a:pt x="4207" y="8"/>
                    <a:pt x="3736" y="491"/>
                    <a:pt x="3744" y="1079"/>
                  </a:cubicBezTo>
                  <a:cubicBezTo>
                    <a:pt x="3784" y="4360"/>
                    <a:pt x="2548" y="7640"/>
                    <a:pt x="354" y="10077"/>
                  </a:cubicBezTo>
                  <a:cubicBezTo>
                    <a:pt x="72" y="10390"/>
                    <a:pt x="1" y="10839"/>
                    <a:pt x="172" y="11223"/>
                  </a:cubicBezTo>
                  <a:cubicBezTo>
                    <a:pt x="343" y="11607"/>
                    <a:pt x="724" y="11855"/>
                    <a:pt x="1144" y="11855"/>
                  </a:cubicBezTo>
                  <a:cubicBezTo>
                    <a:pt x="1446" y="11855"/>
                    <a:pt x="1734" y="11727"/>
                    <a:pt x="1936" y="11503"/>
                  </a:cubicBezTo>
                  <a:cubicBezTo>
                    <a:pt x="4485" y="8672"/>
                    <a:pt x="5922" y="4862"/>
                    <a:pt x="5875" y="1052"/>
                  </a:cubicBezTo>
                  <a:cubicBezTo>
                    <a:pt x="5867" y="469"/>
                    <a:pt x="5391" y="0"/>
                    <a:pt x="48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1"/>
            <p:cNvSpPr/>
            <p:nvPr/>
          </p:nvSpPr>
          <p:spPr>
            <a:xfrm>
              <a:off x="4704125" y="475525"/>
              <a:ext cx="259725" cy="203150"/>
            </a:xfrm>
            <a:custGeom>
              <a:avLst/>
              <a:gdLst/>
              <a:ahLst/>
              <a:cxnLst/>
              <a:rect l="l" t="t" r="r" b="b"/>
              <a:pathLst>
                <a:path w="10389" h="8126" extrusionOk="0">
                  <a:moveTo>
                    <a:pt x="9168" y="0"/>
                  </a:moveTo>
                  <a:cubicBezTo>
                    <a:pt x="8976" y="0"/>
                    <a:pt x="8781" y="52"/>
                    <a:pt x="8606" y="161"/>
                  </a:cubicBezTo>
                  <a:cubicBezTo>
                    <a:pt x="5684" y="1921"/>
                    <a:pt x="2946" y="3971"/>
                    <a:pt x="432" y="6277"/>
                  </a:cubicBezTo>
                  <a:cubicBezTo>
                    <a:pt x="109" y="6574"/>
                    <a:pt x="1" y="7038"/>
                    <a:pt x="160" y="7448"/>
                  </a:cubicBezTo>
                  <a:cubicBezTo>
                    <a:pt x="319" y="7856"/>
                    <a:pt x="713" y="8126"/>
                    <a:pt x="1153" y="8126"/>
                  </a:cubicBezTo>
                  <a:cubicBezTo>
                    <a:pt x="1419" y="8126"/>
                    <a:pt x="1676" y="8026"/>
                    <a:pt x="1872" y="7845"/>
                  </a:cubicBezTo>
                  <a:cubicBezTo>
                    <a:pt x="4282" y="5635"/>
                    <a:pt x="6905" y="3673"/>
                    <a:pt x="9705" y="1986"/>
                  </a:cubicBezTo>
                  <a:cubicBezTo>
                    <a:pt x="10218" y="1686"/>
                    <a:pt x="10388" y="1025"/>
                    <a:pt x="10081" y="515"/>
                  </a:cubicBezTo>
                  <a:cubicBezTo>
                    <a:pt x="9881" y="183"/>
                    <a:pt x="9529" y="0"/>
                    <a:pt x="91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1"/>
            <p:cNvSpPr/>
            <p:nvPr/>
          </p:nvSpPr>
          <p:spPr>
            <a:xfrm>
              <a:off x="4896275" y="403575"/>
              <a:ext cx="135375" cy="146675"/>
            </a:xfrm>
            <a:custGeom>
              <a:avLst/>
              <a:gdLst/>
              <a:ahLst/>
              <a:cxnLst/>
              <a:rect l="l" t="t" r="r" b="b"/>
              <a:pathLst>
                <a:path w="5415" h="5867" extrusionOk="0">
                  <a:moveTo>
                    <a:pt x="3372" y="1"/>
                  </a:moveTo>
                  <a:cubicBezTo>
                    <a:pt x="3369" y="1"/>
                    <a:pt x="3366" y="1"/>
                    <a:pt x="3364" y="1"/>
                  </a:cubicBezTo>
                  <a:cubicBezTo>
                    <a:pt x="2709" y="1"/>
                    <a:pt x="2206" y="337"/>
                    <a:pt x="1884" y="589"/>
                  </a:cubicBezTo>
                  <a:cubicBezTo>
                    <a:pt x="1401" y="967"/>
                    <a:pt x="922" y="1590"/>
                    <a:pt x="702" y="2295"/>
                  </a:cubicBezTo>
                  <a:cubicBezTo>
                    <a:pt x="353" y="2708"/>
                    <a:pt x="123" y="3204"/>
                    <a:pt x="68" y="3693"/>
                  </a:cubicBezTo>
                  <a:cubicBezTo>
                    <a:pt x="0" y="4295"/>
                    <a:pt x="197" y="4850"/>
                    <a:pt x="624" y="5256"/>
                  </a:cubicBezTo>
                  <a:cubicBezTo>
                    <a:pt x="979" y="5594"/>
                    <a:pt x="1423" y="5770"/>
                    <a:pt x="1919" y="5770"/>
                  </a:cubicBezTo>
                  <a:cubicBezTo>
                    <a:pt x="1939" y="5770"/>
                    <a:pt x="1959" y="5770"/>
                    <a:pt x="1979" y="5769"/>
                  </a:cubicBezTo>
                  <a:cubicBezTo>
                    <a:pt x="2050" y="5767"/>
                    <a:pt x="2119" y="5761"/>
                    <a:pt x="2189" y="5751"/>
                  </a:cubicBezTo>
                  <a:cubicBezTo>
                    <a:pt x="2433" y="5828"/>
                    <a:pt x="2687" y="5867"/>
                    <a:pt x="2943" y="5867"/>
                  </a:cubicBezTo>
                  <a:cubicBezTo>
                    <a:pt x="3049" y="5867"/>
                    <a:pt x="3155" y="5860"/>
                    <a:pt x="3260" y="5847"/>
                  </a:cubicBezTo>
                  <a:cubicBezTo>
                    <a:pt x="4065" y="5749"/>
                    <a:pt x="4751" y="5289"/>
                    <a:pt x="5095" y="4617"/>
                  </a:cubicBezTo>
                  <a:cubicBezTo>
                    <a:pt x="5355" y="4108"/>
                    <a:pt x="5401" y="3516"/>
                    <a:pt x="5238" y="2951"/>
                  </a:cubicBezTo>
                  <a:cubicBezTo>
                    <a:pt x="5286" y="2801"/>
                    <a:pt x="5322" y="2646"/>
                    <a:pt x="5343" y="2489"/>
                  </a:cubicBezTo>
                  <a:cubicBezTo>
                    <a:pt x="5414" y="1948"/>
                    <a:pt x="5283" y="1385"/>
                    <a:pt x="4987" y="927"/>
                  </a:cubicBezTo>
                  <a:cubicBezTo>
                    <a:pt x="4977" y="909"/>
                    <a:pt x="4967" y="893"/>
                    <a:pt x="4957" y="875"/>
                  </a:cubicBezTo>
                  <a:cubicBezTo>
                    <a:pt x="4733" y="508"/>
                    <a:pt x="4408" y="248"/>
                    <a:pt x="4022" y="122"/>
                  </a:cubicBezTo>
                  <a:cubicBezTo>
                    <a:pt x="3815" y="43"/>
                    <a:pt x="3594" y="1"/>
                    <a:pt x="33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1"/>
            <p:cNvSpPr/>
            <p:nvPr/>
          </p:nvSpPr>
          <p:spPr>
            <a:xfrm>
              <a:off x="4653875" y="238100"/>
              <a:ext cx="129875" cy="156075"/>
            </a:xfrm>
            <a:custGeom>
              <a:avLst/>
              <a:gdLst/>
              <a:ahLst/>
              <a:cxnLst/>
              <a:rect l="l" t="t" r="r" b="b"/>
              <a:pathLst>
                <a:path w="5195" h="6243" extrusionOk="0">
                  <a:moveTo>
                    <a:pt x="2266" y="1"/>
                  </a:moveTo>
                  <a:cubicBezTo>
                    <a:pt x="2137" y="1"/>
                    <a:pt x="2009" y="16"/>
                    <a:pt x="1883" y="46"/>
                  </a:cubicBezTo>
                  <a:cubicBezTo>
                    <a:pt x="1660" y="86"/>
                    <a:pt x="1449" y="167"/>
                    <a:pt x="1256" y="285"/>
                  </a:cubicBezTo>
                  <a:cubicBezTo>
                    <a:pt x="699" y="624"/>
                    <a:pt x="443" y="1173"/>
                    <a:pt x="300" y="1559"/>
                  </a:cubicBezTo>
                  <a:cubicBezTo>
                    <a:pt x="84" y="2133"/>
                    <a:pt x="0" y="2912"/>
                    <a:pt x="179" y="3630"/>
                  </a:cubicBezTo>
                  <a:cubicBezTo>
                    <a:pt x="98" y="4164"/>
                    <a:pt x="157" y="4706"/>
                    <a:pt x="366" y="5154"/>
                  </a:cubicBezTo>
                  <a:cubicBezTo>
                    <a:pt x="623" y="5702"/>
                    <a:pt x="1081" y="6073"/>
                    <a:pt x="1656" y="6198"/>
                  </a:cubicBezTo>
                  <a:cubicBezTo>
                    <a:pt x="1787" y="6227"/>
                    <a:pt x="1923" y="6241"/>
                    <a:pt x="2059" y="6242"/>
                  </a:cubicBezTo>
                  <a:cubicBezTo>
                    <a:pt x="2416" y="6242"/>
                    <a:pt x="2763" y="6137"/>
                    <a:pt x="3080" y="5928"/>
                  </a:cubicBezTo>
                  <a:cubicBezTo>
                    <a:pt x="3139" y="5891"/>
                    <a:pt x="3195" y="5849"/>
                    <a:pt x="3249" y="5806"/>
                  </a:cubicBezTo>
                  <a:cubicBezTo>
                    <a:pt x="3602" y="5718"/>
                    <a:pt x="3930" y="5555"/>
                    <a:pt x="4214" y="5329"/>
                  </a:cubicBezTo>
                  <a:cubicBezTo>
                    <a:pt x="4849" y="4826"/>
                    <a:pt x="5195" y="4076"/>
                    <a:pt x="5138" y="3323"/>
                  </a:cubicBezTo>
                  <a:cubicBezTo>
                    <a:pt x="5095" y="2754"/>
                    <a:pt x="4825" y="2224"/>
                    <a:pt x="4393" y="1827"/>
                  </a:cubicBezTo>
                  <a:cubicBezTo>
                    <a:pt x="4356" y="1673"/>
                    <a:pt x="4305" y="1523"/>
                    <a:pt x="4242" y="1377"/>
                  </a:cubicBezTo>
                  <a:cubicBezTo>
                    <a:pt x="4020" y="878"/>
                    <a:pt x="3615" y="466"/>
                    <a:pt x="3124" y="230"/>
                  </a:cubicBezTo>
                  <a:cubicBezTo>
                    <a:pt x="3106" y="220"/>
                    <a:pt x="3089" y="211"/>
                    <a:pt x="3072" y="203"/>
                  </a:cubicBezTo>
                  <a:cubicBezTo>
                    <a:pt x="2812" y="68"/>
                    <a:pt x="2539" y="1"/>
                    <a:pt x="22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1"/>
            <p:cNvSpPr/>
            <p:nvPr/>
          </p:nvSpPr>
          <p:spPr>
            <a:xfrm>
              <a:off x="4352700" y="403800"/>
              <a:ext cx="273525" cy="265900"/>
            </a:xfrm>
            <a:custGeom>
              <a:avLst/>
              <a:gdLst/>
              <a:ahLst/>
              <a:cxnLst/>
              <a:rect l="l" t="t" r="r" b="b"/>
              <a:pathLst>
                <a:path w="10941" h="10636" extrusionOk="0">
                  <a:moveTo>
                    <a:pt x="3325" y="1"/>
                  </a:moveTo>
                  <a:cubicBezTo>
                    <a:pt x="3252" y="1"/>
                    <a:pt x="3178" y="5"/>
                    <a:pt x="3103" y="13"/>
                  </a:cubicBezTo>
                  <a:cubicBezTo>
                    <a:pt x="555" y="294"/>
                    <a:pt x="1" y="5377"/>
                    <a:pt x="300" y="9644"/>
                  </a:cubicBezTo>
                  <a:cubicBezTo>
                    <a:pt x="339" y="10202"/>
                    <a:pt x="803" y="10634"/>
                    <a:pt x="1363" y="10635"/>
                  </a:cubicBezTo>
                  <a:cubicBezTo>
                    <a:pt x="1387" y="10635"/>
                    <a:pt x="1412" y="10634"/>
                    <a:pt x="1438" y="10633"/>
                  </a:cubicBezTo>
                  <a:cubicBezTo>
                    <a:pt x="2025" y="10592"/>
                    <a:pt x="2467" y="10082"/>
                    <a:pt x="2426" y="9495"/>
                  </a:cubicBezTo>
                  <a:cubicBezTo>
                    <a:pt x="2115" y="5070"/>
                    <a:pt x="2866" y="2827"/>
                    <a:pt x="3304" y="2237"/>
                  </a:cubicBezTo>
                  <a:cubicBezTo>
                    <a:pt x="3574" y="2562"/>
                    <a:pt x="4205" y="3618"/>
                    <a:pt x="4665" y="6683"/>
                  </a:cubicBezTo>
                  <a:cubicBezTo>
                    <a:pt x="4763" y="7334"/>
                    <a:pt x="4895" y="8227"/>
                    <a:pt x="5658" y="8816"/>
                  </a:cubicBezTo>
                  <a:cubicBezTo>
                    <a:pt x="6105" y="9163"/>
                    <a:pt x="6622" y="9265"/>
                    <a:pt x="6961" y="9333"/>
                  </a:cubicBezTo>
                  <a:lnTo>
                    <a:pt x="9580" y="9851"/>
                  </a:lnTo>
                  <a:cubicBezTo>
                    <a:pt x="9648" y="9865"/>
                    <a:pt x="9716" y="9871"/>
                    <a:pt x="9783" y="9871"/>
                  </a:cubicBezTo>
                  <a:cubicBezTo>
                    <a:pt x="10281" y="9871"/>
                    <a:pt x="10726" y="9520"/>
                    <a:pt x="10826" y="9013"/>
                  </a:cubicBezTo>
                  <a:cubicBezTo>
                    <a:pt x="10941" y="8439"/>
                    <a:pt x="10569" y="7880"/>
                    <a:pt x="9995" y="7763"/>
                  </a:cubicBezTo>
                  <a:lnTo>
                    <a:pt x="7376" y="7243"/>
                  </a:lnTo>
                  <a:cubicBezTo>
                    <a:pt x="7261" y="7221"/>
                    <a:pt x="7022" y="7173"/>
                    <a:pt x="6963" y="7133"/>
                  </a:cubicBezTo>
                  <a:cubicBezTo>
                    <a:pt x="6874" y="7046"/>
                    <a:pt x="6805" y="6588"/>
                    <a:pt x="6763" y="6307"/>
                  </a:cubicBezTo>
                  <a:cubicBezTo>
                    <a:pt x="6133" y="2120"/>
                    <a:pt x="4984" y="1"/>
                    <a:pt x="33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1"/>
            <p:cNvSpPr/>
            <p:nvPr/>
          </p:nvSpPr>
          <p:spPr>
            <a:xfrm>
              <a:off x="4570050" y="597300"/>
              <a:ext cx="434800" cy="332175"/>
            </a:xfrm>
            <a:custGeom>
              <a:avLst/>
              <a:gdLst/>
              <a:ahLst/>
              <a:cxnLst/>
              <a:rect l="l" t="t" r="r" b="b"/>
              <a:pathLst>
                <a:path w="17392" h="13287" extrusionOk="0">
                  <a:moveTo>
                    <a:pt x="1075" y="0"/>
                  </a:moveTo>
                  <a:cubicBezTo>
                    <a:pt x="523" y="0"/>
                    <a:pt x="57" y="452"/>
                    <a:pt x="30" y="1015"/>
                  </a:cubicBezTo>
                  <a:cubicBezTo>
                    <a:pt x="1" y="1603"/>
                    <a:pt x="454" y="2101"/>
                    <a:pt x="1042" y="2130"/>
                  </a:cubicBezTo>
                  <a:cubicBezTo>
                    <a:pt x="5070" y="2326"/>
                    <a:pt x="5848" y="4359"/>
                    <a:pt x="6221" y="5336"/>
                  </a:cubicBezTo>
                  <a:cubicBezTo>
                    <a:pt x="6361" y="5701"/>
                    <a:pt x="6482" y="6016"/>
                    <a:pt x="6787" y="6252"/>
                  </a:cubicBezTo>
                  <a:cubicBezTo>
                    <a:pt x="7196" y="6570"/>
                    <a:pt x="7641" y="6679"/>
                    <a:pt x="8077" y="6679"/>
                  </a:cubicBezTo>
                  <a:cubicBezTo>
                    <a:pt x="8686" y="6679"/>
                    <a:pt x="9276" y="6465"/>
                    <a:pt x="9719" y="6305"/>
                  </a:cubicBezTo>
                  <a:cubicBezTo>
                    <a:pt x="10459" y="6038"/>
                    <a:pt x="11214" y="5932"/>
                    <a:pt x="11946" y="5932"/>
                  </a:cubicBezTo>
                  <a:cubicBezTo>
                    <a:pt x="13068" y="5932"/>
                    <a:pt x="14138" y="6182"/>
                    <a:pt x="15019" y="6480"/>
                  </a:cubicBezTo>
                  <a:cubicBezTo>
                    <a:pt x="13998" y="7824"/>
                    <a:pt x="9086" y="11023"/>
                    <a:pt x="7346" y="11158"/>
                  </a:cubicBezTo>
                  <a:cubicBezTo>
                    <a:pt x="6777" y="11204"/>
                    <a:pt x="6344" y="11691"/>
                    <a:pt x="6366" y="12262"/>
                  </a:cubicBezTo>
                  <a:cubicBezTo>
                    <a:pt x="6388" y="12832"/>
                    <a:pt x="6857" y="13284"/>
                    <a:pt x="7428" y="13286"/>
                  </a:cubicBezTo>
                  <a:cubicBezTo>
                    <a:pt x="7456" y="13286"/>
                    <a:pt x="7484" y="13285"/>
                    <a:pt x="7512" y="13282"/>
                  </a:cubicBezTo>
                  <a:cubicBezTo>
                    <a:pt x="9371" y="13137"/>
                    <a:pt x="16934" y="9092"/>
                    <a:pt x="17300" y="6478"/>
                  </a:cubicBezTo>
                  <a:cubicBezTo>
                    <a:pt x="17391" y="5821"/>
                    <a:pt x="17120" y="4982"/>
                    <a:pt x="16079" y="4594"/>
                  </a:cubicBezTo>
                  <a:cubicBezTo>
                    <a:pt x="14981" y="4186"/>
                    <a:pt x="13539" y="3806"/>
                    <a:pt x="11962" y="3806"/>
                  </a:cubicBezTo>
                  <a:cubicBezTo>
                    <a:pt x="10992" y="3806"/>
                    <a:pt x="9970" y="3950"/>
                    <a:pt x="8947" y="4319"/>
                  </a:cubicBezTo>
                  <a:cubicBezTo>
                    <a:pt x="8742" y="4394"/>
                    <a:pt x="8398" y="4520"/>
                    <a:pt x="8205" y="4559"/>
                  </a:cubicBezTo>
                  <a:cubicBezTo>
                    <a:pt x="7749" y="3367"/>
                    <a:pt x="6537" y="264"/>
                    <a:pt x="1144" y="3"/>
                  </a:cubicBezTo>
                  <a:cubicBezTo>
                    <a:pt x="1121" y="1"/>
                    <a:pt x="1098" y="0"/>
                    <a:pt x="107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1"/>
            <p:cNvSpPr/>
            <p:nvPr/>
          </p:nvSpPr>
          <p:spPr>
            <a:xfrm>
              <a:off x="3908325" y="616400"/>
              <a:ext cx="876850" cy="855375"/>
            </a:xfrm>
            <a:custGeom>
              <a:avLst/>
              <a:gdLst/>
              <a:ahLst/>
              <a:cxnLst/>
              <a:rect l="l" t="t" r="r" b="b"/>
              <a:pathLst>
                <a:path w="35074" h="34215" extrusionOk="0">
                  <a:moveTo>
                    <a:pt x="19137" y="0"/>
                  </a:moveTo>
                  <a:cubicBezTo>
                    <a:pt x="18982" y="0"/>
                    <a:pt x="18824" y="35"/>
                    <a:pt x="18676" y="107"/>
                  </a:cubicBezTo>
                  <a:cubicBezTo>
                    <a:pt x="15035" y="1865"/>
                    <a:pt x="11049" y="4896"/>
                    <a:pt x="6831" y="9114"/>
                  </a:cubicBezTo>
                  <a:cubicBezTo>
                    <a:pt x="3109" y="12836"/>
                    <a:pt x="770" y="17354"/>
                    <a:pt x="245" y="21837"/>
                  </a:cubicBezTo>
                  <a:cubicBezTo>
                    <a:pt x="0" y="23930"/>
                    <a:pt x="56" y="26977"/>
                    <a:pt x="1713" y="29605"/>
                  </a:cubicBezTo>
                  <a:cubicBezTo>
                    <a:pt x="3749" y="32834"/>
                    <a:pt x="7401" y="34214"/>
                    <a:pt x="10963" y="34214"/>
                  </a:cubicBezTo>
                  <a:cubicBezTo>
                    <a:pt x="12416" y="34214"/>
                    <a:pt x="13854" y="33985"/>
                    <a:pt x="15162" y="33557"/>
                  </a:cubicBezTo>
                  <a:cubicBezTo>
                    <a:pt x="19965" y="31987"/>
                    <a:pt x="23664" y="28151"/>
                    <a:pt x="26350" y="24985"/>
                  </a:cubicBezTo>
                  <a:cubicBezTo>
                    <a:pt x="29078" y="21767"/>
                    <a:pt x="33821" y="15769"/>
                    <a:pt x="34926" y="11738"/>
                  </a:cubicBezTo>
                  <a:cubicBezTo>
                    <a:pt x="35074" y="11174"/>
                    <a:pt x="34740" y="10595"/>
                    <a:pt x="34178" y="10440"/>
                  </a:cubicBezTo>
                  <a:cubicBezTo>
                    <a:pt x="34084" y="10414"/>
                    <a:pt x="33989" y="10402"/>
                    <a:pt x="33896" y="10402"/>
                  </a:cubicBezTo>
                  <a:cubicBezTo>
                    <a:pt x="33432" y="10402"/>
                    <a:pt x="33005" y="10707"/>
                    <a:pt x="32872" y="11175"/>
                  </a:cubicBezTo>
                  <a:cubicBezTo>
                    <a:pt x="32144" y="13829"/>
                    <a:pt x="29174" y="18362"/>
                    <a:pt x="24725" y="23606"/>
                  </a:cubicBezTo>
                  <a:cubicBezTo>
                    <a:pt x="22066" y="26743"/>
                    <a:pt x="18770" y="30136"/>
                    <a:pt x="14499" y="31533"/>
                  </a:cubicBezTo>
                  <a:cubicBezTo>
                    <a:pt x="13426" y="31884"/>
                    <a:pt x="12225" y="32073"/>
                    <a:pt x="11009" y="32073"/>
                  </a:cubicBezTo>
                  <a:cubicBezTo>
                    <a:pt x="8105" y="32073"/>
                    <a:pt x="5107" y="30996"/>
                    <a:pt x="3515" y="28469"/>
                  </a:cubicBezTo>
                  <a:cubicBezTo>
                    <a:pt x="2189" y="26368"/>
                    <a:pt x="2156" y="23837"/>
                    <a:pt x="2362" y="22085"/>
                  </a:cubicBezTo>
                  <a:cubicBezTo>
                    <a:pt x="2831" y="18075"/>
                    <a:pt x="4953" y="14004"/>
                    <a:pt x="8337" y="10620"/>
                  </a:cubicBezTo>
                  <a:cubicBezTo>
                    <a:pt x="12386" y="6571"/>
                    <a:pt x="16176" y="3679"/>
                    <a:pt x="19602" y="2024"/>
                  </a:cubicBezTo>
                  <a:cubicBezTo>
                    <a:pt x="20132" y="1769"/>
                    <a:pt x="20353" y="1133"/>
                    <a:pt x="20097" y="603"/>
                  </a:cubicBezTo>
                  <a:cubicBezTo>
                    <a:pt x="19914" y="222"/>
                    <a:pt x="19532" y="0"/>
                    <a:pt x="191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1"/>
            <p:cNvSpPr/>
            <p:nvPr/>
          </p:nvSpPr>
          <p:spPr>
            <a:xfrm>
              <a:off x="4015950" y="913450"/>
              <a:ext cx="448325" cy="456025"/>
            </a:xfrm>
            <a:custGeom>
              <a:avLst/>
              <a:gdLst/>
              <a:ahLst/>
              <a:cxnLst/>
              <a:rect l="l" t="t" r="r" b="b"/>
              <a:pathLst>
                <a:path w="17933" h="18241" extrusionOk="0">
                  <a:moveTo>
                    <a:pt x="3470" y="1"/>
                  </a:moveTo>
                  <a:cubicBezTo>
                    <a:pt x="2627" y="1"/>
                    <a:pt x="1784" y="80"/>
                    <a:pt x="954" y="244"/>
                  </a:cubicBezTo>
                  <a:cubicBezTo>
                    <a:pt x="377" y="358"/>
                    <a:pt x="1" y="918"/>
                    <a:pt x="114" y="1495"/>
                  </a:cubicBezTo>
                  <a:cubicBezTo>
                    <a:pt x="215" y="2003"/>
                    <a:pt x="660" y="2355"/>
                    <a:pt x="1159" y="2355"/>
                  </a:cubicBezTo>
                  <a:cubicBezTo>
                    <a:pt x="1227" y="2355"/>
                    <a:pt x="1296" y="2348"/>
                    <a:pt x="1366" y="2335"/>
                  </a:cubicBezTo>
                  <a:cubicBezTo>
                    <a:pt x="2065" y="2197"/>
                    <a:pt x="2775" y="2130"/>
                    <a:pt x="3486" y="2130"/>
                  </a:cubicBezTo>
                  <a:cubicBezTo>
                    <a:pt x="6693" y="2130"/>
                    <a:pt x="9902" y="3493"/>
                    <a:pt x="12064" y="5877"/>
                  </a:cubicBezTo>
                  <a:cubicBezTo>
                    <a:pt x="14705" y="8790"/>
                    <a:pt x="15681" y="13104"/>
                    <a:pt x="14551" y="16869"/>
                  </a:cubicBezTo>
                  <a:cubicBezTo>
                    <a:pt x="14345" y="17553"/>
                    <a:pt x="14858" y="18241"/>
                    <a:pt x="15572" y="18241"/>
                  </a:cubicBezTo>
                  <a:cubicBezTo>
                    <a:pt x="16042" y="18240"/>
                    <a:pt x="16456" y="17932"/>
                    <a:pt x="16592" y="17483"/>
                  </a:cubicBezTo>
                  <a:cubicBezTo>
                    <a:pt x="17932" y="13017"/>
                    <a:pt x="16774" y="7901"/>
                    <a:pt x="13641" y="4447"/>
                  </a:cubicBezTo>
                  <a:cubicBezTo>
                    <a:pt x="11077" y="1619"/>
                    <a:pt x="7275" y="1"/>
                    <a:pt x="34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1"/>
            <p:cNvSpPr/>
            <p:nvPr/>
          </p:nvSpPr>
          <p:spPr>
            <a:xfrm>
              <a:off x="4539975" y="81467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9" y="1"/>
                  </a:moveTo>
                  <a:cubicBezTo>
                    <a:pt x="2267" y="1"/>
                    <a:pt x="1403" y="517"/>
                    <a:pt x="812" y="1392"/>
                  </a:cubicBezTo>
                  <a:cubicBezTo>
                    <a:pt x="0" y="2592"/>
                    <a:pt x="8" y="4014"/>
                    <a:pt x="829" y="4568"/>
                  </a:cubicBezTo>
                  <a:cubicBezTo>
                    <a:pt x="1051" y="4718"/>
                    <a:pt x="1309" y="4789"/>
                    <a:pt x="1584" y="4789"/>
                  </a:cubicBezTo>
                  <a:cubicBezTo>
                    <a:pt x="2326" y="4789"/>
                    <a:pt x="3189" y="4273"/>
                    <a:pt x="3780" y="3398"/>
                  </a:cubicBezTo>
                  <a:cubicBezTo>
                    <a:pt x="4591" y="2197"/>
                    <a:pt x="4584" y="775"/>
                    <a:pt x="3764" y="221"/>
                  </a:cubicBezTo>
                  <a:cubicBezTo>
                    <a:pt x="3542" y="72"/>
                    <a:pt x="3284" y="1"/>
                    <a:pt x="30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1"/>
            <p:cNvSpPr/>
            <p:nvPr/>
          </p:nvSpPr>
          <p:spPr>
            <a:xfrm>
              <a:off x="4375425" y="703525"/>
              <a:ext cx="114775" cy="119725"/>
            </a:xfrm>
            <a:custGeom>
              <a:avLst/>
              <a:gdLst/>
              <a:ahLst/>
              <a:cxnLst/>
              <a:rect l="l" t="t" r="r" b="b"/>
              <a:pathLst>
                <a:path w="4591" h="4789" extrusionOk="0">
                  <a:moveTo>
                    <a:pt x="3008" y="1"/>
                  </a:moveTo>
                  <a:cubicBezTo>
                    <a:pt x="2266" y="1"/>
                    <a:pt x="1402" y="517"/>
                    <a:pt x="811" y="1392"/>
                  </a:cubicBezTo>
                  <a:cubicBezTo>
                    <a:pt x="0" y="2592"/>
                    <a:pt x="8" y="4015"/>
                    <a:pt x="828" y="4568"/>
                  </a:cubicBezTo>
                  <a:cubicBezTo>
                    <a:pt x="1049" y="4718"/>
                    <a:pt x="1307" y="4789"/>
                    <a:pt x="1582" y="4789"/>
                  </a:cubicBezTo>
                  <a:cubicBezTo>
                    <a:pt x="2325" y="4789"/>
                    <a:pt x="3189" y="4273"/>
                    <a:pt x="3780" y="3397"/>
                  </a:cubicBezTo>
                  <a:cubicBezTo>
                    <a:pt x="4591" y="2197"/>
                    <a:pt x="4583" y="775"/>
                    <a:pt x="3763" y="222"/>
                  </a:cubicBezTo>
                  <a:cubicBezTo>
                    <a:pt x="3542" y="72"/>
                    <a:pt x="3283" y="1"/>
                    <a:pt x="30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1"/>
            <p:cNvSpPr/>
            <p:nvPr/>
          </p:nvSpPr>
          <p:spPr>
            <a:xfrm>
              <a:off x="4083600" y="1078375"/>
              <a:ext cx="112825" cy="108150"/>
            </a:xfrm>
            <a:custGeom>
              <a:avLst/>
              <a:gdLst/>
              <a:ahLst/>
              <a:cxnLst/>
              <a:rect l="l" t="t" r="r" b="b"/>
              <a:pathLst>
                <a:path w="4513" h="4326" extrusionOk="0">
                  <a:moveTo>
                    <a:pt x="3343" y="1"/>
                  </a:moveTo>
                  <a:cubicBezTo>
                    <a:pt x="3071" y="1"/>
                    <a:pt x="2798" y="105"/>
                    <a:pt x="2591" y="312"/>
                  </a:cubicBezTo>
                  <a:lnTo>
                    <a:pt x="395" y="2508"/>
                  </a:lnTo>
                  <a:cubicBezTo>
                    <a:pt x="91" y="2813"/>
                    <a:pt x="0" y="3270"/>
                    <a:pt x="165" y="3669"/>
                  </a:cubicBezTo>
                  <a:cubicBezTo>
                    <a:pt x="330" y="4066"/>
                    <a:pt x="718" y="4326"/>
                    <a:pt x="1149" y="4326"/>
                  </a:cubicBezTo>
                  <a:cubicBezTo>
                    <a:pt x="1431" y="4326"/>
                    <a:pt x="1702" y="4215"/>
                    <a:pt x="1902" y="4014"/>
                  </a:cubicBezTo>
                  <a:lnTo>
                    <a:pt x="4096" y="1819"/>
                  </a:lnTo>
                  <a:cubicBezTo>
                    <a:pt x="4512" y="1403"/>
                    <a:pt x="4512" y="729"/>
                    <a:pt x="4096" y="312"/>
                  </a:cubicBezTo>
                  <a:cubicBezTo>
                    <a:pt x="3888" y="105"/>
                    <a:pt x="3616" y="1"/>
                    <a:pt x="3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1"/>
            <p:cNvSpPr/>
            <p:nvPr/>
          </p:nvSpPr>
          <p:spPr>
            <a:xfrm>
              <a:off x="4175250" y="1153825"/>
              <a:ext cx="112825" cy="108175"/>
            </a:xfrm>
            <a:custGeom>
              <a:avLst/>
              <a:gdLst/>
              <a:ahLst/>
              <a:cxnLst/>
              <a:rect l="l" t="t" r="r" b="b"/>
              <a:pathLst>
                <a:path w="4513" h="4327" extrusionOk="0">
                  <a:moveTo>
                    <a:pt x="3344" y="0"/>
                  </a:moveTo>
                  <a:cubicBezTo>
                    <a:pt x="3071" y="0"/>
                    <a:pt x="2799" y="104"/>
                    <a:pt x="2591" y="313"/>
                  </a:cubicBezTo>
                  <a:lnTo>
                    <a:pt x="397" y="2508"/>
                  </a:lnTo>
                  <a:cubicBezTo>
                    <a:pt x="92" y="2812"/>
                    <a:pt x="0" y="3271"/>
                    <a:pt x="165" y="3668"/>
                  </a:cubicBezTo>
                  <a:cubicBezTo>
                    <a:pt x="330" y="4067"/>
                    <a:pt x="718" y="4326"/>
                    <a:pt x="1149" y="4326"/>
                  </a:cubicBezTo>
                  <a:cubicBezTo>
                    <a:pt x="1432" y="4326"/>
                    <a:pt x="1703" y="4214"/>
                    <a:pt x="1902" y="4014"/>
                  </a:cubicBezTo>
                  <a:lnTo>
                    <a:pt x="4097" y="1819"/>
                  </a:lnTo>
                  <a:cubicBezTo>
                    <a:pt x="4513" y="1402"/>
                    <a:pt x="4513" y="729"/>
                    <a:pt x="4097" y="313"/>
                  </a:cubicBezTo>
                  <a:cubicBezTo>
                    <a:pt x="3889" y="104"/>
                    <a:pt x="3616" y="0"/>
                    <a:pt x="3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0" name="Google Shape;1270;p41"/>
          <p:cNvGrpSpPr/>
          <p:nvPr/>
        </p:nvGrpSpPr>
        <p:grpSpPr>
          <a:xfrm>
            <a:off x="2763265" y="2961077"/>
            <a:ext cx="563996" cy="527253"/>
            <a:chOff x="866242" y="485071"/>
            <a:chExt cx="900377" cy="841720"/>
          </a:xfrm>
        </p:grpSpPr>
        <p:sp>
          <p:nvSpPr>
            <p:cNvPr id="1271" name="Google Shape;1271;p41"/>
            <p:cNvSpPr/>
            <p:nvPr/>
          </p:nvSpPr>
          <p:spPr>
            <a:xfrm>
              <a:off x="866242" y="528521"/>
              <a:ext cx="900377" cy="794748"/>
            </a:xfrm>
            <a:custGeom>
              <a:avLst/>
              <a:gdLst/>
              <a:ahLst/>
              <a:cxnLst/>
              <a:rect l="l" t="t" r="r" b="b"/>
              <a:pathLst>
                <a:path w="52158" h="46039" extrusionOk="0">
                  <a:moveTo>
                    <a:pt x="37021" y="1"/>
                  </a:moveTo>
                  <a:cubicBezTo>
                    <a:pt x="36726" y="224"/>
                    <a:pt x="35466" y="298"/>
                    <a:pt x="33929" y="298"/>
                  </a:cubicBezTo>
                  <a:cubicBezTo>
                    <a:pt x="30926" y="298"/>
                    <a:pt x="26865" y="16"/>
                    <a:pt x="26865" y="16"/>
                  </a:cubicBezTo>
                  <a:cubicBezTo>
                    <a:pt x="26865" y="16"/>
                    <a:pt x="24812" y="2982"/>
                    <a:pt x="25065" y="6932"/>
                  </a:cubicBezTo>
                  <a:cubicBezTo>
                    <a:pt x="25295" y="10513"/>
                    <a:pt x="26409" y="17540"/>
                    <a:pt x="24345" y="17540"/>
                  </a:cubicBezTo>
                  <a:cubicBezTo>
                    <a:pt x="24132" y="17540"/>
                    <a:pt x="23885" y="17465"/>
                    <a:pt x="23600" y="17304"/>
                  </a:cubicBezTo>
                  <a:cubicBezTo>
                    <a:pt x="20553" y="15581"/>
                    <a:pt x="23574" y="845"/>
                    <a:pt x="23574" y="845"/>
                  </a:cubicBezTo>
                  <a:lnTo>
                    <a:pt x="23574" y="845"/>
                  </a:lnTo>
                  <a:cubicBezTo>
                    <a:pt x="23574" y="845"/>
                    <a:pt x="20038" y="2085"/>
                    <a:pt x="17416" y="4146"/>
                  </a:cubicBezTo>
                  <a:cubicBezTo>
                    <a:pt x="14796" y="6207"/>
                    <a:pt x="14367" y="6784"/>
                    <a:pt x="14752" y="11475"/>
                  </a:cubicBezTo>
                  <a:cubicBezTo>
                    <a:pt x="15137" y="16165"/>
                    <a:pt x="22041" y="20598"/>
                    <a:pt x="22128" y="23231"/>
                  </a:cubicBezTo>
                  <a:cubicBezTo>
                    <a:pt x="22162" y="24270"/>
                    <a:pt x="21338" y="24938"/>
                    <a:pt x="20232" y="24938"/>
                  </a:cubicBezTo>
                  <a:cubicBezTo>
                    <a:pt x="18533" y="24938"/>
                    <a:pt x="16170" y="23362"/>
                    <a:pt x="15228" y="19127"/>
                  </a:cubicBezTo>
                  <a:cubicBezTo>
                    <a:pt x="13672" y="12135"/>
                    <a:pt x="10746" y="7860"/>
                    <a:pt x="10746" y="7860"/>
                  </a:cubicBezTo>
                  <a:cubicBezTo>
                    <a:pt x="10746" y="7860"/>
                    <a:pt x="7301" y="14284"/>
                    <a:pt x="5741" y="16673"/>
                  </a:cubicBezTo>
                  <a:cubicBezTo>
                    <a:pt x="4181" y="19062"/>
                    <a:pt x="6405" y="20869"/>
                    <a:pt x="9522" y="22922"/>
                  </a:cubicBezTo>
                  <a:cubicBezTo>
                    <a:pt x="12639" y="24975"/>
                    <a:pt x="15883" y="29825"/>
                    <a:pt x="12039" y="29977"/>
                  </a:cubicBezTo>
                  <a:cubicBezTo>
                    <a:pt x="12013" y="29978"/>
                    <a:pt x="11987" y="29979"/>
                    <a:pt x="11961" y="29979"/>
                  </a:cubicBezTo>
                  <a:cubicBezTo>
                    <a:pt x="8144" y="29979"/>
                    <a:pt x="4427" y="18898"/>
                    <a:pt x="4427" y="18897"/>
                  </a:cubicBezTo>
                  <a:lnTo>
                    <a:pt x="4427" y="18897"/>
                  </a:lnTo>
                  <a:cubicBezTo>
                    <a:pt x="4427" y="18898"/>
                    <a:pt x="1" y="29849"/>
                    <a:pt x="6098" y="34943"/>
                  </a:cubicBezTo>
                  <a:cubicBezTo>
                    <a:pt x="8300" y="36781"/>
                    <a:pt x="10693" y="37369"/>
                    <a:pt x="12852" y="37369"/>
                  </a:cubicBezTo>
                  <a:cubicBezTo>
                    <a:pt x="16672" y="37369"/>
                    <a:pt x="19760" y="35529"/>
                    <a:pt x="19760" y="35529"/>
                  </a:cubicBezTo>
                  <a:cubicBezTo>
                    <a:pt x="19760" y="35529"/>
                    <a:pt x="20511" y="42326"/>
                    <a:pt x="29252" y="45358"/>
                  </a:cubicBezTo>
                  <a:cubicBezTo>
                    <a:pt x="30634" y="45837"/>
                    <a:pt x="31944" y="46039"/>
                    <a:pt x="33171" y="46039"/>
                  </a:cubicBezTo>
                  <a:cubicBezTo>
                    <a:pt x="39706" y="46039"/>
                    <a:pt x="43880" y="40316"/>
                    <a:pt x="43880" y="40316"/>
                  </a:cubicBezTo>
                  <a:lnTo>
                    <a:pt x="43880" y="40316"/>
                  </a:lnTo>
                  <a:cubicBezTo>
                    <a:pt x="43261" y="40386"/>
                    <a:pt x="42629" y="40419"/>
                    <a:pt x="41992" y="40419"/>
                  </a:cubicBezTo>
                  <a:cubicBezTo>
                    <a:pt x="35865" y="40419"/>
                    <a:pt x="29303" y="37385"/>
                    <a:pt x="29237" y="35895"/>
                  </a:cubicBezTo>
                  <a:cubicBezTo>
                    <a:pt x="29205" y="35169"/>
                    <a:pt x="29805" y="34779"/>
                    <a:pt x="30890" y="34779"/>
                  </a:cubicBezTo>
                  <a:cubicBezTo>
                    <a:pt x="32269" y="34779"/>
                    <a:pt x="34432" y="35410"/>
                    <a:pt x="37078" y="36787"/>
                  </a:cubicBezTo>
                  <a:cubicBezTo>
                    <a:pt x="40024" y="38321"/>
                    <a:pt x="42132" y="38610"/>
                    <a:pt x="43304" y="38610"/>
                  </a:cubicBezTo>
                  <a:cubicBezTo>
                    <a:pt x="44012" y="38610"/>
                    <a:pt x="44378" y="38504"/>
                    <a:pt x="44378" y="38504"/>
                  </a:cubicBezTo>
                  <a:cubicBezTo>
                    <a:pt x="47014" y="36772"/>
                    <a:pt x="48495" y="32820"/>
                    <a:pt x="48495" y="32820"/>
                  </a:cubicBezTo>
                  <a:lnTo>
                    <a:pt x="48495" y="32820"/>
                  </a:lnTo>
                  <a:cubicBezTo>
                    <a:pt x="46915" y="33383"/>
                    <a:pt x="44946" y="33607"/>
                    <a:pt x="42945" y="33607"/>
                  </a:cubicBezTo>
                  <a:cubicBezTo>
                    <a:pt x="38198" y="33607"/>
                    <a:pt x="33270" y="32346"/>
                    <a:pt x="32922" y="31362"/>
                  </a:cubicBezTo>
                  <a:cubicBezTo>
                    <a:pt x="32641" y="30573"/>
                    <a:pt x="33411" y="30097"/>
                    <a:pt x="35031" y="30097"/>
                  </a:cubicBezTo>
                  <a:cubicBezTo>
                    <a:pt x="36281" y="30097"/>
                    <a:pt x="38038" y="30380"/>
                    <a:pt x="40210" y="31022"/>
                  </a:cubicBezTo>
                  <a:cubicBezTo>
                    <a:pt x="41648" y="31447"/>
                    <a:pt x="43038" y="31598"/>
                    <a:pt x="44289" y="31598"/>
                  </a:cubicBezTo>
                  <a:cubicBezTo>
                    <a:pt x="47373" y="31598"/>
                    <a:pt x="49605" y="30677"/>
                    <a:pt x="49605" y="30677"/>
                  </a:cubicBezTo>
                  <a:cubicBezTo>
                    <a:pt x="48346" y="28212"/>
                    <a:pt x="50531" y="21871"/>
                    <a:pt x="50531" y="21871"/>
                  </a:cubicBezTo>
                  <a:lnTo>
                    <a:pt x="50531" y="21871"/>
                  </a:lnTo>
                  <a:cubicBezTo>
                    <a:pt x="48304" y="23923"/>
                    <a:pt x="43855" y="24847"/>
                    <a:pt x="40502" y="24847"/>
                  </a:cubicBezTo>
                  <a:cubicBezTo>
                    <a:pt x="38063" y="24847"/>
                    <a:pt x="36203" y="24358"/>
                    <a:pt x="36203" y="23456"/>
                  </a:cubicBezTo>
                  <a:cubicBezTo>
                    <a:pt x="36202" y="22049"/>
                    <a:pt x="37623" y="21743"/>
                    <a:pt x="40177" y="21743"/>
                  </a:cubicBezTo>
                  <a:cubicBezTo>
                    <a:pt x="41506" y="21743"/>
                    <a:pt x="43143" y="21826"/>
                    <a:pt x="45045" y="21880"/>
                  </a:cubicBezTo>
                  <a:cubicBezTo>
                    <a:pt x="45187" y="21884"/>
                    <a:pt x="45327" y="21886"/>
                    <a:pt x="45464" y="21886"/>
                  </a:cubicBezTo>
                  <a:cubicBezTo>
                    <a:pt x="50678" y="21886"/>
                    <a:pt x="52129" y="19070"/>
                    <a:pt x="52129" y="19070"/>
                  </a:cubicBezTo>
                  <a:cubicBezTo>
                    <a:pt x="52129" y="19070"/>
                    <a:pt x="52158" y="17671"/>
                    <a:pt x="50177" y="14383"/>
                  </a:cubicBezTo>
                  <a:cubicBezTo>
                    <a:pt x="48197" y="11094"/>
                    <a:pt x="50501" y="2366"/>
                    <a:pt x="50501" y="2366"/>
                  </a:cubicBezTo>
                  <a:cubicBezTo>
                    <a:pt x="50501" y="2366"/>
                    <a:pt x="45879" y="1962"/>
                    <a:pt x="43472" y="978"/>
                  </a:cubicBezTo>
                  <a:cubicBezTo>
                    <a:pt x="42843" y="722"/>
                    <a:pt x="42214" y="588"/>
                    <a:pt x="41621" y="588"/>
                  </a:cubicBezTo>
                  <a:cubicBezTo>
                    <a:pt x="39942" y="588"/>
                    <a:pt x="38562" y="1659"/>
                    <a:pt x="38357" y="4031"/>
                  </a:cubicBezTo>
                  <a:cubicBezTo>
                    <a:pt x="38123" y="6733"/>
                    <a:pt x="35984" y="9729"/>
                    <a:pt x="33789" y="9729"/>
                  </a:cubicBezTo>
                  <a:cubicBezTo>
                    <a:pt x="33377" y="9729"/>
                    <a:pt x="32962" y="9623"/>
                    <a:pt x="32558" y="9389"/>
                  </a:cubicBezTo>
                  <a:cubicBezTo>
                    <a:pt x="30005" y="7912"/>
                    <a:pt x="37021" y="1"/>
                    <a:pt x="3702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1"/>
            <p:cNvSpPr/>
            <p:nvPr/>
          </p:nvSpPr>
          <p:spPr>
            <a:xfrm>
              <a:off x="1114223" y="528815"/>
              <a:ext cx="384574" cy="360061"/>
            </a:xfrm>
            <a:custGeom>
              <a:avLst/>
              <a:gdLst/>
              <a:ahLst/>
              <a:cxnLst/>
              <a:rect l="l" t="t" r="r" b="b"/>
              <a:pathLst>
                <a:path w="22278" h="20858" extrusionOk="0">
                  <a:moveTo>
                    <a:pt x="12499" y="0"/>
                  </a:moveTo>
                  <a:cubicBezTo>
                    <a:pt x="12499" y="0"/>
                    <a:pt x="10446" y="2966"/>
                    <a:pt x="10700" y="6915"/>
                  </a:cubicBezTo>
                  <a:cubicBezTo>
                    <a:pt x="10929" y="10496"/>
                    <a:pt x="12043" y="17523"/>
                    <a:pt x="9980" y="17523"/>
                  </a:cubicBezTo>
                  <a:cubicBezTo>
                    <a:pt x="9767" y="17523"/>
                    <a:pt x="9520" y="17448"/>
                    <a:pt x="9235" y="17287"/>
                  </a:cubicBezTo>
                  <a:cubicBezTo>
                    <a:pt x="6187" y="15564"/>
                    <a:pt x="9209" y="829"/>
                    <a:pt x="9209" y="829"/>
                  </a:cubicBezTo>
                  <a:lnTo>
                    <a:pt x="9209" y="829"/>
                  </a:lnTo>
                  <a:cubicBezTo>
                    <a:pt x="9209" y="829"/>
                    <a:pt x="5672" y="2068"/>
                    <a:pt x="3050" y="4130"/>
                  </a:cubicBezTo>
                  <a:cubicBezTo>
                    <a:pt x="429" y="6192"/>
                    <a:pt x="1" y="6768"/>
                    <a:pt x="386" y="11458"/>
                  </a:cubicBezTo>
                  <a:cubicBezTo>
                    <a:pt x="396" y="11579"/>
                    <a:pt x="413" y="11699"/>
                    <a:pt x="432" y="11819"/>
                  </a:cubicBezTo>
                  <a:cubicBezTo>
                    <a:pt x="863" y="12734"/>
                    <a:pt x="1331" y="13653"/>
                    <a:pt x="1845" y="14568"/>
                  </a:cubicBezTo>
                  <a:cubicBezTo>
                    <a:pt x="4848" y="19927"/>
                    <a:pt x="8608" y="20857"/>
                    <a:pt x="10859" y="20857"/>
                  </a:cubicBezTo>
                  <a:cubicBezTo>
                    <a:pt x="12056" y="20857"/>
                    <a:pt x="12826" y="20594"/>
                    <a:pt x="12826" y="20594"/>
                  </a:cubicBezTo>
                  <a:lnTo>
                    <a:pt x="20473" y="12221"/>
                  </a:lnTo>
                  <a:cubicBezTo>
                    <a:pt x="20076" y="11426"/>
                    <a:pt x="19805" y="10577"/>
                    <a:pt x="19666" y="9701"/>
                  </a:cubicBezTo>
                  <a:cubicBezTo>
                    <a:pt x="19585" y="9709"/>
                    <a:pt x="19505" y="9713"/>
                    <a:pt x="19425" y="9713"/>
                  </a:cubicBezTo>
                  <a:cubicBezTo>
                    <a:pt x="19012" y="9713"/>
                    <a:pt x="18597" y="9607"/>
                    <a:pt x="18193" y="9373"/>
                  </a:cubicBezTo>
                  <a:cubicBezTo>
                    <a:pt x="16274" y="8263"/>
                    <a:pt x="19754" y="3526"/>
                    <a:pt x="21606" y="1235"/>
                  </a:cubicBezTo>
                  <a:cubicBezTo>
                    <a:pt x="21836" y="826"/>
                    <a:pt x="22063" y="453"/>
                    <a:pt x="22278" y="121"/>
                  </a:cubicBezTo>
                  <a:lnTo>
                    <a:pt x="22278" y="121"/>
                  </a:lnTo>
                  <a:cubicBezTo>
                    <a:pt x="21730" y="239"/>
                    <a:pt x="20722" y="281"/>
                    <a:pt x="19554" y="281"/>
                  </a:cubicBezTo>
                  <a:cubicBezTo>
                    <a:pt x="16553" y="281"/>
                    <a:pt x="12499" y="0"/>
                    <a:pt x="124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1"/>
            <p:cNvSpPr/>
            <p:nvPr/>
          </p:nvSpPr>
          <p:spPr>
            <a:xfrm>
              <a:off x="1183930" y="873033"/>
              <a:ext cx="554627" cy="450223"/>
            </a:xfrm>
            <a:custGeom>
              <a:avLst/>
              <a:gdLst/>
              <a:ahLst/>
              <a:cxnLst/>
              <a:rect l="l" t="t" r="r" b="b"/>
              <a:pathLst>
                <a:path w="32129" h="26081" extrusionOk="0">
                  <a:moveTo>
                    <a:pt x="9599" y="0"/>
                  </a:moveTo>
                  <a:lnTo>
                    <a:pt x="9599" y="0"/>
                  </a:lnTo>
                  <a:cubicBezTo>
                    <a:pt x="3921" y="4914"/>
                    <a:pt x="1" y="16230"/>
                    <a:pt x="1" y="16230"/>
                  </a:cubicBezTo>
                  <a:cubicBezTo>
                    <a:pt x="850" y="15873"/>
                    <a:pt x="1357" y="15574"/>
                    <a:pt x="1357" y="15574"/>
                  </a:cubicBezTo>
                  <a:cubicBezTo>
                    <a:pt x="1357" y="15574"/>
                    <a:pt x="1523" y="17073"/>
                    <a:pt x="2604" y="18977"/>
                  </a:cubicBezTo>
                  <a:lnTo>
                    <a:pt x="6829" y="23435"/>
                  </a:lnTo>
                  <a:lnTo>
                    <a:pt x="6840" y="23443"/>
                  </a:lnTo>
                  <a:lnTo>
                    <a:pt x="14804" y="26080"/>
                  </a:lnTo>
                  <a:cubicBezTo>
                    <a:pt x="21318" y="26058"/>
                    <a:pt x="25477" y="20359"/>
                    <a:pt x="25477" y="20359"/>
                  </a:cubicBezTo>
                  <a:lnTo>
                    <a:pt x="25477" y="20359"/>
                  </a:lnTo>
                  <a:cubicBezTo>
                    <a:pt x="24858" y="20429"/>
                    <a:pt x="24226" y="20462"/>
                    <a:pt x="23589" y="20462"/>
                  </a:cubicBezTo>
                  <a:cubicBezTo>
                    <a:pt x="17462" y="20462"/>
                    <a:pt x="10900" y="17428"/>
                    <a:pt x="10834" y="15938"/>
                  </a:cubicBezTo>
                  <a:cubicBezTo>
                    <a:pt x="10802" y="15212"/>
                    <a:pt x="11402" y="14822"/>
                    <a:pt x="12487" y="14822"/>
                  </a:cubicBezTo>
                  <a:cubicBezTo>
                    <a:pt x="13866" y="14822"/>
                    <a:pt x="16029" y="15453"/>
                    <a:pt x="18675" y="16830"/>
                  </a:cubicBezTo>
                  <a:cubicBezTo>
                    <a:pt x="21621" y="18364"/>
                    <a:pt x="23729" y="18653"/>
                    <a:pt x="24901" y="18653"/>
                  </a:cubicBezTo>
                  <a:cubicBezTo>
                    <a:pt x="25609" y="18653"/>
                    <a:pt x="25975" y="18547"/>
                    <a:pt x="25975" y="18547"/>
                  </a:cubicBezTo>
                  <a:cubicBezTo>
                    <a:pt x="28611" y="16815"/>
                    <a:pt x="30092" y="12863"/>
                    <a:pt x="30092" y="12863"/>
                  </a:cubicBezTo>
                  <a:lnTo>
                    <a:pt x="30092" y="12863"/>
                  </a:lnTo>
                  <a:cubicBezTo>
                    <a:pt x="28512" y="13426"/>
                    <a:pt x="26543" y="13650"/>
                    <a:pt x="24542" y="13650"/>
                  </a:cubicBezTo>
                  <a:cubicBezTo>
                    <a:pt x="19795" y="13650"/>
                    <a:pt x="14867" y="12389"/>
                    <a:pt x="14519" y="11405"/>
                  </a:cubicBezTo>
                  <a:cubicBezTo>
                    <a:pt x="14238" y="10616"/>
                    <a:pt x="15008" y="10139"/>
                    <a:pt x="16629" y="10139"/>
                  </a:cubicBezTo>
                  <a:cubicBezTo>
                    <a:pt x="17879" y="10139"/>
                    <a:pt x="19635" y="10423"/>
                    <a:pt x="21807" y="11065"/>
                  </a:cubicBezTo>
                  <a:cubicBezTo>
                    <a:pt x="23245" y="11490"/>
                    <a:pt x="24635" y="11641"/>
                    <a:pt x="25886" y="11641"/>
                  </a:cubicBezTo>
                  <a:cubicBezTo>
                    <a:pt x="28970" y="11641"/>
                    <a:pt x="31202" y="10720"/>
                    <a:pt x="31202" y="10720"/>
                  </a:cubicBezTo>
                  <a:cubicBezTo>
                    <a:pt x="29942" y="8253"/>
                    <a:pt x="32128" y="1914"/>
                    <a:pt x="32128" y="1914"/>
                  </a:cubicBezTo>
                  <a:lnTo>
                    <a:pt x="32128" y="1914"/>
                  </a:lnTo>
                  <a:cubicBezTo>
                    <a:pt x="31558" y="2439"/>
                    <a:pt x="30840" y="2888"/>
                    <a:pt x="30034" y="3270"/>
                  </a:cubicBezTo>
                  <a:cubicBezTo>
                    <a:pt x="26161" y="6258"/>
                    <a:pt x="21642" y="7184"/>
                    <a:pt x="17842" y="7184"/>
                  </a:cubicBezTo>
                  <a:cubicBezTo>
                    <a:pt x="14237" y="7184"/>
                    <a:pt x="11279" y="6350"/>
                    <a:pt x="10138" y="5653"/>
                  </a:cubicBezTo>
                  <a:cubicBezTo>
                    <a:pt x="7758" y="4199"/>
                    <a:pt x="9599" y="0"/>
                    <a:pt x="959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1"/>
            <p:cNvSpPr/>
            <p:nvPr/>
          </p:nvSpPr>
          <p:spPr>
            <a:xfrm>
              <a:off x="881848" y="485071"/>
              <a:ext cx="879628" cy="841720"/>
            </a:xfrm>
            <a:custGeom>
              <a:avLst/>
              <a:gdLst/>
              <a:ahLst/>
              <a:cxnLst/>
              <a:rect l="l" t="t" r="r" b="b"/>
              <a:pathLst>
                <a:path w="50956" h="48760" extrusionOk="0">
                  <a:moveTo>
                    <a:pt x="47582" y="22561"/>
                  </a:moveTo>
                  <a:cubicBezTo>
                    <a:pt x="45309" y="24154"/>
                    <a:pt x="41545" y="24839"/>
                    <a:pt x="38688" y="24839"/>
                  </a:cubicBezTo>
                  <a:cubicBezTo>
                    <a:pt x="37295" y="24839"/>
                    <a:pt x="36118" y="24676"/>
                    <a:pt x="35435" y="24377"/>
                  </a:cubicBezTo>
                  <a:cubicBezTo>
                    <a:pt x="35132" y="24244"/>
                    <a:pt x="35036" y="24129"/>
                    <a:pt x="35027" y="24109"/>
                  </a:cubicBezTo>
                  <a:cubicBezTo>
                    <a:pt x="35027" y="23802"/>
                    <a:pt x="35124" y="23668"/>
                    <a:pt x="35211" y="23585"/>
                  </a:cubicBezTo>
                  <a:cubicBezTo>
                    <a:pt x="35637" y="23173"/>
                    <a:pt x="36772" y="23061"/>
                    <a:pt x="38331" y="23061"/>
                  </a:cubicBezTo>
                  <a:cubicBezTo>
                    <a:pt x="39201" y="23061"/>
                    <a:pt x="40204" y="23095"/>
                    <a:pt x="41288" y="23133"/>
                  </a:cubicBezTo>
                  <a:cubicBezTo>
                    <a:pt x="41886" y="23154"/>
                    <a:pt x="42520" y="23178"/>
                    <a:pt x="43186" y="23196"/>
                  </a:cubicBezTo>
                  <a:cubicBezTo>
                    <a:pt x="43339" y="23200"/>
                    <a:pt x="43490" y="23202"/>
                    <a:pt x="43638" y="23202"/>
                  </a:cubicBezTo>
                  <a:cubicBezTo>
                    <a:pt x="45277" y="23202"/>
                    <a:pt x="46567" y="22938"/>
                    <a:pt x="47582" y="22561"/>
                  </a:cubicBezTo>
                  <a:close/>
                  <a:moveTo>
                    <a:pt x="4068" y="21625"/>
                  </a:moveTo>
                  <a:cubicBezTo>
                    <a:pt x="5007" y="22609"/>
                    <a:pt x="6276" y="23445"/>
                    <a:pt x="7316" y="24130"/>
                  </a:cubicBezTo>
                  <a:cubicBezTo>
                    <a:pt x="9743" y="25728"/>
                    <a:pt x="11542" y="28452"/>
                    <a:pt x="11257" y="29477"/>
                  </a:cubicBezTo>
                  <a:cubicBezTo>
                    <a:pt x="11174" y="29777"/>
                    <a:pt x="10809" y="29941"/>
                    <a:pt x="10174" y="29966"/>
                  </a:cubicBezTo>
                  <a:cubicBezTo>
                    <a:pt x="10159" y="29966"/>
                    <a:pt x="10143" y="29967"/>
                    <a:pt x="10128" y="29967"/>
                  </a:cubicBezTo>
                  <a:cubicBezTo>
                    <a:pt x="8138" y="29967"/>
                    <a:pt x="5643" y="25504"/>
                    <a:pt x="4068" y="21625"/>
                  </a:cubicBezTo>
                  <a:close/>
                  <a:moveTo>
                    <a:pt x="25380" y="1359"/>
                  </a:moveTo>
                  <a:cubicBezTo>
                    <a:pt x="26837" y="1456"/>
                    <a:pt x="29596" y="1616"/>
                    <a:pt x="31875" y="1616"/>
                  </a:cubicBezTo>
                  <a:cubicBezTo>
                    <a:pt x="32470" y="1616"/>
                    <a:pt x="33033" y="1605"/>
                    <a:pt x="33531" y="1579"/>
                  </a:cubicBezTo>
                  <a:lnTo>
                    <a:pt x="33531" y="1579"/>
                  </a:lnTo>
                  <a:cubicBezTo>
                    <a:pt x="31725" y="3809"/>
                    <a:pt x="29201" y="7346"/>
                    <a:pt x="29524" y="9342"/>
                  </a:cubicBezTo>
                  <a:cubicBezTo>
                    <a:pt x="29615" y="9902"/>
                    <a:pt x="29912" y="10343"/>
                    <a:pt x="30386" y="10617"/>
                  </a:cubicBezTo>
                  <a:cubicBezTo>
                    <a:pt x="30884" y="10905"/>
                    <a:pt x="31410" y="11049"/>
                    <a:pt x="31950" y="11049"/>
                  </a:cubicBezTo>
                  <a:cubicBezTo>
                    <a:pt x="32486" y="11049"/>
                    <a:pt x="33035" y="10907"/>
                    <a:pt x="33583" y="10622"/>
                  </a:cubicBezTo>
                  <a:cubicBezTo>
                    <a:pt x="35426" y="9663"/>
                    <a:pt x="36971" y="7135"/>
                    <a:pt x="37179" y="4741"/>
                  </a:cubicBezTo>
                  <a:cubicBezTo>
                    <a:pt x="37282" y="3555"/>
                    <a:pt x="37718" y="2695"/>
                    <a:pt x="38441" y="2254"/>
                  </a:cubicBezTo>
                  <a:cubicBezTo>
                    <a:pt x="38820" y="2022"/>
                    <a:pt x="39279" y="1906"/>
                    <a:pt x="39784" y="1906"/>
                  </a:cubicBezTo>
                  <a:cubicBezTo>
                    <a:pt x="40283" y="1906"/>
                    <a:pt x="40826" y="2019"/>
                    <a:pt x="41380" y="2246"/>
                  </a:cubicBezTo>
                  <a:cubicBezTo>
                    <a:pt x="43262" y="3015"/>
                    <a:pt x="46320" y="3433"/>
                    <a:pt x="47835" y="3602"/>
                  </a:cubicBezTo>
                  <a:cubicBezTo>
                    <a:pt x="47282" y="5979"/>
                    <a:pt x="46010" y="12457"/>
                    <a:pt x="47768" y="15377"/>
                  </a:cubicBezTo>
                  <a:cubicBezTo>
                    <a:pt x="49214" y="17778"/>
                    <a:pt x="49535" y="19097"/>
                    <a:pt x="49606" y="19559"/>
                  </a:cubicBezTo>
                  <a:cubicBezTo>
                    <a:pt x="49224" y="20101"/>
                    <a:pt x="47685" y="21874"/>
                    <a:pt x="43644" y="21874"/>
                  </a:cubicBezTo>
                  <a:cubicBezTo>
                    <a:pt x="43507" y="21874"/>
                    <a:pt x="43366" y="21872"/>
                    <a:pt x="43223" y="21867"/>
                  </a:cubicBezTo>
                  <a:cubicBezTo>
                    <a:pt x="42561" y="21848"/>
                    <a:pt x="41931" y="21826"/>
                    <a:pt x="41331" y="21805"/>
                  </a:cubicBezTo>
                  <a:cubicBezTo>
                    <a:pt x="40233" y="21766"/>
                    <a:pt x="39249" y="21732"/>
                    <a:pt x="38381" y="21732"/>
                  </a:cubicBezTo>
                  <a:cubicBezTo>
                    <a:pt x="36405" y="21732"/>
                    <a:pt x="35031" y="21911"/>
                    <a:pt x="34287" y="22629"/>
                  </a:cubicBezTo>
                  <a:cubicBezTo>
                    <a:pt x="33896" y="23007"/>
                    <a:pt x="33697" y="23506"/>
                    <a:pt x="33698" y="24110"/>
                  </a:cubicBezTo>
                  <a:cubicBezTo>
                    <a:pt x="33698" y="24546"/>
                    <a:pt x="33906" y="25158"/>
                    <a:pt x="34901" y="25595"/>
                  </a:cubicBezTo>
                  <a:cubicBezTo>
                    <a:pt x="35785" y="25982"/>
                    <a:pt x="37114" y="26172"/>
                    <a:pt x="38630" y="26172"/>
                  </a:cubicBezTo>
                  <a:cubicBezTo>
                    <a:pt x="41510" y="26172"/>
                    <a:pt x="45063" y="25486"/>
                    <a:pt x="47509" y="24155"/>
                  </a:cubicBezTo>
                  <a:lnTo>
                    <a:pt x="47509" y="24155"/>
                  </a:lnTo>
                  <a:cubicBezTo>
                    <a:pt x="46987" y="26108"/>
                    <a:pt x="46402" y="29022"/>
                    <a:pt x="46906" y="30922"/>
                  </a:cubicBezTo>
                  <a:cubicBezTo>
                    <a:pt x="46095" y="31170"/>
                    <a:pt x="44445" y="31579"/>
                    <a:pt x="42422" y="31579"/>
                  </a:cubicBezTo>
                  <a:cubicBezTo>
                    <a:pt x="41232" y="31579"/>
                    <a:pt x="39912" y="31437"/>
                    <a:pt x="38557" y="31037"/>
                  </a:cubicBezTo>
                  <a:cubicBezTo>
                    <a:pt x="36409" y="30402"/>
                    <a:pt x="34591" y="30082"/>
                    <a:pt x="33218" y="30082"/>
                  </a:cubicBezTo>
                  <a:cubicBezTo>
                    <a:pt x="32034" y="30082"/>
                    <a:pt x="31181" y="30319"/>
                    <a:pt x="30730" y="30795"/>
                  </a:cubicBezTo>
                  <a:cubicBezTo>
                    <a:pt x="30366" y="31178"/>
                    <a:pt x="30265" y="31704"/>
                    <a:pt x="30454" y="32236"/>
                  </a:cubicBezTo>
                  <a:cubicBezTo>
                    <a:pt x="30596" y="32637"/>
                    <a:pt x="30982" y="32976"/>
                    <a:pt x="31671" y="33304"/>
                  </a:cubicBezTo>
                  <a:cubicBezTo>
                    <a:pt x="33296" y="34076"/>
                    <a:pt x="37289" y="34912"/>
                    <a:pt x="41190" y="34912"/>
                  </a:cubicBezTo>
                  <a:cubicBezTo>
                    <a:pt x="42672" y="34912"/>
                    <a:pt x="44140" y="34791"/>
                    <a:pt x="45460" y="34500"/>
                  </a:cubicBezTo>
                  <a:lnTo>
                    <a:pt x="45460" y="34500"/>
                  </a:lnTo>
                  <a:cubicBezTo>
                    <a:pt x="44830" y="35744"/>
                    <a:pt x="43740" y="37523"/>
                    <a:pt x="42272" y="38535"/>
                  </a:cubicBezTo>
                  <a:cubicBezTo>
                    <a:pt x="42151" y="38557"/>
                    <a:pt x="41886" y="38593"/>
                    <a:pt x="41486" y="38593"/>
                  </a:cubicBezTo>
                  <a:cubicBezTo>
                    <a:pt x="40422" y="38593"/>
                    <a:pt x="38395" y="38335"/>
                    <a:pt x="35544" y="36851"/>
                  </a:cubicBezTo>
                  <a:cubicBezTo>
                    <a:pt x="32923" y="35486"/>
                    <a:pt x="30646" y="34768"/>
                    <a:pt x="29059" y="34768"/>
                  </a:cubicBezTo>
                  <a:cubicBezTo>
                    <a:pt x="28402" y="34768"/>
                    <a:pt x="27863" y="34891"/>
                    <a:pt x="27468" y="35143"/>
                  </a:cubicBezTo>
                  <a:cubicBezTo>
                    <a:pt x="26967" y="35462"/>
                    <a:pt x="26706" y="35971"/>
                    <a:pt x="26733" y="36577"/>
                  </a:cubicBezTo>
                  <a:cubicBezTo>
                    <a:pt x="26753" y="37047"/>
                    <a:pt x="27044" y="37515"/>
                    <a:pt x="27625" y="38010"/>
                  </a:cubicBezTo>
                  <a:cubicBezTo>
                    <a:pt x="29543" y="39648"/>
                    <a:pt x="35106" y="41733"/>
                    <a:pt x="40228" y="41733"/>
                  </a:cubicBezTo>
                  <a:cubicBezTo>
                    <a:pt x="40314" y="41733"/>
                    <a:pt x="40401" y="41733"/>
                    <a:pt x="40487" y="41732"/>
                  </a:cubicBezTo>
                  <a:lnTo>
                    <a:pt x="40487" y="41732"/>
                  </a:lnTo>
                  <a:cubicBezTo>
                    <a:pt x="38835" y="43420"/>
                    <a:pt x="35593" y="46023"/>
                    <a:pt x="31315" y="46023"/>
                  </a:cubicBezTo>
                  <a:cubicBezTo>
                    <a:pt x="30158" y="46023"/>
                    <a:pt x="28926" y="45833"/>
                    <a:pt x="27629" y="45383"/>
                  </a:cubicBezTo>
                  <a:cubicBezTo>
                    <a:pt x="20316" y="42847"/>
                    <a:pt x="18853" y="37482"/>
                    <a:pt x="18620" y="36331"/>
                  </a:cubicBezTo>
                  <a:cubicBezTo>
                    <a:pt x="22834" y="28760"/>
                    <a:pt x="29788" y="18701"/>
                    <a:pt x="40544" y="9492"/>
                  </a:cubicBezTo>
                  <a:cubicBezTo>
                    <a:pt x="40823" y="9252"/>
                    <a:pt x="40855" y="8832"/>
                    <a:pt x="40616" y="8554"/>
                  </a:cubicBezTo>
                  <a:cubicBezTo>
                    <a:pt x="40485" y="8400"/>
                    <a:pt x="40298" y="8321"/>
                    <a:pt x="40111" y="8321"/>
                  </a:cubicBezTo>
                  <a:cubicBezTo>
                    <a:pt x="39958" y="8321"/>
                    <a:pt x="39805" y="8374"/>
                    <a:pt x="39680" y="8481"/>
                  </a:cubicBezTo>
                  <a:cubicBezTo>
                    <a:pt x="28812" y="17787"/>
                    <a:pt x="21763" y="27979"/>
                    <a:pt x="17478" y="35668"/>
                  </a:cubicBezTo>
                  <a:cubicBezTo>
                    <a:pt x="16930" y="35966"/>
                    <a:pt x="14228" y="37337"/>
                    <a:pt x="11003" y="37337"/>
                  </a:cubicBezTo>
                  <a:cubicBezTo>
                    <a:pt x="8968" y="37337"/>
                    <a:pt x="6725" y="36792"/>
                    <a:pt x="4683" y="35086"/>
                  </a:cubicBezTo>
                  <a:cubicBezTo>
                    <a:pt x="3208" y="33854"/>
                    <a:pt x="130" y="30108"/>
                    <a:pt x="2622" y="21559"/>
                  </a:cubicBezTo>
                  <a:lnTo>
                    <a:pt x="2622" y="21559"/>
                  </a:lnTo>
                  <a:cubicBezTo>
                    <a:pt x="3056" y="22660"/>
                    <a:pt x="3650" y="24060"/>
                    <a:pt x="4359" y="25450"/>
                  </a:cubicBezTo>
                  <a:cubicBezTo>
                    <a:pt x="6337" y="29328"/>
                    <a:pt x="8267" y="31297"/>
                    <a:pt x="10118" y="31297"/>
                  </a:cubicBezTo>
                  <a:cubicBezTo>
                    <a:pt x="10154" y="31297"/>
                    <a:pt x="10190" y="31297"/>
                    <a:pt x="10225" y="31295"/>
                  </a:cubicBezTo>
                  <a:cubicBezTo>
                    <a:pt x="11902" y="31227"/>
                    <a:pt x="12394" y="30351"/>
                    <a:pt x="12538" y="29833"/>
                  </a:cubicBezTo>
                  <a:cubicBezTo>
                    <a:pt x="13122" y="27734"/>
                    <a:pt x="10253" y="24471"/>
                    <a:pt x="8048" y="23020"/>
                  </a:cubicBezTo>
                  <a:cubicBezTo>
                    <a:pt x="4258" y="20524"/>
                    <a:pt x="3418" y="19278"/>
                    <a:pt x="4457" y="17689"/>
                  </a:cubicBezTo>
                  <a:cubicBezTo>
                    <a:pt x="5644" y="15873"/>
                    <a:pt x="7836" y="11883"/>
                    <a:pt x="8942" y="9848"/>
                  </a:cubicBezTo>
                  <a:cubicBezTo>
                    <a:pt x="9871" y="11481"/>
                    <a:pt x="11653" y="15038"/>
                    <a:pt x="12739" y="19924"/>
                  </a:cubicBezTo>
                  <a:cubicBezTo>
                    <a:pt x="13722" y="24344"/>
                    <a:pt x="16263" y="26255"/>
                    <a:pt x="18380" y="26255"/>
                  </a:cubicBezTo>
                  <a:cubicBezTo>
                    <a:pt x="18523" y="26255"/>
                    <a:pt x="18663" y="26247"/>
                    <a:pt x="18801" y="26229"/>
                  </a:cubicBezTo>
                  <a:cubicBezTo>
                    <a:pt x="20128" y="26062"/>
                    <a:pt x="20994" y="25109"/>
                    <a:pt x="20952" y="23861"/>
                  </a:cubicBezTo>
                  <a:cubicBezTo>
                    <a:pt x="20907" y="22473"/>
                    <a:pt x="19509" y="20911"/>
                    <a:pt x="17892" y="19102"/>
                  </a:cubicBezTo>
                  <a:cubicBezTo>
                    <a:pt x="15962" y="16943"/>
                    <a:pt x="13775" y="14497"/>
                    <a:pt x="13574" y="12072"/>
                  </a:cubicBezTo>
                  <a:cubicBezTo>
                    <a:pt x="13200" y="7513"/>
                    <a:pt x="13625" y="7178"/>
                    <a:pt x="15988" y="5320"/>
                  </a:cubicBezTo>
                  <a:cubicBezTo>
                    <a:pt x="17596" y="4056"/>
                    <a:pt x="19574" y="3104"/>
                    <a:pt x="20851" y="2562"/>
                  </a:cubicBezTo>
                  <a:lnTo>
                    <a:pt x="20851" y="2562"/>
                  </a:lnTo>
                  <a:cubicBezTo>
                    <a:pt x="19988" y="7204"/>
                    <a:pt x="18570" y="16915"/>
                    <a:pt x="21433" y="18534"/>
                  </a:cubicBezTo>
                  <a:cubicBezTo>
                    <a:pt x="21851" y="18770"/>
                    <a:pt x="22209" y="18856"/>
                    <a:pt x="22509" y="18856"/>
                  </a:cubicBezTo>
                  <a:cubicBezTo>
                    <a:pt x="22842" y="18856"/>
                    <a:pt x="23103" y="18750"/>
                    <a:pt x="23293" y="18626"/>
                  </a:cubicBezTo>
                  <a:cubicBezTo>
                    <a:pt x="24703" y="17714"/>
                    <a:pt x="24518" y="14526"/>
                    <a:pt x="24076" y="9760"/>
                  </a:cubicBezTo>
                  <a:cubicBezTo>
                    <a:pt x="24001" y="8949"/>
                    <a:pt x="23930" y="8189"/>
                    <a:pt x="23888" y="7542"/>
                  </a:cubicBezTo>
                  <a:cubicBezTo>
                    <a:pt x="23700" y="4601"/>
                    <a:pt x="24887" y="2211"/>
                    <a:pt x="25380" y="1359"/>
                  </a:cubicBezTo>
                  <a:close/>
                  <a:moveTo>
                    <a:pt x="35169" y="0"/>
                  </a:moveTo>
                  <a:cubicBezTo>
                    <a:pt x="35043" y="0"/>
                    <a:pt x="34915" y="35"/>
                    <a:pt x="34802" y="107"/>
                  </a:cubicBezTo>
                  <a:cubicBezTo>
                    <a:pt x="34604" y="223"/>
                    <a:pt x="33625" y="288"/>
                    <a:pt x="32101" y="288"/>
                  </a:cubicBezTo>
                  <a:cubicBezTo>
                    <a:pt x="30358" y="288"/>
                    <a:pt x="27902" y="202"/>
                    <a:pt x="25085" y="7"/>
                  </a:cubicBezTo>
                  <a:cubicBezTo>
                    <a:pt x="25061" y="4"/>
                    <a:pt x="25036" y="3"/>
                    <a:pt x="25012" y="3"/>
                  </a:cubicBezTo>
                  <a:cubicBezTo>
                    <a:pt x="24802" y="3"/>
                    <a:pt x="24603" y="109"/>
                    <a:pt x="24478" y="291"/>
                  </a:cubicBezTo>
                  <a:cubicBezTo>
                    <a:pt x="24389" y="420"/>
                    <a:pt x="22297" y="3494"/>
                    <a:pt x="22561" y="7627"/>
                  </a:cubicBezTo>
                  <a:cubicBezTo>
                    <a:pt x="22603" y="8284"/>
                    <a:pt x="22675" y="9054"/>
                    <a:pt x="22753" y="9891"/>
                  </a:cubicBezTo>
                  <a:cubicBezTo>
                    <a:pt x="22966" y="12189"/>
                    <a:pt x="23409" y="16968"/>
                    <a:pt x="22570" y="17512"/>
                  </a:cubicBezTo>
                  <a:cubicBezTo>
                    <a:pt x="22555" y="17521"/>
                    <a:pt x="22532" y="17527"/>
                    <a:pt x="22501" y="17527"/>
                  </a:cubicBezTo>
                  <a:cubicBezTo>
                    <a:pt x="22420" y="17527"/>
                    <a:pt x="22283" y="17489"/>
                    <a:pt x="22087" y="17378"/>
                  </a:cubicBezTo>
                  <a:cubicBezTo>
                    <a:pt x="20465" y="16460"/>
                    <a:pt x="20979" y="8490"/>
                    <a:pt x="22385" y="1630"/>
                  </a:cubicBezTo>
                  <a:cubicBezTo>
                    <a:pt x="22473" y="1202"/>
                    <a:pt x="22137" y="832"/>
                    <a:pt x="21736" y="832"/>
                  </a:cubicBezTo>
                  <a:cubicBezTo>
                    <a:pt x="21664" y="832"/>
                    <a:pt x="21589" y="844"/>
                    <a:pt x="21515" y="870"/>
                  </a:cubicBezTo>
                  <a:cubicBezTo>
                    <a:pt x="21366" y="921"/>
                    <a:pt x="17856" y="2159"/>
                    <a:pt x="15165" y="4276"/>
                  </a:cubicBezTo>
                  <a:cubicBezTo>
                    <a:pt x="12322" y="6511"/>
                    <a:pt x="11847" y="7301"/>
                    <a:pt x="12249" y="12181"/>
                  </a:cubicBezTo>
                  <a:cubicBezTo>
                    <a:pt x="12485" y="15050"/>
                    <a:pt x="14831" y="17673"/>
                    <a:pt x="16901" y="19989"/>
                  </a:cubicBezTo>
                  <a:cubicBezTo>
                    <a:pt x="18225" y="21470"/>
                    <a:pt x="19594" y="23000"/>
                    <a:pt x="19623" y="23906"/>
                  </a:cubicBezTo>
                  <a:cubicBezTo>
                    <a:pt x="19650" y="24720"/>
                    <a:pt x="18872" y="24881"/>
                    <a:pt x="18633" y="24911"/>
                  </a:cubicBezTo>
                  <a:cubicBezTo>
                    <a:pt x="18555" y="24921"/>
                    <a:pt x="18474" y="24926"/>
                    <a:pt x="18391" y="24926"/>
                  </a:cubicBezTo>
                  <a:cubicBezTo>
                    <a:pt x="17026" y="24926"/>
                    <a:pt x="14912" y="23575"/>
                    <a:pt x="14036" y="19635"/>
                  </a:cubicBezTo>
                  <a:cubicBezTo>
                    <a:pt x="12472" y="12604"/>
                    <a:pt x="9577" y="8316"/>
                    <a:pt x="9455" y="8137"/>
                  </a:cubicBezTo>
                  <a:cubicBezTo>
                    <a:pt x="9322" y="7942"/>
                    <a:pt x="9114" y="7847"/>
                    <a:pt x="8908" y="7847"/>
                  </a:cubicBezTo>
                  <a:cubicBezTo>
                    <a:pt x="8676" y="7847"/>
                    <a:pt x="8445" y="7967"/>
                    <a:pt x="8320" y="8199"/>
                  </a:cubicBezTo>
                  <a:cubicBezTo>
                    <a:pt x="8287" y="8261"/>
                    <a:pt x="4871" y="14622"/>
                    <a:pt x="3344" y="16962"/>
                  </a:cubicBezTo>
                  <a:cubicBezTo>
                    <a:pt x="2899" y="17645"/>
                    <a:pt x="2716" y="18289"/>
                    <a:pt x="2727" y="18899"/>
                  </a:cubicBezTo>
                  <a:cubicBezTo>
                    <a:pt x="2691" y="18891"/>
                    <a:pt x="2656" y="18887"/>
                    <a:pt x="2620" y="18886"/>
                  </a:cubicBezTo>
                  <a:cubicBezTo>
                    <a:pt x="2605" y="18885"/>
                    <a:pt x="2590" y="18884"/>
                    <a:pt x="2575" y="18884"/>
                  </a:cubicBezTo>
                  <a:cubicBezTo>
                    <a:pt x="2316" y="18884"/>
                    <a:pt x="2074" y="19045"/>
                    <a:pt x="1971" y="19300"/>
                  </a:cubicBezTo>
                  <a:cubicBezTo>
                    <a:pt x="1924" y="19416"/>
                    <a:pt x="825" y="22160"/>
                    <a:pt x="475" y="25595"/>
                  </a:cubicBezTo>
                  <a:cubicBezTo>
                    <a:pt x="1" y="30240"/>
                    <a:pt x="1161" y="33875"/>
                    <a:pt x="3831" y="36105"/>
                  </a:cubicBezTo>
                  <a:cubicBezTo>
                    <a:pt x="6161" y="38051"/>
                    <a:pt x="8698" y="38672"/>
                    <a:pt x="10986" y="38672"/>
                  </a:cubicBezTo>
                  <a:cubicBezTo>
                    <a:pt x="13149" y="38672"/>
                    <a:pt x="15090" y="38118"/>
                    <a:pt x="16427" y="37602"/>
                  </a:cubicBezTo>
                  <a:lnTo>
                    <a:pt x="16427" y="37602"/>
                  </a:lnTo>
                  <a:cubicBezTo>
                    <a:pt x="13214" y="43693"/>
                    <a:pt x="11902" y="47801"/>
                    <a:pt x="11873" y="47894"/>
                  </a:cubicBezTo>
                  <a:cubicBezTo>
                    <a:pt x="11762" y="48246"/>
                    <a:pt x="11958" y="48621"/>
                    <a:pt x="12310" y="48730"/>
                  </a:cubicBezTo>
                  <a:cubicBezTo>
                    <a:pt x="12375" y="48750"/>
                    <a:pt x="12441" y="48760"/>
                    <a:pt x="12506" y="48760"/>
                  </a:cubicBezTo>
                  <a:cubicBezTo>
                    <a:pt x="12791" y="48760"/>
                    <a:pt x="13055" y="48575"/>
                    <a:pt x="13142" y="48288"/>
                  </a:cubicBezTo>
                  <a:cubicBezTo>
                    <a:pt x="13171" y="48197"/>
                    <a:pt x="14483" y="44084"/>
                    <a:pt x="17710" y="38001"/>
                  </a:cubicBezTo>
                  <a:cubicBezTo>
                    <a:pt x="18000" y="38807"/>
                    <a:pt x="18373" y="39579"/>
                    <a:pt x="18823" y="40308"/>
                  </a:cubicBezTo>
                  <a:cubicBezTo>
                    <a:pt x="20047" y="42296"/>
                    <a:pt x="22493" y="45008"/>
                    <a:pt x="27194" y="46639"/>
                  </a:cubicBezTo>
                  <a:cubicBezTo>
                    <a:pt x="28555" y="47111"/>
                    <a:pt x="29936" y="47349"/>
                    <a:pt x="31296" y="47349"/>
                  </a:cubicBezTo>
                  <a:lnTo>
                    <a:pt x="31299" y="47349"/>
                  </a:lnTo>
                  <a:cubicBezTo>
                    <a:pt x="38136" y="47349"/>
                    <a:pt x="42534" y="41419"/>
                    <a:pt x="42578" y="41360"/>
                  </a:cubicBezTo>
                  <a:cubicBezTo>
                    <a:pt x="42732" y="41146"/>
                    <a:pt x="42748" y="40861"/>
                    <a:pt x="42614" y="40634"/>
                  </a:cubicBezTo>
                  <a:cubicBezTo>
                    <a:pt x="42495" y="40428"/>
                    <a:pt x="42275" y="40303"/>
                    <a:pt x="42041" y="40303"/>
                  </a:cubicBezTo>
                  <a:cubicBezTo>
                    <a:pt x="42016" y="40303"/>
                    <a:pt x="41991" y="40305"/>
                    <a:pt x="41965" y="40308"/>
                  </a:cubicBezTo>
                  <a:cubicBezTo>
                    <a:pt x="41370" y="40376"/>
                    <a:pt x="40759" y="40408"/>
                    <a:pt x="40142" y="40408"/>
                  </a:cubicBezTo>
                  <a:cubicBezTo>
                    <a:pt x="35410" y="40408"/>
                    <a:pt x="30296" y="38541"/>
                    <a:pt x="28487" y="36998"/>
                  </a:cubicBezTo>
                  <a:cubicBezTo>
                    <a:pt x="28118" y="36683"/>
                    <a:pt x="28064" y="36516"/>
                    <a:pt x="28061" y="36516"/>
                  </a:cubicBezTo>
                  <a:cubicBezTo>
                    <a:pt x="28054" y="36371"/>
                    <a:pt x="28094" y="36320"/>
                    <a:pt x="28182" y="36264"/>
                  </a:cubicBezTo>
                  <a:cubicBezTo>
                    <a:pt x="28347" y="36159"/>
                    <a:pt x="28635" y="36094"/>
                    <a:pt x="29044" y="36094"/>
                  </a:cubicBezTo>
                  <a:cubicBezTo>
                    <a:pt x="30146" y="36094"/>
                    <a:pt x="32127" y="36569"/>
                    <a:pt x="34930" y="38029"/>
                  </a:cubicBezTo>
                  <a:cubicBezTo>
                    <a:pt x="37973" y="39613"/>
                    <a:pt x="40195" y="39924"/>
                    <a:pt x="41471" y="39924"/>
                  </a:cubicBezTo>
                  <a:cubicBezTo>
                    <a:pt x="42251" y="39924"/>
                    <a:pt x="42678" y="39807"/>
                    <a:pt x="42722" y="39794"/>
                  </a:cubicBezTo>
                  <a:cubicBezTo>
                    <a:pt x="42786" y="39777"/>
                    <a:pt x="42846" y="39749"/>
                    <a:pt x="42902" y="39712"/>
                  </a:cubicBezTo>
                  <a:cubicBezTo>
                    <a:pt x="45688" y="37882"/>
                    <a:pt x="47214" y="33875"/>
                    <a:pt x="47277" y="33704"/>
                  </a:cubicBezTo>
                  <a:cubicBezTo>
                    <a:pt x="47367" y="33462"/>
                    <a:pt x="47309" y="33189"/>
                    <a:pt x="47128" y="33005"/>
                  </a:cubicBezTo>
                  <a:cubicBezTo>
                    <a:pt x="47001" y="32876"/>
                    <a:pt x="46829" y="32806"/>
                    <a:pt x="46654" y="32806"/>
                  </a:cubicBezTo>
                  <a:cubicBezTo>
                    <a:pt x="46579" y="32806"/>
                    <a:pt x="46504" y="32819"/>
                    <a:pt x="46431" y="32845"/>
                  </a:cubicBezTo>
                  <a:cubicBezTo>
                    <a:pt x="44902" y="33391"/>
                    <a:pt x="43013" y="33606"/>
                    <a:pt x="41099" y="33606"/>
                  </a:cubicBezTo>
                  <a:cubicBezTo>
                    <a:pt x="37499" y="33606"/>
                    <a:pt x="33807" y="32847"/>
                    <a:pt x="32243" y="32102"/>
                  </a:cubicBezTo>
                  <a:cubicBezTo>
                    <a:pt x="31837" y="31910"/>
                    <a:pt x="31714" y="31786"/>
                    <a:pt x="31705" y="31786"/>
                  </a:cubicBezTo>
                  <a:cubicBezTo>
                    <a:pt x="31705" y="31786"/>
                    <a:pt x="31705" y="31786"/>
                    <a:pt x="31705" y="31786"/>
                  </a:cubicBezTo>
                  <a:cubicBezTo>
                    <a:pt x="31686" y="31732"/>
                    <a:pt x="31689" y="31710"/>
                    <a:pt x="31694" y="31709"/>
                  </a:cubicBezTo>
                  <a:cubicBezTo>
                    <a:pt x="31856" y="31538"/>
                    <a:pt x="32338" y="31406"/>
                    <a:pt x="33154" y="31406"/>
                  </a:cubicBezTo>
                  <a:cubicBezTo>
                    <a:pt x="34233" y="31406"/>
                    <a:pt x="35895" y="31636"/>
                    <a:pt x="38181" y="32312"/>
                  </a:cubicBezTo>
                  <a:cubicBezTo>
                    <a:pt x="39703" y="32761"/>
                    <a:pt x="41164" y="32921"/>
                    <a:pt x="42473" y="32921"/>
                  </a:cubicBezTo>
                  <a:cubicBezTo>
                    <a:pt x="45616" y="32921"/>
                    <a:pt x="47885" y="31999"/>
                    <a:pt x="48017" y="31944"/>
                  </a:cubicBezTo>
                  <a:cubicBezTo>
                    <a:pt x="48376" y="31796"/>
                    <a:pt x="48533" y="31373"/>
                    <a:pt x="48356" y="31028"/>
                  </a:cubicBezTo>
                  <a:cubicBezTo>
                    <a:pt x="47425" y="29204"/>
                    <a:pt x="48736" y="24427"/>
                    <a:pt x="49320" y="22739"/>
                  </a:cubicBezTo>
                  <a:cubicBezTo>
                    <a:pt x="49435" y="22405"/>
                    <a:pt x="49268" y="22040"/>
                    <a:pt x="48940" y="21906"/>
                  </a:cubicBezTo>
                  <a:cubicBezTo>
                    <a:pt x="50327" y="21061"/>
                    <a:pt x="50841" y="20101"/>
                    <a:pt x="50878" y="20027"/>
                  </a:cubicBezTo>
                  <a:cubicBezTo>
                    <a:pt x="50924" y="19937"/>
                    <a:pt x="50950" y="19837"/>
                    <a:pt x="50952" y="19735"/>
                  </a:cubicBezTo>
                  <a:cubicBezTo>
                    <a:pt x="50956" y="19572"/>
                    <a:pt x="50922" y="18041"/>
                    <a:pt x="48906" y="14692"/>
                  </a:cubicBezTo>
                  <a:cubicBezTo>
                    <a:pt x="47111" y="11712"/>
                    <a:pt x="49281" y="3274"/>
                    <a:pt x="49303" y="3189"/>
                  </a:cubicBezTo>
                  <a:cubicBezTo>
                    <a:pt x="49409" y="2789"/>
                    <a:pt x="49129" y="2392"/>
                    <a:pt x="48718" y="2357"/>
                  </a:cubicBezTo>
                  <a:cubicBezTo>
                    <a:pt x="48673" y="2353"/>
                    <a:pt x="44163" y="1948"/>
                    <a:pt x="41882" y="1016"/>
                  </a:cubicBezTo>
                  <a:cubicBezTo>
                    <a:pt x="41167" y="724"/>
                    <a:pt x="40454" y="578"/>
                    <a:pt x="39782" y="578"/>
                  </a:cubicBezTo>
                  <a:cubicBezTo>
                    <a:pt x="39033" y="578"/>
                    <a:pt x="38336" y="759"/>
                    <a:pt x="37747" y="1119"/>
                  </a:cubicBezTo>
                  <a:cubicBezTo>
                    <a:pt x="36981" y="1587"/>
                    <a:pt x="36031" y="2574"/>
                    <a:pt x="35854" y="4626"/>
                  </a:cubicBezTo>
                  <a:cubicBezTo>
                    <a:pt x="35685" y="6573"/>
                    <a:pt x="34418" y="8689"/>
                    <a:pt x="32969" y="9444"/>
                  </a:cubicBezTo>
                  <a:cubicBezTo>
                    <a:pt x="32614" y="9628"/>
                    <a:pt x="32277" y="9720"/>
                    <a:pt x="31952" y="9720"/>
                  </a:cubicBezTo>
                  <a:cubicBezTo>
                    <a:pt x="31641" y="9720"/>
                    <a:pt x="31342" y="9636"/>
                    <a:pt x="31050" y="9467"/>
                  </a:cubicBezTo>
                  <a:cubicBezTo>
                    <a:pt x="30926" y="9394"/>
                    <a:pt x="30863" y="9297"/>
                    <a:pt x="30835" y="9131"/>
                  </a:cubicBezTo>
                  <a:cubicBezTo>
                    <a:pt x="30579" y="7544"/>
                    <a:pt x="33670" y="3359"/>
                    <a:pt x="35677" y="1094"/>
                  </a:cubicBezTo>
                  <a:cubicBezTo>
                    <a:pt x="35894" y="850"/>
                    <a:pt x="35893" y="486"/>
                    <a:pt x="35675" y="230"/>
                  </a:cubicBezTo>
                  <a:cubicBezTo>
                    <a:pt x="35546" y="79"/>
                    <a:pt x="35359" y="0"/>
                    <a:pt x="351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41"/>
          <p:cNvGrpSpPr/>
          <p:nvPr/>
        </p:nvGrpSpPr>
        <p:grpSpPr>
          <a:xfrm>
            <a:off x="2777419" y="3663992"/>
            <a:ext cx="535681" cy="335165"/>
            <a:chOff x="866225" y="1483287"/>
            <a:chExt cx="1109530" cy="694211"/>
          </a:xfrm>
        </p:grpSpPr>
        <p:sp>
          <p:nvSpPr>
            <p:cNvPr id="1276" name="Google Shape;1276;p41"/>
            <p:cNvSpPr/>
            <p:nvPr/>
          </p:nvSpPr>
          <p:spPr>
            <a:xfrm>
              <a:off x="932877" y="1660989"/>
              <a:ext cx="450068" cy="417666"/>
            </a:xfrm>
            <a:custGeom>
              <a:avLst/>
              <a:gdLst/>
              <a:ahLst/>
              <a:cxnLst/>
              <a:rect l="l" t="t" r="r" b="b"/>
              <a:pathLst>
                <a:path w="26072" h="24195" extrusionOk="0">
                  <a:moveTo>
                    <a:pt x="26071" y="1"/>
                  </a:moveTo>
                  <a:lnTo>
                    <a:pt x="26071" y="1"/>
                  </a:lnTo>
                  <a:cubicBezTo>
                    <a:pt x="25412" y="192"/>
                    <a:pt x="24762" y="389"/>
                    <a:pt x="24104" y="582"/>
                  </a:cubicBezTo>
                  <a:cubicBezTo>
                    <a:pt x="21764" y="6298"/>
                    <a:pt x="17715" y="12874"/>
                    <a:pt x="12292" y="16077"/>
                  </a:cubicBezTo>
                  <a:cubicBezTo>
                    <a:pt x="11516" y="16535"/>
                    <a:pt x="10767" y="16737"/>
                    <a:pt x="10051" y="16737"/>
                  </a:cubicBezTo>
                  <a:cubicBezTo>
                    <a:pt x="5995" y="16737"/>
                    <a:pt x="2999" y="10229"/>
                    <a:pt x="2229" y="6622"/>
                  </a:cubicBezTo>
                  <a:cubicBezTo>
                    <a:pt x="1484" y="6818"/>
                    <a:pt x="747" y="7017"/>
                    <a:pt x="0" y="7201"/>
                  </a:cubicBezTo>
                  <a:cubicBezTo>
                    <a:pt x="34" y="7212"/>
                    <a:pt x="62" y="7235"/>
                    <a:pt x="78" y="7266"/>
                  </a:cubicBezTo>
                  <a:cubicBezTo>
                    <a:pt x="2883" y="13146"/>
                    <a:pt x="6132" y="19132"/>
                    <a:pt x="11823" y="22686"/>
                  </a:cubicBezTo>
                  <a:cubicBezTo>
                    <a:pt x="12798" y="23292"/>
                    <a:pt x="13811" y="23787"/>
                    <a:pt x="14853" y="24195"/>
                  </a:cubicBezTo>
                  <a:lnTo>
                    <a:pt x="16106" y="23405"/>
                  </a:lnTo>
                  <a:lnTo>
                    <a:pt x="16106" y="23405"/>
                  </a:lnTo>
                  <a:cubicBezTo>
                    <a:pt x="16083" y="23411"/>
                    <a:pt x="16060" y="23414"/>
                    <a:pt x="16036" y="23414"/>
                  </a:cubicBezTo>
                  <a:cubicBezTo>
                    <a:pt x="15994" y="23414"/>
                    <a:pt x="15951" y="23404"/>
                    <a:pt x="15912" y="23384"/>
                  </a:cubicBezTo>
                  <a:cubicBezTo>
                    <a:pt x="15103" y="23021"/>
                    <a:pt x="14429" y="22367"/>
                    <a:pt x="14133" y="21522"/>
                  </a:cubicBezTo>
                  <a:cubicBezTo>
                    <a:pt x="14092" y="21419"/>
                    <a:pt x="14164" y="21339"/>
                    <a:pt x="14251" y="21316"/>
                  </a:cubicBezTo>
                  <a:lnTo>
                    <a:pt x="15480" y="20807"/>
                  </a:lnTo>
                  <a:cubicBezTo>
                    <a:pt x="15212" y="20364"/>
                    <a:pt x="15079" y="19851"/>
                    <a:pt x="15147" y="19336"/>
                  </a:cubicBezTo>
                  <a:cubicBezTo>
                    <a:pt x="15165" y="19202"/>
                    <a:pt x="15272" y="19132"/>
                    <a:pt x="15373" y="19132"/>
                  </a:cubicBezTo>
                  <a:cubicBezTo>
                    <a:pt x="15471" y="19132"/>
                    <a:pt x="15565" y="19198"/>
                    <a:pt x="15569" y="19335"/>
                  </a:cubicBezTo>
                  <a:cubicBezTo>
                    <a:pt x="15602" y="20365"/>
                    <a:pt x="16244" y="21150"/>
                    <a:pt x="17226" y="21433"/>
                  </a:cubicBezTo>
                  <a:lnTo>
                    <a:pt x="18943" y="20698"/>
                  </a:lnTo>
                  <a:cubicBezTo>
                    <a:pt x="17728" y="19486"/>
                    <a:pt x="17200" y="17793"/>
                    <a:pt x="17952" y="15772"/>
                  </a:cubicBezTo>
                  <a:cubicBezTo>
                    <a:pt x="18874" y="13291"/>
                    <a:pt x="20613" y="11035"/>
                    <a:pt x="21847" y="8702"/>
                  </a:cubicBezTo>
                  <a:cubicBezTo>
                    <a:pt x="23358" y="5851"/>
                    <a:pt x="24692" y="2916"/>
                    <a:pt x="2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1"/>
            <p:cNvSpPr/>
            <p:nvPr/>
          </p:nvSpPr>
          <p:spPr>
            <a:xfrm>
              <a:off x="1487376" y="1528084"/>
              <a:ext cx="394241" cy="268018"/>
            </a:xfrm>
            <a:custGeom>
              <a:avLst/>
              <a:gdLst/>
              <a:ahLst/>
              <a:cxnLst/>
              <a:rect l="l" t="t" r="r" b="b"/>
              <a:pathLst>
                <a:path w="22838" h="15526" extrusionOk="0">
                  <a:moveTo>
                    <a:pt x="20059" y="0"/>
                  </a:moveTo>
                  <a:cubicBezTo>
                    <a:pt x="19618" y="127"/>
                    <a:pt x="19184" y="257"/>
                    <a:pt x="18743" y="384"/>
                  </a:cubicBezTo>
                  <a:cubicBezTo>
                    <a:pt x="20035" y="3088"/>
                    <a:pt x="22267" y="8909"/>
                    <a:pt x="18247" y="9849"/>
                  </a:cubicBezTo>
                  <a:cubicBezTo>
                    <a:pt x="17914" y="9925"/>
                    <a:pt x="17577" y="9960"/>
                    <a:pt x="17238" y="9960"/>
                  </a:cubicBezTo>
                  <a:cubicBezTo>
                    <a:pt x="15558" y="9960"/>
                    <a:pt x="13836" y="9119"/>
                    <a:pt x="12351" y="8501"/>
                  </a:cubicBezTo>
                  <a:cubicBezTo>
                    <a:pt x="9438" y="7276"/>
                    <a:pt x="6638" y="6000"/>
                    <a:pt x="3553" y="5277"/>
                  </a:cubicBezTo>
                  <a:cubicBezTo>
                    <a:pt x="3381" y="5236"/>
                    <a:pt x="3337" y="5048"/>
                    <a:pt x="3387" y="4913"/>
                  </a:cubicBezTo>
                  <a:lnTo>
                    <a:pt x="3387" y="4913"/>
                  </a:lnTo>
                  <a:lnTo>
                    <a:pt x="0" y="5914"/>
                  </a:lnTo>
                  <a:cubicBezTo>
                    <a:pt x="5197" y="7651"/>
                    <a:pt x="10106" y="10177"/>
                    <a:pt x="14522" y="13434"/>
                  </a:cubicBezTo>
                  <a:cubicBezTo>
                    <a:pt x="15320" y="14023"/>
                    <a:pt x="16508" y="14670"/>
                    <a:pt x="17209" y="15526"/>
                  </a:cubicBezTo>
                  <a:lnTo>
                    <a:pt x="18467" y="14976"/>
                  </a:lnTo>
                  <a:cubicBezTo>
                    <a:pt x="18465" y="14969"/>
                    <a:pt x="18461" y="14957"/>
                    <a:pt x="18460" y="14951"/>
                  </a:cubicBezTo>
                  <a:cubicBezTo>
                    <a:pt x="18396" y="14639"/>
                    <a:pt x="18357" y="14349"/>
                    <a:pt x="18171" y="14084"/>
                  </a:cubicBezTo>
                  <a:cubicBezTo>
                    <a:pt x="17966" y="13798"/>
                    <a:pt x="17675" y="13616"/>
                    <a:pt x="17345" y="13511"/>
                  </a:cubicBezTo>
                  <a:cubicBezTo>
                    <a:pt x="17122" y="13444"/>
                    <a:pt x="17205" y="13154"/>
                    <a:pt x="17411" y="13154"/>
                  </a:cubicBezTo>
                  <a:cubicBezTo>
                    <a:pt x="17422" y="13154"/>
                    <a:pt x="17432" y="13155"/>
                    <a:pt x="17443" y="13156"/>
                  </a:cubicBezTo>
                  <a:cubicBezTo>
                    <a:pt x="18061" y="13236"/>
                    <a:pt x="18705" y="13758"/>
                    <a:pt x="18897" y="14389"/>
                  </a:cubicBezTo>
                  <a:lnTo>
                    <a:pt x="19765" y="14079"/>
                  </a:lnTo>
                  <a:cubicBezTo>
                    <a:pt x="19500" y="13501"/>
                    <a:pt x="19279" y="12979"/>
                    <a:pt x="18805" y="12497"/>
                  </a:cubicBezTo>
                  <a:cubicBezTo>
                    <a:pt x="18654" y="12341"/>
                    <a:pt x="18790" y="12135"/>
                    <a:pt x="18957" y="12135"/>
                  </a:cubicBezTo>
                  <a:cubicBezTo>
                    <a:pt x="19006" y="12135"/>
                    <a:pt x="19057" y="12153"/>
                    <a:pt x="19105" y="12194"/>
                  </a:cubicBezTo>
                  <a:cubicBezTo>
                    <a:pt x="19652" y="12676"/>
                    <a:pt x="20238" y="13381"/>
                    <a:pt x="20373" y="14123"/>
                  </a:cubicBezTo>
                  <a:cubicBezTo>
                    <a:pt x="20399" y="14243"/>
                    <a:pt x="20333" y="14348"/>
                    <a:pt x="20244" y="14412"/>
                  </a:cubicBezTo>
                  <a:lnTo>
                    <a:pt x="21512" y="14737"/>
                  </a:lnTo>
                  <a:cubicBezTo>
                    <a:pt x="22838" y="9854"/>
                    <a:pt x="22341" y="4574"/>
                    <a:pt x="20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1"/>
            <p:cNvSpPr/>
            <p:nvPr/>
          </p:nvSpPr>
          <p:spPr>
            <a:xfrm>
              <a:off x="1178889" y="1642432"/>
              <a:ext cx="679832" cy="460909"/>
            </a:xfrm>
            <a:custGeom>
              <a:avLst/>
              <a:gdLst/>
              <a:ahLst/>
              <a:cxnLst/>
              <a:rect l="l" t="t" r="r" b="b"/>
              <a:pathLst>
                <a:path w="39382" h="26700" extrusionOk="0">
                  <a:moveTo>
                    <a:pt x="15481" y="0"/>
                  </a:moveTo>
                  <a:cubicBezTo>
                    <a:pt x="14766" y="207"/>
                    <a:pt x="14054" y="421"/>
                    <a:pt x="13340" y="628"/>
                  </a:cubicBezTo>
                  <a:cubicBezTo>
                    <a:pt x="14325" y="4230"/>
                    <a:pt x="15217" y="7859"/>
                    <a:pt x="16018" y="11516"/>
                  </a:cubicBezTo>
                  <a:cubicBezTo>
                    <a:pt x="16580" y="14077"/>
                    <a:pt x="17532" y="16915"/>
                    <a:pt x="17524" y="19551"/>
                  </a:cubicBezTo>
                  <a:cubicBezTo>
                    <a:pt x="17514" y="22859"/>
                    <a:pt x="13963" y="23867"/>
                    <a:pt x="10897" y="23867"/>
                  </a:cubicBezTo>
                  <a:cubicBezTo>
                    <a:pt x="10028" y="23867"/>
                    <a:pt x="9198" y="23786"/>
                    <a:pt x="8499" y="23653"/>
                  </a:cubicBezTo>
                  <a:cubicBezTo>
                    <a:pt x="7010" y="23374"/>
                    <a:pt x="5639" y="22721"/>
                    <a:pt x="4691" y="21773"/>
                  </a:cubicBezTo>
                  <a:lnTo>
                    <a:pt x="2974" y="22508"/>
                  </a:lnTo>
                  <a:cubicBezTo>
                    <a:pt x="3291" y="22598"/>
                    <a:pt x="3180" y="23024"/>
                    <a:pt x="2887" y="23024"/>
                  </a:cubicBezTo>
                  <a:cubicBezTo>
                    <a:pt x="2871" y="23024"/>
                    <a:pt x="2855" y="23022"/>
                    <a:pt x="2838" y="23020"/>
                  </a:cubicBezTo>
                  <a:cubicBezTo>
                    <a:pt x="2158" y="22910"/>
                    <a:pt x="1574" y="22465"/>
                    <a:pt x="1228" y="21882"/>
                  </a:cubicBezTo>
                  <a:lnTo>
                    <a:pt x="0" y="22391"/>
                  </a:lnTo>
                  <a:cubicBezTo>
                    <a:pt x="16" y="22386"/>
                    <a:pt x="33" y="22383"/>
                    <a:pt x="49" y="22383"/>
                  </a:cubicBezTo>
                  <a:cubicBezTo>
                    <a:pt x="107" y="22383"/>
                    <a:pt x="163" y="22413"/>
                    <a:pt x="195" y="22465"/>
                  </a:cubicBezTo>
                  <a:cubicBezTo>
                    <a:pt x="588" y="23149"/>
                    <a:pt x="1110" y="23691"/>
                    <a:pt x="1856" y="23991"/>
                  </a:cubicBezTo>
                  <a:cubicBezTo>
                    <a:pt x="2133" y="24096"/>
                    <a:pt x="2061" y="24425"/>
                    <a:pt x="1855" y="24480"/>
                  </a:cubicBezTo>
                  <a:lnTo>
                    <a:pt x="602" y="25270"/>
                  </a:lnTo>
                  <a:cubicBezTo>
                    <a:pt x="3213" y="26282"/>
                    <a:pt x="6013" y="26700"/>
                    <a:pt x="8843" y="26700"/>
                  </a:cubicBezTo>
                  <a:cubicBezTo>
                    <a:pt x="12566" y="26700"/>
                    <a:pt x="16340" y="25977"/>
                    <a:pt x="19800" y="24938"/>
                  </a:cubicBezTo>
                  <a:cubicBezTo>
                    <a:pt x="26925" y="22794"/>
                    <a:pt x="34538" y="18773"/>
                    <a:pt x="37975" y="11841"/>
                  </a:cubicBezTo>
                  <a:cubicBezTo>
                    <a:pt x="38564" y="10647"/>
                    <a:pt x="39035" y="9399"/>
                    <a:pt x="39382" y="8114"/>
                  </a:cubicBezTo>
                  <a:lnTo>
                    <a:pt x="38114" y="7788"/>
                  </a:lnTo>
                  <a:cubicBezTo>
                    <a:pt x="38065" y="7824"/>
                    <a:pt x="38007" y="7844"/>
                    <a:pt x="37951" y="7844"/>
                  </a:cubicBezTo>
                  <a:cubicBezTo>
                    <a:pt x="37872" y="7844"/>
                    <a:pt x="37796" y="7804"/>
                    <a:pt x="37749" y="7707"/>
                  </a:cubicBezTo>
                  <a:cubicBezTo>
                    <a:pt x="37706" y="7625"/>
                    <a:pt x="37670" y="7540"/>
                    <a:pt x="37634" y="7456"/>
                  </a:cubicBezTo>
                  <a:lnTo>
                    <a:pt x="36767" y="7766"/>
                  </a:lnTo>
                  <a:cubicBezTo>
                    <a:pt x="36822" y="7924"/>
                    <a:pt x="36842" y="8092"/>
                    <a:pt x="36827" y="8259"/>
                  </a:cubicBezTo>
                  <a:cubicBezTo>
                    <a:pt x="36808" y="8411"/>
                    <a:pt x="36666" y="8509"/>
                    <a:pt x="36537" y="8509"/>
                  </a:cubicBezTo>
                  <a:cubicBezTo>
                    <a:pt x="36448" y="8509"/>
                    <a:pt x="36366" y="8462"/>
                    <a:pt x="36336" y="8353"/>
                  </a:cubicBezTo>
                  <a:lnTo>
                    <a:pt x="35078" y="8903"/>
                  </a:lnTo>
                  <a:cubicBezTo>
                    <a:pt x="35388" y="9280"/>
                    <a:pt x="35601" y="9692"/>
                    <a:pt x="35642" y="10163"/>
                  </a:cubicBezTo>
                  <a:cubicBezTo>
                    <a:pt x="35784" y="11720"/>
                    <a:pt x="34292" y="13532"/>
                    <a:pt x="33314" y="14643"/>
                  </a:cubicBezTo>
                  <a:cubicBezTo>
                    <a:pt x="31693" y="16480"/>
                    <a:pt x="29466" y="17982"/>
                    <a:pt x="27248" y="17982"/>
                  </a:cubicBezTo>
                  <a:cubicBezTo>
                    <a:pt x="26038" y="17982"/>
                    <a:pt x="24831" y="17535"/>
                    <a:pt x="23725" y="16452"/>
                  </a:cubicBezTo>
                  <a:cubicBezTo>
                    <a:pt x="21699" y="14469"/>
                    <a:pt x="20674" y="11290"/>
                    <a:pt x="19496" y="8781"/>
                  </a:cubicBezTo>
                  <a:cubicBezTo>
                    <a:pt x="18128" y="5869"/>
                    <a:pt x="16752" y="2952"/>
                    <a:pt x="154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1"/>
            <p:cNvSpPr/>
            <p:nvPr/>
          </p:nvSpPr>
          <p:spPr>
            <a:xfrm>
              <a:off x="1553095" y="1539546"/>
              <a:ext cx="277857" cy="141552"/>
            </a:xfrm>
            <a:custGeom>
              <a:avLst/>
              <a:gdLst/>
              <a:ahLst/>
              <a:cxnLst/>
              <a:rect l="l" t="t" r="r" b="b"/>
              <a:pathLst>
                <a:path w="16096" h="8200" extrusionOk="0">
                  <a:moveTo>
                    <a:pt x="11325" y="2497"/>
                  </a:moveTo>
                  <a:cubicBezTo>
                    <a:pt x="11598" y="2497"/>
                    <a:pt x="11870" y="2499"/>
                    <a:pt x="12141" y="2505"/>
                  </a:cubicBezTo>
                  <a:cubicBezTo>
                    <a:pt x="12550" y="2507"/>
                    <a:pt x="12546" y="3131"/>
                    <a:pt x="12137" y="3135"/>
                  </a:cubicBezTo>
                  <a:cubicBezTo>
                    <a:pt x="12118" y="3135"/>
                    <a:pt x="12099" y="3135"/>
                    <a:pt x="12080" y="3135"/>
                  </a:cubicBezTo>
                  <a:cubicBezTo>
                    <a:pt x="11060" y="3135"/>
                    <a:pt x="10026" y="3106"/>
                    <a:pt x="9008" y="3035"/>
                  </a:cubicBezTo>
                  <a:cubicBezTo>
                    <a:pt x="8707" y="3016"/>
                    <a:pt x="8701" y="2575"/>
                    <a:pt x="9012" y="2557"/>
                  </a:cubicBezTo>
                  <a:cubicBezTo>
                    <a:pt x="9778" y="2517"/>
                    <a:pt x="10554" y="2497"/>
                    <a:pt x="11325" y="2497"/>
                  </a:cubicBezTo>
                  <a:close/>
                  <a:moveTo>
                    <a:pt x="5621" y="3718"/>
                  </a:moveTo>
                  <a:cubicBezTo>
                    <a:pt x="5643" y="3718"/>
                    <a:pt x="5666" y="3721"/>
                    <a:pt x="5691" y="3728"/>
                  </a:cubicBezTo>
                  <a:cubicBezTo>
                    <a:pt x="6807" y="4034"/>
                    <a:pt x="7977" y="4273"/>
                    <a:pt x="9056" y="4690"/>
                  </a:cubicBezTo>
                  <a:cubicBezTo>
                    <a:pt x="9354" y="4802"/>
                    <a:pt x="9278" y="5226"/>
                    <a:pt x="8980" y="5226"/>
                  </a:cubicBezTo>
                  <a:cubicBezTo>
                    <a:pt x="8958" y="5226"/>
                    <a:pt x="8935" y="5224"/>
                    <a:pt x="8911" y="5219"/>
                  </a:cubicBezTo>
                  <a:cubicBezTo>
                    <a:pt x="7785" y="4975"/>
                    <a:pt x="6667" y="4535"/>
                    <a:pt x="5573" y="4182"/>
                  </a:cubicBezTo>
                  <a:cubicBezTo>
                    <a:pt x="5310" y="4094"/>
                    <a:pt x="5384" y="3718"/>
                    <a:pt x="5621" y="3718"/>
                  </a:cubicBezTo>
                  <a:close/>
                  <a:moveTo>
                    <a:pt x="12127" y="5139"/>
                  </a:moveTo>
                  <a:cubicBezTo>
                    <a:pt x="12156" y="5139"/>
                    <a:pt x="12186" y="5145"/>
                    <a:pt x="12218" y="5158"/>
                  </a:cubicBezTo>
                  <a:cubicBezTo>
                    <a:pt x="13032" y="5465"/>
                    <a:pt x="13846" y="5720"/>
                    <a:pt x="14702" y="5862"/>
                  </a:cubicBezTo>
                  <a:cubicBezTo>
                    <a:pt x="15125" y="5931"/>
                    <a:pt x="14990" y="6556"/>
                    <a:pt x="14594" y="6556"/>
                  </a:cubicBezTo>
                  <a:cubicBezTo>
                    <a:pt x="14570" y="6556"/>
                    <a:pt x="14545" y="6554"/>
                    <a:pt x="14520" y="6549"/>
                  </a:cubicBezTo>
                  <a:cubicBezTo>
                    <a:pt x="13650" y="6383"/>
                    <a:pt x="12780" y="6091"/>
                    <a:pt x="12015" y="5642"/>
                  </a:cubicBezTo>
                  <a:cubicBezTo>
                    <a:pt x="11794" y="5511"/>
                    <a:pt x="11900" y="5139"/>
                    <a:pt x="12127" y="5139"/>
                  </a:cubicBezTo>
                  <a:close/>
                  <a:moveTo>
                    <a:pt x="13980" y="1"/>
                  </a:moveTo>
                  <a:cubicBezTo>
                    <a:pt x="9325" y="1367"/>
                    <a:pt x="4665" y="2741"/>
                    <a:pt x="1" y="4122"/>
                  </a:cubicBezTo>
                  <a:cubicBezTo>
                    <a:pt x="2848" y="4414"/>
                    <a:pt x="5454" y="5522"/>
                    <a:pt x="8087" y="6602"/>
                  </a:cubicBezTo>
                  <a:cubicBezTo>
                    <a:pt x="9138" y="7033"/>
                    <a:pt x="11387" y="8199"/>
                    <a:pt x="13190" y="8199"/>
                  </a:cubicBezTo>
                  <a:cubicBezTo>
                    <a:pt x="14337" y="8199"/>
                    <a:pt x="15302" y="7727"/>
                    <a:pt x="15663" y="6292"/>
                  </a:cubicBezTo>
                  <a:cubicBezTo>
                    <a:pt x="16095" y="4579"/>
                    <a:pt x="14740" y="1637"/>
                    <a:pt x="1398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1"/>
            <p:cNvSpPr/>
            <p:nvPr/>
          </p:nvSpPr>
          <p:spPr>
            <a:xfrm>
              <a:off x="1458443" y="1636735"/>
              <a:ext cx="321997" cy="299090"/>
            </a:xfrm>
            <a:custGeom>
              <a:avLst/>
              <a:gdLst/>
              <a:ahLst/>
              <a:cxnLst/>
              <a:rect l="l" t="t" r="r" b="b"/>
              <a:pathLst>
                <a:path w="18653" h="17326" extrusionOk="0">
                  <a:moveTo>
                    <a:pt x="7076" y="5114"/>
                  </a:moveTo>
                  <a:cubicBezTo>
                    <a:pt x="7102" y="5114"/>
                    <a:pt x="7130" y="5119"/>
                    <a:pt x="7159" y="5128"/>
                  </a:cubicBezTo>
                  <a:cubicBezTo>
                    <a:pt x="8211" y="5445"/>
                    <a:pt x="9304" y="5718"/>
                    <a:pt x="10317" y="6140"/>
                  </a:cubicBezTo>
                  <a:cubicBezTo>
                    <a:pt x="10605" y="6260"/>
                    <a:pt x="10428" y="6668"/>
                    <a:pt x="10166" y="6668"/>
                  </a:cubicBezTo>
                  <a:cubicBezTo>
                    <a:pt x="10145" y="6668"/>
                    <a:pt x="10124" y="6665"/>
                    <a:pt x="10103" y="6660"/>
                  </a:cubicBezTo>
                  <a:cubicBezTo>
                    <a:pt x="9062" y="6406"/>
                    <a:pt x="8040" y="5974"/>
                    <a:pt x="7027" y="5625"/>
                  </a:cubicBezTo>
                  <a:cubicBezTo>
                    <a:pt x="6745" y="5526"/>
                    <a:pt x="6819" y="5114"/>
                    <a:pt x="7076" y="5114"/>
                  </a:cubicBezTo>
                  <a:close/>
                  <a:moveTo>
                    <a:pt x="3943" y="3794"/>
                  </a:moveTo>
                  <a:cubicBezTo>
                    <a:pt x="4028" y="3794"/>
                    <a:pt x="4117" y="3829"/>
                    <a:pt x="4182" y="3912"/>
                  </a:cubicBezTo>
                  <a:cubicBezTo>
                    <a:pt x="4895" y="4832"/>
                    <a:pt x="5585" y="5796"/>
                    <a:pt x="6213" y="6772"/>
                  </a:cubicBezTo>
                  <a:cubicBezTo>
                    <a:pt x="6362" y="7013"/>
                    <a:pt x="6159" y="7221"/>
                    <a:pt x="5943" y="7221"/>
                  </a:cubicBezTo>
                  <a:cubicBezTo>
                    <a:pt x="5850" y="7221"/>
                    <a:pt x="5754" y="7182"/>
                    <a:pt x="5683" y="7091"/>
                  </a:cubicBezTo>
                  <a:cubicBezTo>
                    <a:pt x="4982" y="6161"/>
                    <a:pt x="4318" y="5176"/>
                    <a:pt x="3701" y="4190"/>
                  </a:cubicBezTo>
                  <a:cubicBezTo>
                    <a:pt x="3568" y="3975"/>
                    <a:pt x="3748" y="3794"/>
                    <a:pt x="3943" y="3794"/>
                  </a:cubicBezTo>
                  <a:close/>
                  <a:moveTo>
                    <a:pt x="7940" y="8254"/>
                  </a:moveTo>
                  <a:cubicBezTo>
                    <a:pt x="7970" y="8254"/>
                    <a:pt x="8002" y="8260"/>
                    <a:pt x="8036" y="8274"/>
                  </a:cubicBezTo>
                  <a:cubicBezTo>
                    <a:pt x="8871" y="8610"/>
                    <a:pt x="9808" y="9199"/>
                    <a:pt x="10233" y="10022"/>
                  </a:cubicBezTo>
                  <a:cubicBezTo>
                    <a:pt x="10357" y="10259"/>
                    <a:pt x="10154" y="10528"/>
                    <a:pt x="9935" y="10528"/>
                  </a:cubicBezTo>
                  <a:cubicBezTo>
                    <a:pt x="9861" y="10528"/>
                    <a:pt x="9785" y="10497"/>
                    <a:pt x="9719" y="10424"/>
                  </a:cubicBezTo>
                  <a:lnTo>
                    <a:pt x="9719" y="10423"/>
                  </a:lnTo>
                  <a:cubicBezTo>
                    <a:pt x="9441" y="10117"/>
                    <a:pt x="9215" y="9776"/>
                    <a:pt x="8898" y="9500"/>
                  </a:cubicBezTo>
                  <a:cubicBezTo>
                    <a:pt x="8572" y="9214"/>
                    <a:pt x="8206" y="8999"/>
                    <a:pt x="7808" y="8818"/>
                  </a:cubicBezTo>
                  <a:cubicBezTo>
                    <a:pt x="7535" y="8695"/>
                    <a:pt x="7683" y="8254"/>
                    <a:pt x="7940" y="8254"/>
                  </a:cubicBezTo>
                  <a:close/>
                  <a:moveTo>
                    <a:pt x="12148" y="10269"/>
                  </a:moveTo>
                  <a:cubicBezTo>
                    <a:pt x="12213" y="10269"/>
                    <a:pt x="12283" y="10296"/>
                    <a:pt x="12349" y="10359"/>
                  </a:cubicBezTo>
                  <a:cubicBezTo>
                    <a:pt x="12869" y="10868"/>
                    <a:pt x="13378" y="11386"/>
                    <a:pt x="13938" y="11843"/>
                  </a:cubicBezTo>
                  <a:cubicBezTo>
                    <a:pt x="14506" y="12305"/>
                    <a:pt x="15145" y="12662"/>
                    <a:pt x="15695" y="13128"/>
                  </a:cubicBezTo>
                  <a:cubicBezTo>
                    <a:pt x="15949" y="13342"/>
                    <a:pt x="15707" y="13645"/>
                    <a:pt x="15447" y="13645"/>
                  </a:cubicBezTo>
                  <a:cubicBezTo>
                    <a:pt x="15404" y="13645"/>
                    <a:pt x="15361" y="13637"/>
                    <a:pt x="15319" y="13619"/>
                  </a:cubicBezTo>
                  <a:cubicBezTo>
                    <a:pt x="14053" y="13078"/>
                    <a:pt x="12781" y="11850"/>
                    <a:pt x="11934" y="10786"/>
                  </a:cubicBezTo>
                  <a:cubicBezTo>
                    <a:pt x="11756" y="10562"/>
                    <a:pt x="11930" y="10269"/>
                    <a:pt x="12148" y="10269"/>
                  </a:cubicBezTo>
                  <a:close/>
                  <a:moveTo>
                    <a:pt x="7313" y="11197"/>
                  </a:moveTo>
                  <a:cubicBezTo>
                    <a:pt x="7406" y="11197"/>
                    <a:pt x="7500" y="11242"/>
                    <a:pt x="7565" y="11350"/>
                  </a:cubicBezTo>
                  <a:cubicBezTo>
                    <a:pt x="8353" y="12671"/>
                    <a:pt x="9295" y="13621"/>
                    <a:pt x="10380" y="14680"/>
                  </a:cubicBezTo>
                  <a:cubicBezTo>
                    <a:pt x="10605" y="14897"/>
                    <a:pt x="10401" y="15262"/>
                    <a:pt x="10144" y="15262"/>
                  </a:cubicBezTo>
                  <a:cubicBezTo>
                    <a:pt x="10091" y="15262"/>
                    <a:pt x="10036" y="15247"/>
                    <a:pt x="9982" y="15211"/>
                  </a:cubicBezTo>
                  <a:lnTo>
                    <a:pt x="9981" y="15211"/>
                  </a:lnTo>
                  <a:cubicBezTo>
                    <a:pt x="8725" y="14386"/>
                    <a:pt x="7679" y="13008"/>
                    <a:pt x="7016" y="11674"/>
                  </a:cubicBezTo>
                  <a:cubicBezTo>
                    <a:pt x="6892" y="11425"/>
                    <a:pt x="7102" y="11197"/>
                    <a:pt x="7313" y="11197"/>
                  </a:cubicBezTo>
                  <a:close/>
                  <a:moveTo>
                    <a:pt x="405" y="1"/>
                  </a:moveTo>
                  <a:cubicBezTo>
                    <a:pt x="273" y="36"/>
                    <a:pt x="138" y="80"/>
                    <a:pt x="1" y="118"/>
                  </a:cubicBezTo>
                  <a:cubicBezTo>
                    <a:pt x="1901" y="3803"/>
                    <a:pt x="3656" y="7568"/>
                    <a:pt x="5437" y="11313"/>
                  </a:cubicBezTo>
                  <a:cubicBezTo>
                    <a:pt x="6321" y="13164"/>
                    <a:pt x="7226" y="15652"/>
                    <a:pt x="9084" y="16769"/>
                  </a:cubicBezTo>
                  <a:cubicBezTo>
                    <a:pt x="9734" y="17159"/>
                    <a:pt x="10401" y="17325"/>
                    <a:pt x="11064" y="17325"/>
                  </a:cubicBezTo>
                  <a:cubicBezTo>
                    <a:pt x="13098" y="17325"/>
                    <a:pt x="15089" y="15756"/>
                    <a:pt x="16391" y="14259"/>
                  </a:cubicBezTo>
                  <a:cubicBezTo>
                    <a:pt x="17381" y="13118"/>
                    <a:pt x="18652" y="11459"/>
                    <a:pt x="17932" y="9793"/>
                  </a:cubicBezTo>
                  <a:cubicBezTo>
                    <a:pt x="17579" y="8963"/>
                    <a:pt x="15950" y="8226"/>
                    <a:pt x="15278" y="7747"/>
                  </a:cubicBezTo>
                  <a:cubicBezTo>
                    <a:pt x="13931" y="6781"/>
                    <a:pt x="12539" y="5884"/>
                    <a:pt x="11101" y="5055"/>
                  </a:cubicBezTo>
                  <a:cubicBezTo>
                    <a:pt x="7824" y="3157"/>
                    <a:pt x="4375" y="1690"/>
                    <a:pt x="791" y="485"/>
                  </a:cubicBezTo>
                  <a:cubicBezTo>
                    <a:pt x="542" y="406"/>
                    <a:pt x="419" y="205"/>
                    <a:pt x="40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1"/>
            <p:cNvSpPr/>
            <p:nvPr/>
          </p:nvSpPr>
          <p:spPr>
            <a:xfrm>
              <a:off x="1245782" y="1665322"/>
              <a:ext cx="218250" cy="371679"/>
            </a:xfrm>
            <a:custGeom>
              <a:avLst/>
              <a:gdLst/>
              <a:ahLst/>
              <a:cxnLst/>
              <a:rect l="l" t="t" r="r" b="b"/>
              <a:pathLst>
                <a:path w="12643" h="21531" extrusionOk="0">
                  <a:moveTo>
                    <a:pt x="8102" y="4968"/>
                  </a:moveTo>
                  <a:cubicBezTo>
                    <a:pt x="8209" y="4968"/>
                    <a:pt x="8309" y="5029"/>
                    <a:pt x="8339" y="5172"/>
                  </a:cubicBezTo>
                  <a:cubicBezTo>
                    <a:pt x="8589" y="6384"/>
                    <a:pt x="8765" y="7844"/>
                    <a:pt x="8357" y="9034"/>
                  </a:cubicBezTo>
                  <a:cubicBezTo>
                    <a:pt x="8309" y="9169"/>
                    <a:pt x="8188" y="9235"/>
                    <a:pt x="8071" y="9235"/>
                  </a:cubicBezTo>
                  <a:cubicBezTo>
                    <a:pt x="7931" y="9235"/>
                    <a:pt x="7796" y="9141"/>
                    <a:pt x="7794" y="8959"/>
                  </a:cubicBezTo>
                  <a:cubicBezTo>
                    <a:pt x="7792" y="7720"/>
                    <a:pt x="7977" y="6570"/>
                    <a:pt x="7791" y="5321"/>
                  </a:cubicBezTo>
                  <a:cubicBezTo>
                    <a:pt x="7762" y="5110"/>
                    <a:pt x="7940" y="4968"/>
                    <a:pt x="8102" y="4968"/>
                  </a:cubicBezTo>
                  <a:close/>
                  <a:moveTo>
                    <a:pt x="6193" y="8098"/>
                  </a:moveTo>
                  <a:cubicBezTo>
                    <a:pt x="6343" y="8098"/>
                    <a:pt x="6503" y="8233"/>
                    <a:pt x="6445" y="8408"/>
                  </a:cubicBezTo>
                  <a:cubicBezTo>
                    <a:pt x="5936" y="9940"/>
                    <a:pt x="5551" y="11580"/>
                    <a:pt x="4920" y="13058"/>
                  </a:cubicBezTo>
                  <a:cubicBezTo>
                    <a:pt x="4871" y="13174"/>
                    <a:pt x="4787" y="13221"/>
                    <a:pt x="4699" y="13221"/>
                  </a:cubicBezTo>
                  <a:cubicBezTo>
                    <a:pt x="4522" y="13221"/>
                    <a:pt x="4328" y="13033"/>
                    <a:pt x="4362" y="12827"/>
                  </a:cubicBezTo>
                  <a:cubicBezTo>
                    <a:pt x="4601" y="11268"/>
                    <a:pt x="5332" y="9642"/>
                    <a:pt x="5998" y="8221"/>
                  </a:cubicBezTo>
                  <a:cubicBezTo>
                    <a:pt x="6039" y="8134"/>
                    <a:pt x="6114" y="8098"/>
                    <a:pt x="6193" y="8098"/>
                  </a:cubicBezTo>
                  <a:close/>
                  <a:moveTo>
                    <a:pt x="9562" y="10509"/>
                  </a:moveTo>
                  <a:cubicBezTo>
                    <a:pt x="9662" y="10509"/>
                    <a:pt x="9761" y="10564"/>
                    <a:pt x="9790" y="10682"/>
                  </a:cubicBezTo>
                  <a:cubicBezTo>
                    <a:pt x="10090" y="11908"/>
                    <a:pt x="10141" y="13549"/>
                    <a:pt x="9575" y="14702"/>
                  </a:cubicBezTo>
                  <a:cubicBezTo>
                    <a:pt x="9521" y="14815"/>
                    <a:pt x="9413" y="14865"/>
                    <a:pt x="9302" y="14865"/>
                  </a:cubicBezTo>
                  <a:cubicBezTo>
                    <a:pt x="9124" y="14865"/>
                    <a:pt x="8939" y="14737"/>
                    <a:pt x="8954" y="14535"/>
                  </a:cubicBezTo>
                  <a:cubicBezTo>
                    <a:pt x="9017" y="13901"/>
                    <a:pt x="9221" y="13297"/>
                    <a:pt x="9281" y="12657"/>
                  </a:cubicBezTo>
                  <a:cubicBezTo>
                    <a:pt x="9344" y="12023"/>
                    <a:pt x="9325" y="11385"/>
                    <a:pt x="9311" y="10745"/>
                  </a:cubicBezTo>
                  <a:cubicBezTo>
                    <a:pt x="9311" y="10593"/>
                    <a:pt x="9438" y="10509"/>
                    <a:pt x="9562" y="10509"/>
                  </a:cubicBezTo>
                  <a:close/>
                  <a:moveTo>
                    <a:pt x="7430" y="13028"/>
                  </a:moveTo>
                  <a:cubicBezTo>
                    <a:pt x="7542" y="13028"/>
                    <a:pt x="7652" y="13129"/>
                    <a:pt x="7625" y="13268"/>
                  </a:cubicBezTo>
                  <a:cubicBezTo>
                    <a:pt x="7467" y="14041"/>
                    <a:pt x="7134" y="14789"/>
                    <a:pt x="6871" y="15524"/>
                  </a:cubicBezTo>
                  <a:cubicBezTo>
                    <a:pt x="6623" y="16214"/>
                    <a:pt x="6381" y="16903"/>
                    <a:pt x="6095" y="17578"/>
                  </a:cubicBezTo>
                  <a:cubicBezTo>
                    <a:pt x="6042" y="17701"/>
                    <a:pt x="5937" y="17752"/>
                    <a:pt x="5826" y="17752"/>
                  </a:cubicBezTo>
                  <a:cubicBezTo>
                    <a:pt x="5610" y="17752"/>
                    <a:pt x="5371" y="17556"/>
                    <a:pt x="5460" y="17314"/>
                  </a:cubicBezTo>
                  <a:cubicBezTo>
                    <a:pt x="5702" y="16625"/>
                    <a:pt x="6004" y="15960"/>
                    <a:pt x="6290" y="15286"/>
                  </a:cubicBezTo>
                  <a:cubicBezTo>
                    <a:pt x="6597" y="14566"/>
                    <a:pt x="6862" y="13791"/>
                    <a:pt x="7271" y="13123"/>
                  </a:cubicBezTo>
                  <a:cubicBezTo>
                    <a:pt x="7310" y="13056"/>
                    <a:pt x="7370" y="13028"/>
                    <a:pt x="7430" y="13028"/>
                  </a:cubicBezTo>
                  <a:close/>
                  <a:moveTo>
                    <a:pt x="3762" y="15455"/>
                  </a:moveTo>
                  <a:cubicBezTo>
                    <a:pt x="3970" y="15455"/>
                    <a:pt x="4183" y="15684"/>
                    <a:pt x="4068" y="15937"/>
                  </a:cubicBezTo>
                  <a:cubicBezTo>
                    <a:pt x="3624" y="16896"/>
                    <a:pt x="3087" y="17825"/>
                    <a:pt x="2596" y="18757"/>
                  </a:cubicBezTo>
                  <a:cubicBezTo>
                    <a:pt x="2545" y="18851"/>
                    <a:pt x="2468" y="18889"/>
                    <a:pt x="2390" y="18889"/>
                  </a:cubicBezTo>
                  <a:cubicBezTo>
                    <a:pt x="2221" y="18889"/>
                    <a:pt x="2048" y="18705"/>
                    <a:pt x="2145" y="18504"/>
                  </a:cubicBezTo>
                  <a:cubicBezTo>
                    <a:pt x="2595" y="17543"/>
                    <a:pt x="3014" y="16551"/>
                    <a:pt x="3512" y="15618"/>
                  </a:cubicBezTo>
                  <a:cubicBezTo>
                    <a:pt x="3573" y="15503"/>
                    <a:pt x="3667" y="15455"/>
                    <a:pt x="3762" y="15455"/>
                  </a:cubicBezTo>
                  <a:close/>
                  <a:moveTo>
                    <a:pt x="9161" y="16093"/>
                  </a:moveTo>
                  <a:cubicBezTo>
                    <a:pt x="9359" y="16093"/>
                    <a:pt x="9574" y="16268"/>
                    <a:pt x="9536" y="16528"/>
                  </a:cubicBezTo>
                  <a:cubicBezTo>
                    <a:pt x="9433" y="17280"/>
                    <a:pt x="9272" y="18021"/>
                    <a:pt x="9105" y="18763"/>
                  </a:cubicBezTo>
                  <a:cubicBezTo>
                    <a:pt x="9073" y="18909"/>
                    <a:pt x="8944" y="18976"/>
                    <a:pt x="8815" y="18976"/>
                  </a:cubicBezTo>
                  <a:cubicBezTo>
                    <a:pt x="8653" y="18976"/>
                    <a:pt x="8490" y="18871"/>
                    <a:pt x="8513" y="18682"/>
                  </a:cubicBezTo>
                  <a:cubicBezTo>
                    <a:pt x="8609" y="17899"/>
                    <a:pt x="8710" y="17115"/>
                    <a:pt x="8871" y="16347"/>
                  </a:cubicBezTo>
                  <a:cubicBezTo>
                    <a:pt x="8907" y="16169"/>
                    <a:pt x="9030" y="16093"/>
                    <a:pt x="9161" y="16093"/>
                  </a:cubicBezTo>
                  <a:close/>
                  <a:moveTo>
                    <a:pt x="8602" y="0"/>
                  </a:moveTo>
                  <a:cubicBezTo>
                    <a:pt x="7349" y="3425"/>
                    <a:pt x="5770" y="6715"/>
                    <a:pt x="4048" y="9918"/>
                  </a:cubicBezTo>
                  <a:cubicBezTo>
                    <a:pt x="3220" y="11462"/>
                    <a:pt x="2242" y="12942"/>
                    <a:pt x="1445" y="14498"/>
                  </a:cubicBezTo>
                  <a:cubicBezTo>
                    <a:pt x="1" y="17297"/>
                    <a:pt x="822" y="20223"/>
                    <a:pt x="4025" y="21156"/>
                  </a:cubicBezTo>
                  <a:cubicBezTo>
                    <a:pt x="4805" y="21385"/>
                    <a:pt x="5823" y="21531"/>
                    <a:pt x="6882" y="21531"/>
                  </a:cubicBezTo>
                  <a:cubicBezTo>
                    <a:pt x="9623" y="21531"/>
                    <a:pt x="12642" y="20557"/>
                    <a:pt x="12550" y="17532"/>
                  </a:cubicBezTo>
                  <a:cubicBezTo>
                    <a:pt x="12492" y="15590"/>
                    <a:pt x="11819" y="13508"/>
                    <a:pt x="11418" y="11614"/>
                  </a:cubicBezTo>
                  <a:cubicBezTo>
                    <a:pt x="10581" y="7717"/>
                    <a:pt x="9642" y="3846"/>
                    <a:pt x="8602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1"/>
            <p:cNvSpPr/>
            <p:nvPr/>
          </p:nvSpPr>
          <p:spPr>
            <a:xfrm>
              <a:off x="980419" y="1676837"/>
              <a:ext cx="348513" cy="251532"/>
            </a:xfrm>
            <a:custGeom>
              <a:avLst/>
              <a:gdLst/>
              <a:ahLst/>
              <a:cxnLst/>
              <a:rect l="l" t="t" r="r" b="b"/>
              <a:pathLst>
                <a:path w="20189" h="14571" extrusionOk="0">
                  <a:moveTo>
                    <a:pt x="15149" y="2524"/>
                  </a:moveTo>
                  <a:cubicBezTo>
                    <a:pt x="15397" y="2524"/>
                    <a:pt x="15547" y="2927"/>
                    <a:pt x="15286" y="3042"/>
                  </a:cubicBezTo>
                  <a:lnTo>
                    <a:pt x="15285" y="3042"/>
                  </a:lnTo>
                  <a:cubicBezTo>
                    <a:pt x="14064" y="3555"/>
                    <a:pt x="12792" y="3955"/>
                    <a:pt x="11538" y="4396"/>
                  </a:cubicBezTo>
                  <a:cubicBezTo>
                    <a:pt x="11509" y="4406"/>
                    <a:pt x="11482" y="4410"/>
                    <a:pt x="11457" y="4410"/>
                  </a:cubicBezTo>
                  <a:cubicBezTo>
                    <a:pt x="11226" y="4410"/>
                    <a:pt x="11162" y="4032"/>
                    <a:pt x="11412" y="3934"/>
                  </a:cubicBezTo>
                  <a:cubicBezTo>
                    <a:pt x="12624" y="3457"/>
                    <a:pt x="13835" y="2934"/>
                    <a:pt x="15074" y="2536"/>
                  </a:cubicBezTo>
                  <a:cubicBezTo>
                    <a:pt x="15100" y="2528"/>
                    <a:pt x="15125" y="2524"/>
                    <a:pt x="15149" y="2524"/>
                  </a:cubicBezTo>
                  <a:close/>
                  <a:moveTo>
                    <a:pt x="17522" y="3184"/>
                  </a:moveTo>
                  <a:cubicBezTo>
                    <a:pt x="17751" y="3184"/>
                    <a:pt x="17950" y="3458"/>
                    <a:pt x="17740" y="3662"/>
                  </a:cubicBezTo>
                  <a:lnTo>
                    <a:pt x="17738" y="3662"/>
                  </a:lnTo>
                  <a:cubicBezTo>
                    <a:pt x="16920" y="4420"/>
                    <a:pt x="16057" y="5144"/>
                    <a:pt x="15189" y="5843"/>
                  </a:cubicBezTo>
                  <a:cubicBezTo>
                    <a:pt x="15136" y="5887"/>
                    <a:pt x="15077" y="5906"/>
                    <a:pt x="15021" y="5906"/>
                  </a:cubicBezTo>
                  <a:cubicBezTo>
                    <a:pt x="14823" y="5906"/>
                    <a:pt x="14652" y="5672"/>
                    <a:pt x="14834" y="5498"/>
                  </a:cubicBezTo>
                  <a:cubicBezTo>
                    <a:pt x="15643" y="4729"/>
                    <a:pt x="16468" y="3968"/>
                    <a:pt x="17328" y="3258"/>
                  </a:cubicBezTo>
                  <a:cubicBezTo>
                    <a:pt x="17389" y="3206"/>
                    <a:pt x="17456" y="3184"/>
                    <a:pt x="17522" y="3184"/>
                  </a:cubicBezTo>
                  <a:close/>
                  <a:moveTo>
                    <a:pt x="6977" y="4442"/>
                  </a:moveTo>
                  <a:cubicBezTo>
                    <a:pt x="7236" y="4442"/>
                    <a:pt x="7400" y="4821"/>
                    <a:pt x="7129" y="4991"/>
                  </a:cubicBezTo>
                  <a:cubicBezTo>
                    <a:pt x="5908" y="5778"/>
                    <a:pt x="4640" y="6512"/>
                    <a:pt x="3381" y="7229"/>
                  </a:cubicBezTo>
                  <a:cubicBezTo>
                    <a:pt x="3334" y="7255"/>
                    <a:pt x="3288" y="7267"/>
                    <a:pt x="3246" y="7267"/>
                  </a:cubicBezTo>
                  <a:cubicBezTo>
                    <a:pt x="3012" y="7267"/>
                    <a:pt x="2867" y="6923"/>
                    <a:pt x="3108" y="6767"/>
                  </a:cubicBezTo>
                  <a:cubicBezTo>
                    <a:pt x="4324" y="5988"/>
                    <a:pt x="5564" y="5202"/>
                    <a:pt x="6830" y="4483"/>
                  </a:cubicBezTo>
                  <a:cubicBezTo>
                    <a:pt x="6881" y="4454"/>
                    <a:pt x="6931" y="4442"/>
                    <a:pt x="6977" y="4442"/>
                  </a:cubicBezTo>
                  <a:close/>
                  <a:moveTo>
                    <a:pt x="12089" y="4941"/>
                  </a:moveTo>
                  <a:cubicBezTo>
                    <a:pt x="12326" y="4941"/>
                    <a:pt x="12469" y="5288"/>
                    <a:pt x="12224" y="5462"/>
                  </a:cubicBezTo>
                  <a:lnTo>
                    <a:pt x="12223" y="5462"/>
                  </a:lnTo>
                  <a:cubicBezTo>
                    <a:pt x="10956" y="6350"/>
                    <a:pt x="9486" y="6984"/>
                    <a:pt x="8032" y="7500"/>
                  </a:cubicBezTo>
                  <a:cubicBezTo>
                    <a:pt x="8001" y="7510"/>
                    <a:pt x="7972" y="7515"/>
                    <a:pt x="7944" y="7515"/>
                  </a:cubicBezTo>
                  <a:cubicBezTo>
                    <a:pt x="7694" y="7515"/>
                    <a:pt x="7625" y="7111"/>
                    <a:pt x="7898" y="7006"/>
                  </a:cubicBezTo>
                  <a:cubicBezTo>
                    <a:pt x="9321" y="6445"/>
                    <a:pt x="10610" y="5714"/>
                    <a:pt x="11946" y="4981"/>
                  </a:cubicBezTo>
                  <a:cubicBezTo>
                    <a:pt x="11995" y="4953"/>
                    <a:pt x="12044" y="4941"/>
                    <a:pt x="12089" y="4941"/>
                  </a:cubicBezTo>
                  <a:close/>
                  <a:moveTo>
                    <a:pt x="12104" y="7328"/>
                  </a:moveTo>
                  <a:cubicBezTo>
                    <a:pt x="12356" y="7328"/>
                    <a:pt x="12578" y="7698"/>
                    <a:pt x="12347" y="7888"/>
                  </a:cubicBezTo>
                  <a:cubicBezTo>
                    <a:pt x="11181" y="8829"/>
                    <a:pt x="9806" y="9490"/>
                    <a:pt x="8364" y="9877"/>
                  </a:cubicBezTo>
                  <a:cubicBezTo>
                    <a:pt x="8338" y="9884"/>
                    <a:pt x="8312" y="9887"/>
                    <a:pt x="8289" y="9887"/>
                  </a:cubicBezTo>
                  <a:cubicBezTo>
                    <a:pt x="8030" y="9887"/>
                    <a:pt x="7957" y="9489"/>
                    <a:pt x="8232" y="9389"/>
                  </a:cubicBezTo>
                  <a:cubicBezTo>
                    <a:pt x="9600" y="8904"/>
                    <a:pt x="10777" y="8228"/>
                    <a:pt x="11947" y="7381"/>
                  </a:cubicBezTo>
                  <a:cubicBezTo>
                    <a:pt x="11998" y="7344"/>
                    <a:pt x="12052" y="7328"/>
                    <a:pt x="12104" y="7328"/>
                  </a:cubicBezTo>
                  <a:close/>
                  <a:moveTo>
                    <a:pt x="6006" y="8940"/>
                  </a:moveTo>
                  <a:cubicBezTo>
                    <a:pt x="6258" y="8940"/>
                    <a:pt x="6411" y="9332"/>
                    <a:pt x="6156" y="9525"/>
                  </a:cubicBezTo>
                  <a:cubicBezTo>
                    <a:pt x="5397" y="10086"/>
                    <a:pt x="4589" y="10587"/>
                    <a:pt x="3807" y="11115"/>
                  </a:cubicBezTo>
                  <a:cubicBezTo>
                    <a:pt x="3759" y="11148"/>
                    <a:pt x="3712" y="11162"/>
                    <a:pt x="3669" y="11162"/>
                  </a:cubicBezTo>
                  <a:cubicBezTo>
                    <a:pt x="3462" y="11162"/>
                    <a:pt x="3336" y="10840"/>
                    <a:pt x="3549" y="10683"/>
                  </a:cubicBezTo>
                  <a:cubicBezTo>
                    <a:pt x="4307" y="10120"/>
                    <a:pt x="5056" y="9522"/>
                    <a:pt x="5844" y="8993"/>
                  </a:cubicBezTo>
                  <a:cubicBezTo>
                    <a:pt x="5900" y="8956"/>
                    <a:pt x="5955" y="8940"/>
                    <a:pt x="6006" y="8940"/>
                  </a:cubicBezTo>
                  <a:close/>
                  <a:moveTo>
                    <a:pt x="10906" y="9794"/>
                  </a:moveTo>
                  <a:cubicBezTo>
                    <a:pt x="11157" y="9794"/>
                    <a:pt x="11373" y="10169"/>
                    <a:pt x="11152" y="10371"/>
                  </a:cubicBezTo>
                  <a:lnTo>
                    <a:pt x="11152" y="10372"/>
                  </a:lnTo>
                  <a:cubicBezTo>
                    <a:pt x="10148" y="11288"/>
                    <a:pt x="8785" y="11973"/>
                    <a:pt x="7450" y="12236"/>
                  </a:cubicBezTo>
                  <a:cubicBezTo>
                    <a:pt x="7440" y="12238"/>
                    <a:pt x="7430" y="12239"/>
                    <a:pt x="7421" y="12239"/>
                  </a:cubicBezTo>
                  <a:cubicBezTo>
                    <a:pt x="7269" y="12239"/>
                    <a:pt x="7159" y="12011"/>
                    <a:pt x="7328" y="11934"/>
                  </a:cubicBezTo>
                  <a:cubicBezTo>
                    <a:pt x="8581" y="11345"/>
                    <a:pt x="9638" y="10696"/>
                    <a:pt x="10742" y="9852"/>
                  </a:cubicBezTo>
                  <a:cubicBezTo>
                    <a:pt x="10796" y="9812"/>
                    <a:pt x="10852" y="9794"/>
                    <a:pt x="10906" y="9794"/>
                  </a:cubicBezTo>
                  <a:close/>
                  <a:moveTo>
                    <a:pt x="20189" y="0"/>
                  </a:moveTo>
                  <a:cubicBezTo>
                    <a:pt x="13479" y="1944"/>
                    <a:pt x="6752" y="3827"/>
                    <a:pt x="1" y="5568"/>
                  </a:cubicBezTo>
                  <a:cubicBezTo>
                    <a:pt x="1022" y="8192"/>
                    <a:pt x="2154" y="10853"/>
                    <a:pt x="4069" y="12967"/>
                  </a:cubicBezTo>
                  <a:cubicBezTo>
                    <a:pt x="5114" y="14117"/>
                    <a:pt x="6156" y="14571"/>
                    <a:pt x="7173" y="14571"/>
                  </a:cubicBezTo>
                  <a:cubicBezTo>
                    <a:pt x="9080" y="14571"/>
                    <a:pt x="10900" y="12979"/>
                    <a:pt x="12490" y="11402"/>
                  </a:cubicBezTo>
                  <a:cubicBezTo>
                    <a:pt x="15791" y="8132"/>
                    <a:pt x="18355" y="4252"/>
                    <a:pt x="20189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1"/>
            <p:cNvSpPr/>
            <p:nvPr/>
          </p:nvSpPr>
          <p:spPr>
            <a:xfrm>
              <a:off x="887855" y="1786006"/>
              <a:ext cx="435740" cy="365171"/>
            </a:xfrm>
            <a:custGeom>
              <a:avLst/>
              <a:gdLst/>
              <a:ahLst/>
              <a:cxnLst/>
              <a:rect l="l" t="t" r="r" b="b"/>
              <a:pathLst>
                <a:path w="25242" h="21154" extrusionOk="0">
                  <a:moveTo>
                    <a:pt x="2458" y="0"/>
                  </a:moveTo>
                  <a:lnTo>
                    <a:pt x="2458" y="0"/>
                  </a:lnTo>
                  <a:cubicBezTo>
                    <a:pt x="1638" y="209"/>
                    <a:pt x="824" y="423"/>
                    <a:pt x="1" y="627"/>
                  </a:cubicBezTo>
                  <a:cubicBezTo>
                    <a:pt x="3594" y="7853"/>
                    <a:pt x="6665" y="15209"/>
                    <a:pt x="14500" y="18830"/>
                  </a:cubicBezTo>
                  <a:cubicBezTo>
                    <a:pt x="17843" y="20381"/>
                    <a:pt x="21501" y="21062"/>
                    <a:pt x="25211" y="21153"/>
                  </a:cubicBezTo>
                  <a:lnTo>
                    <a:pt x="25241" y="19389"/>
                  </a:lnTo>
                  <a:cubicBezTo>
                    <a:pt x="21697" y="19293"/>
                    <a:pt x="18230" y="18547"/>
                    <a:pt x="15121" y="16851"/>
                  </a:cubicBezTo>
                  <a:cubicBezTo>
                    <a:pt x="8845" y="13410"/>
                    <a:pt x="4628" y="6776"/>
                    <a:pt x="2409" y="140"/>
                  </a:cubicBezTo>
                  <a:cubicBezTo>
                    <a:pt x="2386" y="79"/>
                    <a:pt x="2414" y="32"/>
                    <a:pt x="24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1"/>
            <p:cNvSpPr/>
            <p:nvPr/>
          </p:nvSpPr>
          <p:spPr>
            <a:xfrm>
              <a:off x="1323068" y="1512720"/>
              <a:ext cx="631341" cy="638661"/>
            </a:xfrm>
            <a:custGeom>
              <a:avLst/>
              <a:gdLst/>
              <a:ahLst/>
              <a:cxnLst/>
              <a:rect l="l" t="t" r="r" b="b"/>
              <a:pathLst>
                <a:path w="36573" h="36997" extrusionOk="0">
                  <a:moveTo>
                    <a:pt x="32627" y="0"/>
                  </a:moveTo>
                  <a:lnTo>
                    <a:pt x="32627" y="0"/>
                  </a:lnTo>
                  <a:cubicBezTo>
                    <a:pt x="31960" y="189"/>
                    <a:pt x="31292" y="390"/>
                    <a:pt x="30620" y="586"/>
                  </a:cubicBezTo>
                  <a:cubicBezTo>
                    <a:pt x="33448" y="6379"/>
                    <a:pt x="33635" y="13231"/>
                    <a:pt x="30948" y="19149"/>
                  </a:cubicBezTo>
                  <a:cubicBezTo>
                    <a:pt x="27707" y="26283"/>
                    <a:pt x="20507" y="30545"/>
                    <a:pt x="13340" y="32976"/>
                  </a:cubicBezTo>
                  <a:cubicBezTo>
                    <a:pt x="9438" y="34302"/>
                    <a:pt x="5067" y="35229"/>
                    <a:pt x="777" y="35229"/>
                  </a:cubicBezTo>
                  <a:cubicBezTo>
                    <a:pt x="528" y="35229"/>
                    <a:pt x="279" y="35226"/>
                    <a:pt x="30" y="35220"/>
                  </a:cubicBezTo>
                  <a:lnTo>
                    <a:pt x="0" y="36984"/>
                  </a:lnTo>
                  <a:cubicBezTo>
                    <a:pt x="302" y="36992"/>
                    <a:pt x="605" y="36996"/>
                    <a:pt x="908" y="36996"/>
                  </a:cubicBezTo>
                  <a:cubicBezTo>
                    <a:pt x="4797" y="36996"/>
                    <a:pt x="8719" y="36358"/>
                    <a:pt x="12354" y="35389"/>
                  </a:cubicBezTo>
                  <a:cubicBezTo>
                    <a:pt x="20159" y="33307"/>
                    <a:pt x="27869" y="28980"/>
                    <a:pt x="32084" y="21850"/>
                  </a:cubicBezTo>
                  <a:cubicBezTo>
                    <a:pt x="36000" y="15222"/>
                    <a:pt x="36572" y="7025"/>
                    <a:pt x="32697" y="283"/>
                  </a:cubicBezTo>
                  <a:cubicBezTo>
                    <a:pt x="32648" y="198"/>
                    <a:pt x="32623" y="100"/>
                    <a:pt x="3262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1"/>
            <p:cNvSpPr/>
            <p:nvPr/>
          </p:nvSpPr>
          <p:spPr>
            <a:xfrm>
              <a:off x="866225" y="1483287"/>
              <a:ext cx="1109530" cy="694211"/>
            </a:xfrm>
            <a:custGeom>
              <a:avLst/>
              <a:gdLst/>
              <a:ahLst/>
              <a:cxnLst/>
              <a:rect l="l" t="t" r="r" b="b"/>
              <a:pathLst>
                <a:path w="64274" h="40215" extrusionOk="0">
                  <a:moveTo>
                    <a:pt x="53616" y="3597"/>
                  </a:moveTo>
                  <a:cubicBezTo>
                    <a:pt x="54319" y="5117"/>
                    <a:pt x="55572" y="7930"/>
                    <a:pt x="55179" y="9482"/>
                  </a:cubicBezTo>
                  <a:cubicBezTo>
                    <a:pt x="54997" y="10209"/>
                    <a:pt x="54649" y="10689"/>
                    <a:pt x="54116" y="10948"/>
                  </a:cubicBezTo>
                  <a:cubicBezTo>
                    <a:pt x="53781" y="11111"/>
                    <a:pt x="53392" y="11179"/>
                    <a:pt x="52973" y="11179"/>
                  </a:cubicBezTo>
                  <a:cubicBezTo>
                    <a:pt x="51555" y="11179"/>
                    <a:pt x="49796" y="10399"/>
                    <a:pt x="48639" y="9885"/>
                  </a:cubicBezTo>
                  <a:cubicBezTo>
                    <a:pt x="48389" y="9775"/>
                    <a:pt x="48168" y="9677"/>
                    <a:pt x="47983" y="9601"/>
                  </a:cubicBezTo>
                  <a:lnTo>
                    <a:pt x="47670" y="9472"/>
                  </a:lnTo>
                  <a:cubicBezTo>
                    <a:pt x="45561" y="8606"/>
                    <a:pt x="43393" y="7714"/>
                    <a:pt x="41097" y="7287"/>
                  </a:cubicBezTo>
                  <a:cubicBezTo>
                    <a:pt x="45273" y="6050"/>
                    <a:pt x="49446" y="4819"/>
                    <a:pt x="53616" y="3597"/>
                  </a:cubicBezTo>
                  <a:close/>
                  <a:moveTo>
                    <a:pt x="26303" y="11650"/>
                  </a:moveTo>
                  <a:lnTo>
                    <a:pt x="26303" y="11650"/>
                  </a:lnTo>
                  <a:cubicBezTo>
                    <a:pt x="24455" y="15762"/>
                    <a:pt x="21969" y="19381"/>
                    <a:pt x="18907" y="22414"/>
                  </a:cubicBezTo>
                  <a:cubicBezTo>
                    <a:pt x="17288" y="24020"/>
                    <a:pt x="15549" y="25501"/>
                    <a:pt x="13788" y="25501"/>
                  </a:cubicBezTo>
                  <a:cubicBezTo>
                    <a:pt x="13761" y="25501"/>
                    <a:pt x="13733" y="25501"/>
                    <a:pt x="13707" y="25500"/>
                  </a:cubicBezTo>
                  <a:cubicBezTo>
                    <a:pt x="12711" y="25474"/>
                    <a:pt x="11792" y="24980"/>
                    <a:pt x="10892" y="23990"/>
                  </a:cubicBezTo>
                  <a:cubicBezTo>
                    <a:pt x="9074" y="21984"/>
                    <a:pt x="7960" y="19438"/>
                    <a:pt x="6992" y="16973"/>
                  </a:cubicBezTo>
                  <a:cubicBezTo>
                    <a:pt x="12800" y="15471"/>
                    <a:pt x="18960" y="13773"/>
                    <a:pt x="26303" y="11650"/>
                  </a:cubicBezTo>
                  <a:close/>
                  <a:moveTo>
                    <a:pt x="34933" y="9612"/>
                  </a:moveTo>
                  <a:lnTo>
                    <a:pt x="34933" y="9612"/>
                  </a:lnTo>
                  <a:cubicBezTo>
                    <a:pt x="34957" y="9622"/>
                    <a:pt x="34981" y="9632"/>
                    <a:pt x="35007" y="9640"/>
                  </a:cubicBezTo>
                  <a:cubicBezTo>
                    <a:pt x="38863" y="10936"/>
                    <a:pt x="42219" y="12422"/>
                    <a:pt x="45266" y="14187"/>
                  </a:cubicBezTo>
                  <a:cubicBezTo>
                    <a:pt x="46688" y="15005"/>
                    <a:pt x="48085" y="15906"/>
                    <a:pt x="49420" y="16865"/>
                  </a:cubicBezTo>
                  <a:cubicBezTo>
                    <a:pt x="49605" y="16996"/>
                    <a:pt x="49860" y="17147"/>
                    <a:pt x="50140" y="17313"/>
                  </a:cubicBezTo>
                  <a:cubicBezTo>
                    <a:pt x="50823" y="17717"/>
                    <a:pt x="51756" y="18269"/>
                    <a:pt x="51980" y="18794"/>
                  </a:cubicBezTo>
                  <a:cubicBezTo>
                    <a:pt x="52602" y="20234"/>
                    <a:pt x="51573" y="21710"/>
                    <a:pt x="50486" y="22965"/>
                  </a:cubicBezTo>
                  <a:cubicBezTo>
                    <a:pt x="49783" y="23772"/>
                    <a:pt x="47682" y="25938"/>
                    <a:pt x="45382" y="25938"/>
                  </a:cubicBezTo>
                  <a:cubicBezTo>
                    <a:pt x="44773" y="25938"/>
                    <a:pt x="44150" y="25786"/>
                    <a:pt x="43535" y="25417"/>
                  </a:cubicBezTo>
                  <a:cubicBezTo>
                    <a:pt x="42024" y="24509"/>
                    <a:pt x="41157" y="22609"/>
                    <a:pt x="40392" y="20935"/>
                  </a:cubicBezTo>
                  <a:cubicBezTo>
                    <a:pt x="40257" y="20641"/>
                    <a:pt x="40126" y="20354"/>
                    <a:pt x="39996" y="20081"/>
                  </a:cubicBezTo>
                  <a:lnTo>
                    <a:pt x="39088" y="18168"/>
                  </a:lnTo>
                  <a:cubicBezTo>
                    <a:pt x="37752" y="15351"/>
                    <a:pt x="36374" y="12445"/>
                    <a:pt x="34933" y="9612"/>
                  </a:cubicBezTo>
                  <a:close/>
                  <a:moveTo>
                    <a:pt x="30545" y="11464"/>
                  </a:moveTo>
                  <a:cubicBezTo>
                    <a:pt x="31515" y="15113"/>
                    <a:pt x="32384" y="18726"/>
                    <a:pt x="33129" y="22216"/>
                  </a:cubicBezTo>
                  <a:cubicBezTo>
                    <a:pt x="33242" y="22751"/>
                    <a:pt x="33377" y="23300"/>
                    <a:pt x="33513" y="23858"/>
                  </a:cubicBezTo>
                  <a:cubicBezTo>
                    <a:pt x="33858" y="25263"/>
                    <a:pt x="34214" y="26719"/>
                    <a:pt x="34255" y="28086"/>
                  </a:cubicBezTo>
                  <a:cubicBezTo>
                    <a:pt x="34290" y="29168"/>
                    <a:pt x="33894" y="30037"/>
                    <a:pt x="33080" y="30664"/>
                  </a:cubicBezTo>
                  <a:cubicBezTo>
                    <a:pt x="32006" y="31494"/>
                    <a:pt x="30399" y="31797"/>
                    <a:pt x="28891" y="31797"/>
                  </a:cubicBezTo>
                  <a:cubicBezTo>
                    <a:pt x="27837" y="31797"/>
                    <a:pt x="26832" y="31649"/>
                    <a:pt x="26090" y="31430"/>
                  </a:cubicBezTo>
                  <a:cubicBezTo>
                    <a:pt x="24743" y="31039"/>
                    <a:pt x="23788" y="30265"/>
                    <a:pt x="23327" y="29192"/>
                  </a:cubicBezTo>
                  <a:cubicBezTo>
                    <a:pt x="22824" y="28017"/>
                    <a:pt x="22950" y="26591"/>
                    <a:pt x="23682" y="25171"/>
                  </a:cubicBezTo>
                  <a:cubicBezTo>
                    <a:pt x="24111" y="24333"/>
                    <a:pt x="24604" y="23499"/>
                    <a:pt x="25080" y="22692"/>
                  </a:cubicBezTo>
                  <a:cubicBezTo>
                    <a:pt x="25485" y="22011"/>
                    <a:pt x="25902" y="21305"/>
                    <a:pt x="26281" y="20595"/>
                  </a:cubicBezTo>
                  <a:cubicBezTo>
                    <a:pt x="28060" y="17289"/>
                    <a:pt x="29459" y="14292"/>
                    <a:pt x="30545" y="11464"/>
                  </a:cubicBezTo>
                  <a:close/>
                  <a:moveTo>
                    <a:pt x="55894" y="2930"/>
                  </a:moveTo>
                  <a:cubicBezTo>
                    <a:pt x="58052" y="7385"/>
                    <a:pt x="58525" y="12463"/>
                    <a:pt x="57222" y="17260"/>
                  </a:cubicBezTo>
                  <a:cubicBezTo>
                    <a:pt x="56881" y="18527"/>
                    <a:pt x="56415" y="19758"/>
                    <a:pt x="55836" y="20935"/>
                  </a:cubicBezTo>
                  <a:cubicBezTo>
                    <a:pt x="52207" y="28253"/>
                    <a:pt x="44043" y="32018"/>
                    <a:pt x="37831" y="33888"/>
                  </a:cubicBezTo>
                  <a:cubicBezTo>
                    <a:pt x="34794" y="34800"/>
                    <a:pt x="30933" y="35631"/>
                    <a:pt x="26946" y="35631"/>
                  </a:cubicBezTo>
                  <a:cubicBezTo>
                    <a:pt x="24221" y="35631"/>
                    <a:pt x="21437" y="35242"/>
                    <a:pt x="18817" y="34226"/>
                  </a:cubicBezTo>
                  <a:cubicBezTo>
                    <a:pt x="17758" y="33813"/>
                    <a:pt x="16754" y="33314"/>
                    <a:pt x="15833" y="32742"/>
                  </a:cubicBezTo>
                  <a:cubicBezTo>
                    <a:pt x="10207" y="29229"/>
                    <a:pt x="6926" y="23147"/>
                    <a:pt x="4306" y="17674"/>
                  </a:cubicBezTo>
                  <a:cubicBezTo>
                    <a:pt x="4741" y="17564"/>
                    <a:pt x="5173" y="17449"/>
                    <a:pt x="5607" y="17334"/>
                  </a:cubicBezTo>
                  <a:lnTo>
                    <a:pt x="5880" y="17262"/>
                  </a:lnTo>
                  <a:cubicBezTo>
                    <a:pt x="6609" y="20361"/>
                    <a:pt x="8870" y="25486"/>
                    <a:pt x="12158" y="26930"/>
                  </a:cubicBezTo>
                  <a:cubicBezTo>
                    <a:pt x="12740" y="27186"/>
                    <a:pt x="13326" y="27314"/>
                    <a:pt x="13913" y="27314"/>
                  </a:cubicBezTo>
                  <a:cubicBezTo>
                    <a:pt x="14708" y="27314"/>
                    <a:pt x="15504" y="27080"/>
                    <a:pt x="16296" y="26614"/>
                  </a:cubicBezTo>
                  <a:cubicBezTo>
                    <a:pt x="22800" y="22771"/>
                    <a:pt x="26737" y="14587"/>
                    <a:pt x="28174" y="11108"/>
                  </a:cubicBezTo>
                  <a:lnTo>
                    <a:pt x="29410" y="10741"/>
                  </a:lnTo>
                  <a:lnTo>
                    <a:pt x="29410" y="10741"/>
                  </a:lnTo>
                  <a:cubicBezTo>
                    <a:pt x="29220" y="11147"/>
                    <a:pt x="29029" y="11551"/>
                    <a:pt x="28839" y="11956"/>
                  </a:cubicBezTo>
                  <a:cubicBezTo>
                    <a:pt x="27768" y="14238"/>
                    <a:pt x="26660" y="16600"/>
                    <a:pt x="25460" y="18864"/>
                  </a:cubicBezTo>
                  <a:cubicBezTo>
                    <a:pt x="25014" y="19708"/>
                    <a:pt x="24486" y="20563"/>
                    <a:pt x="23978" y="21388"/>
                  </a:cubicBezTo>
                  <a:cubicBezTo>
                    <a:pt x="23076" y="22853"/>
                    <a:pt x="22143" y="24366"/>
                    <a:pt x="21550" y="25968"/>
                  </a:cubicBezTo>
                  <a:cubicBezTo>
                    <a:pt x="20821" y="27929"/>
                    <a:pt x="21196" y="29784"/>
                    <a:pt x="22604" y="31190"/>
                  </a:cubicBezTo>
                  <a:cubicBezTo>
                    <a:pt x="23570" y="32155"/>
                    <a:pt x="24975" y="32851"/>
                    <a:pt x="26559" y="33147"/>
                  </a:cubicBezTo>
                  <a:cubicBezTo>
                    <a:pt x="27304" y="33288"/>
                    <a:pt x="28144" y="33368"/>
                    <a:pt x="29007" y="33368"/>
                  </a:cubicBezTo>
                  <a:cubicBezTo>
                    <a:pt x="31021" y="33368"/>
                    <a:pt x="33158" y="32933"/>
                    <a:pt x="34496" y="31829"/>
                  </a:cubicBezTo>
                  <a:cubicBezTo>
                    <a:pt x="35436" y="31052"/>
                    <a:pt x="35915" y="30023"/>
                    <a:pt x="35918" y="28771"/>
                  </a:cubicBezTo>
                  <a:cubicBezTo>
                    <a:pt x="35923" y="26787"/>
                    <a:pt x="35402" y="24717"/>
                    <a:pt x="34898" y="22716"/>
                  </a:cubicBezTo>
                  <a:cubicBezTo>
                    <a:pt x="34723" y="22023"/>
                    <a:pt x="34549" y="21339"/>
                    <a:pt x="34405" y="20674"/>
                  </a:cubicBezTo>
                  <a:cubicBezTo>
                    <a:pt x="33653" y="17239"/>
                    <a:pt x="32776" y="13663"/>
                    <a:pt x="31796" y="10040"/>
                  </a:cubicBezTo>
                  <a:lnTo>
                    <a:pt x="33434" y="9559"/>
                  </a:lnTo>
                  <a:cubicBezTo>
                    <a:pt x="34626" y="12313"/>
                    <a:pt x="35924" y="15074"/>
                    <a:pt x="37180" y="17748"/>
                  </a:cubicBezTo>
                  <a:lnTo>
                    <a:pt x="37355" y="18119"/>
                  </a:lnTo>
                  <a:cubicBezTo>
                    <a:pt x="37619" y="18682"/>
                    <a:pt x="37875" y="19278"/>
                    <a:pt x="38136" y="19886"/>
                  </a:cubicBezTo>
                  <a:cubicBezTo>
                    <a:pt x="39069" y="22054"/>
                    <a:pt x="40032" y="24296"/>
                    <a:pt x="41641" y="25870"/>
                  </a:cubicBezTo>
                  <a:cubicBezTo>
                    <a:pt x="42734" y="26940"/>
                    <a:pt x="43986" y="27482"/>
                    <a:pt x="45361" y="27482"/>
                  </a:cubicBezTo>
                  <a:cubicBezTo>
                    <a:pt x="45425" y="27482"/>
                    <a:pt x="45488" y="27480"/>
                    <a:pt x="45552" y="27478"/>
                  </a:cubicBezTo>
                  <a:cubicBezTo>
                    <a:pt x="47560" y="27405"/>
                    <a:pt x="49777" y="26154"/>
                    <a:pt x="51638" y="24047"/>
                  </a:cubicBezTo>
                  <a:cubicBezTo>
                    <a:pt x="52829" y="22694"/>
                    <a:pt x="54178" y="20939"/>
                    <a:pt x="54035" y="19356"/>
                  </a:cubicBezTo>
                  <a:cubicBezTo>
                    <a:pt x="53991" y="18866"/>
                    <a:pt x="53787" y="18403"/>
                    <a:pt x="53408" y="17942"/>
                  </a:cubicBezTo>
                  <a:cubicBezTo>
                    <a:pt x="52873" y="17290"/>
                    <a:pt x="52083" y="16762"/>
                    <a:pt x="51386" y="16296"/>
                  </a:cubicBezTo>
                  <a:cubicBezTo>
                    <a:pt x="51131" y="16125"/>
                    <a:pt x="50886" y="15962"/>
                    <a:pt x="50671" y="15803"/>
                  </a:cubicBezTo>
                  <a:cubicBezTo>
                    <a:pt x="46493" y="12722"/>
                    <a:pt x="41865" y="10278"/>
                    <a:pt x="36905" y="8529"/>
                  </a:cubicBezTo>
                  <a:lnTo>
                    <a:pt x="39126" y="7874"/>
                  </a:lnTo>
                  <a:cubicBezTo>
                    <a:pt x="39128" y="7879"/>
                    <a:pt x="39131" y="7883"/>
                    <a:pt x="39134" y="7889"/>
                  </a:cubicBezTo>
                  <a:cubicBezTo>
                    <a:pt x="39203" y="8019"/>
                    <a:pt x="39326" y="8114"/>
                    <a:pt x="39470" y="8146"/>
                  </a:cubicBezTo>
                  <a:cubicBezTo>
                    <a:pt x="42136" y="8772"/>
                    <a:pt x="44549" y="9797"/>
                    <a:pt x="47105" y="10884"/>
                  </a:cubicBezTo>
                  <a:lnTo>
                    <a:pt x="48224" y="11357"/>
                  </a:lnTo>
                  <a:cubicBezTo>
                    <a:pt x="48416" y="11436"/>
                    <a:pt x="48611" y="11520"/>
                    <a:pt x="48809" y="11604"/>
                  </a:cubicBezTo>
                  <a:cubicBezTo>
                    <a:pt x="50181" y="12189"/>
                    <a:pt x="51699" y="12837"/>
                    <a:pt x="53214" y="12837"/>
                  </a:cubicBezTo>
                  <a:cubicBezTo>
                    <a:pt x="53575" y="12837"/>
                    <a:pt x="53934" y="12800"/>
                    <a:pt x="54292" y="12717"/>
                  </a:cubicBezTo>
                  <a:cubicBezTo>
                    <a:pt x="55304" y="12480"/>
                    <a:pt x="56021" y="11937"/>
                    <a:pt x="56423" y="11100"/>
                  </a:cubicBezTo>
                  <a:cubicBezTo>
                    <a:pt x="57462" y="8941"/>
                    <a:pt x="56119" y="5315"/>
                    <a:pt x="55120" y="3157"/>
                  </a:cubicBezTo>
                  <a:lnTo>
                    <a:pt x="55894" y="2930"/>
                  </a:lnTo>
                  <a:close/>
                  <a:moveTo>
                    <a:pt x="58881" y="2056"/>
                  </a:moveTo>
                  <a:cubicBezTo>
                    <a:pt x="58891" y="2081"/>
                    <a:pt x="58903" y="2104"/>
                    <a:pt x="58916" y="2127"/>
                  </a:cubicBezTo>
                  <a:cubicBezTo>
                    <a:pt x="62556" y="8459"/>
                    <a:pt x="62323" y="16614"/>
                    <a:pt x="58306" y="23411"/>
                  </a:cubicBezTo>
                  <a:cubicBezTo>
                    <a:pt x="54598" y="29685"/>
                    <a:pt x="47652" y="34446"/>
                    <a:pt x="38745" y="36822"/>
                  </a:cubicBezTo>
                  <a:cubicBezTo>
                    <a:pt x="34764" y="37884"/>
                    <a:pt x="30945" y="38420"/>
                    <a:pt x="27376" y="38420"/>
                  </a:cubicBezTo>
                  <a:cubicBezTo>
                    <a:pt x="27073" y="38420"/>
                    <a:pt x="26771" y="38417"/>
                    <a:pt x="26471" y="38409"/>
                  </a:cubicBezTo>
                  <a:cubicBezTo>
                    <a:pt x="22515" y="38312"/>
                    <a:pt x="18949" y="37539"/>
                    <a:pt x="15871" y="36112"/>
                  </a:cubicBezTo>
                  <a:cubicBezTo>
                    <a:pt x="8765" y="32828"/>
                    <a:pt x="5662" y="26502"/>
                    <a:pt x="2376" y="19805"/>
                  </a:cubicBezTo>
                  <a:cubicBezTo>
                    <a:pt x="2139" y="19322"/>
                    <a:pt x="1901" y="18837"/>
                    <a:pt x="1661" y="18352"/>
                  </a:cubicBezTo>
                  <a:cubicBezTo>
                    <a:pt x="2092" y="18244"/>
                    <a:pt x="2521" y="18134"/>
                    <a:pt x="2950" y="18023"/>
                  </a:cubicBezTo>
                  <a:lnTo>
                    <a:pt x="3439" y="17897"/>
                  </a:lnTo>
                  <a:cubicBezTo>
                    <a:pt x="4969" y="22417"/>
                    <a:pt x="8639" y="30469"/>
                    <a:pt x="16241" y="34635"/>
                  </a:cubicBezTo>
                  <a:cubicBezTo>
                    <a:pt x="19178" y="36238"/>
                    <a:pt x="22626" y="37103"/>
                    <a:pt x="26487" y="37208"/>
                  </a:cubicBezTo>
                  <a:cubicBezTo>
                    <a:pt x="26716" y="37213"/>
                    <a:pt x="26947" y="37216"/>
                    <a:pt x="27179" y="37216"/>
                  </a:cubicBezTo>
                  <a:cubicBezTo>
                    <a:pt x="31114" y="37216"/>
                    <a:pt x="35496" y="36443"/>
                    <a:pt x="39894" y="34949"/>
                  </a:cubicBezTo>
                  <a:cubicBezTo>
                    <a:pt x="46055" y="32858"/>
                    <a:pt x="54138" y="28737"/>
                    <a:pt x="57668" y="20970"/>
                  </a:cubicBezTo>
                  <a:cubicBezTo>
                    <a:pt x="60333" y="15102"/>
                    <a:pt x="60261" y="8378"/>
                    <a:pt x="57481" y="2467"/>
                  </a:cubicBezTo>
                  <a:lnTo>
                    <a:pt x="57870" y="2352"/>
                  </a:lnTo>
                  <a:cubicBezTo>
                    <a:pt x="58208" y="2252"/>
                    <a:pt x="58545" y="2153"/>
                    <a:pt x="58881" y="2056"/>
                  </a:cubicBezTo>
                  <a:close/>
                  <a:moveTo>
                    <a:pt x="59846" y="1"/>
                  </a:moveTo>
                  <a:cubicBezTo>
                    <a:pt x="59765" y="1"/>
                    <a:pt x="59680" y="13"/>
                    <a:pt x="59592" y="39"/>
                  </a:cubicBezTo>
                  <a:cubicBezTo>
                    <a:pt x="53395" y="1822"/>
                    <a:pt x="47060" y="3575"/>
                    <a:pt x="40933" y="5269"/>
                  </a:cubicBezTo>
                  <a:cubicBezTo>
                    <a:pt x="27611" y="8954"/>
                    <a:pt x="13835" y="12765"/>
                    <a:pt x="527" y="17159"/>
                  </a:cubicBezTo>
                  <a:cubicBezTo>
                    <a:pt x="196" y="17273"/>
                    <a:pt x="0" y="17579"/>
                    <a:pt x="42" y="17923"/>
                  </a:cubicBezTo>
                  <a:cubicBezTo>
                    <a:pt x="73" y="18187"/>
                    <a:pt x="234" y="18401"/>
                    <a:pt x="457" y="18498"/>
                  </a:cubicBezTo>
                  <a:cubicBezTo>
                    <a:pt x="2420" y="25794"/>
                    <a:pt x="7589" y="34760"/>
                    <a:pt x="16278" y="38232"/>
                  </a:cubicBezTo>
                  <a:cubicBezTo>
                    <a:pt x="19588" y="39554"/>
                    <a:pt x="23376" y="40215"/>
                    <a:pt x="27451" y="40215"/>
                  </a:cubicBezTo>
                  <a:cubicBezTo>
                    <a:pt x="31609" y="40215"/>
                    <a:pt x="36066" y="39527"/>
                    <a:pt x="40615" y="38151"/>
                  </a:cubicBezTo>
                  <a:cubicBezTo>
                    <a:pt x="49661" y="35414"/>
                    <a:pt x="56640" y="30222"/>
                    <a:pt x="60266" y="23530"/>
                  </a:cubicBezTo>
                  <a:cubicBezTo>
                    <a:pt x="63864" y="16898"/>
                    <a:pt x="64273" y="9290"/>
                    <a:pt x="61362" y="3168"/>
                  </a:cubicBezTo>
                  <a:cubicBezTo>
                    <a:pt x="61238" y="2569"/>
                    <a:pt x="61087" y="1786"/>
                    <a:pt x="61010" y="980"/>
                  </a:cubicBezTo>
                  <a:cubicBezTo>
                    <a:pt x="60982" y="677"/>
                    <a:pt x="60776" y="486"/>
                    <a:pt x="60545" y="420"/>
                  </a:cubicBezTo>
                  <a:cubicBezTo>
                    <a:pt x="60408" y="181"/>
                    <a:pt x="60159" y="1"/>
                    <a:pt x="598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1"/>
            <p:cNvSpPr/>
            <p:nvPr/>
          </p:nvSpPr>
          <p:spPr>
            <a:xfrm>
              <a:off x="1756710" y="1628242"/>
              <a:ext cx="57501" cy="24495"/>
            </a:xfrm>
            <a:custGeom>
              <a:avLst/>
              <a:gdLst/>
              <a:ahLst/>
              <a:cxnLst/>
              <a:rect l="l" t="t" r="r" b="b"/>
              <a:pathLst>
                <a:path w="3331" h="1419" extrusionOk="0">
                  <a:moveTo>
                    <a:pt x="332" y="1"/>
                  </a:moveTo>
                  <a:cubicBezTo>
                    <a:pt x="106" y="1"/>
                    <a:pt x="0" y="373"/>
                    <a:pt x="220" y="504"/>
                  </a:cubicBezTo>
                  <a:cubicBezTo>
                    <a:pt x="986" y="952"/>
                    <a:pt x="1855" y="1245"/>
                    <a:pt x="2725" y="1411"/>
                  </a:cubicBezTo>
                  <a:cubicBezTo>
                    <a:pt x="2750" y="1416"/>
                    <a:pt x="2775" y="1418"/>
                    <a:pt x="2799" y="1418"/>
                  </a:cubicBezTo>
                  <a:cubicBezTo>
                    <a:pt x="3195" y="1418"/>
                    <a:pt x="3330" y="793"/>
                    <a:pt x="2907" y="724"/>
                  </a:cubicBezTo>
                  <a:cubicBezTo>
                    <a:pt x="2051" y="582"/>
                    <a:pt x="1238" y="327"/>
                    <a:pt x="423" y="20"/>
                  </a:cubicBezTo>
                  <a:cubicBezTo>
                    <a:pt x="391" y="7"/>
                    <a:pt x="361" y="1"/>
                    <a:pt x="33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1"/>
            <p:cNvSpPr/>
            <p:nvPr/>
          </p:nvSpPr>
          <p:spPr>
            <a:xfrm>
              <a:off x="1809379" y="1737584"/>
              <a:ext cx="30140" cy="40273"/>
            </a:xfrm>
            <a:custGeom>
              <a:avLst/>
              <a:gdLst/>
              <a:ahLst/>
              <a:cxnLst/>
              <a:rect l="l" t="t" r="r" b="b"/>
              <a:pathLst>
                <a:path w="1746" h="2333" extrusionOk="0">
                  <a:moveTo>
                    <a:pt x="304" y="0"/>
                  </a:moveTo>
                  <a:cubicBezTo>
                    <a:pt x="137" y="0"/>
                    <a:pt x="1" y="206"/>
                    <a:pt x="152" y="362"/>
                  </a:cubicBezTo>
                  <a:cubicBezTo>
                    <a:pt x="625" y="843"/>
                    <a:pt x="847" y="1367"/>
                    <a:pt x="1112" y="1944"/>
                  </a:cubicBezTo>
                  <a:cubicBezTo>
                    <a:pt x="1148" y="2028"/>
                    <a:pt x="1185" y="2113"/>
                    <a:pt x="1227" y="2195"/>
                  </a:cubicBezTo>
                  <a:cubicBezTo>
                    <a:pt x="1273" y="2292"/>
                    <a:pt x="1349" y="2332"/>
                    <a:pt x="1428" y="2332"/>
                  </a:cubicBezTo>
                  <a:cubicBezTo>
                    <a:pt x="1484" y="2332"/>
                    <a:pt x="1542" y="2312"/>
                    <a:pt x="1591" y="2276"/>
                  </a:cubicBezTo>
                  <a:cubicBezTo>
                    <a:pt x="1680" y="2213"/>
                    <a:pt x="1746" y="2107"/>
                    <a:pt x="1720" y="1987"/>
                  </a:cubicBezTo>
                  <a:cubicBezTo>
                    <a:pt x="1585" y="1246"/>
                    <a:pt x="999" y="542"/>
                    <a:pt x="452" y="60"/>
                  </a:cubicBezTo>
                  <a:cubicBezTo>
                    <a:pt x="404" y="18"/>
                    <a:pt x="353" y="0"/>
                    <a:pt x="30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1"/>
            <p:cNvSpPr/>
            <p:nvPr/>
          </p:nvSpPr>
          <p:spPr>
            <a:xfrm>
              <a:off x="1703299" y="1582634"/>
              <a:ext cx="66461" cy="11031"/>
            </a:xfrm>
            <a:custGeom>
              <a:avLst/>
              <a:gdLst/>
              <a:ahLst/>
              <a:cxnLst/>
              <a:rect l="l" t="t" r="r" b="b"/>
              <a:pathLst>
                <a:path w="3850" h="639" extrusionOk="0">
                  <a:moveTo>
                    <a:pt x="2624" y="1"/>
                  </a:moveTo>
                  <a:cubicBezTo>
                    <a:pt x="1853" y="1"/>
                    <a:pt x="1077" y="21"/>
                    <a:pt x="311" y="61"/>
                  </a:cubicBezTo>
                  <a:cubicBezTo>
                    <a:pt x="0" y="79"/>
                    <a:pt x="6" y="520"/>
                    <a:pt x="307" y="539"/>
                  </a:cubicBezTo>
                  <a:cubicBezTo>
                    <a:pt x="1325" y="610"/>
                    <a:pt x="2360" y="639"/>
                    <a:pt x="3379" y="639"/>
                  </a:cubicBezTo>
                  <a:cubicBezTo>
                    <a:pt x="3398" y="639"/>
                    <a:pt x="3417" y="639"/>
                    <a:pt x="3436" y="639"/>
                  </a:cubicBezTo>
                  <a:cubicBezTo>
                    <a:pt x="3845" y="635"/>
                    <a:pt x="3849" y="11"/>
                    <a:pt x="3440" y="9"/>
                  </a:cubicBezTo>
                  <a:cubicBezTo>
                    <a:pt x="3169" y="3"/>
                    <a:pt x="2897" y="1"/>
                    <a:pt x="26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1"/>
            <p:cNvSpPr/>
            <p:nvPr/>
          </p:nvSpPr>
          <p:spPr>
            <a:xfrm>
              <a:off x="1782932" y="1755158"/>
              <a:ext cx="31987" cy="34180"/>
            </a:xfrm>
            <a:custGeom>
              <a:avLst/>
              <a:gdLst/>
              <a:ahLst/>
              <a:cxnLst/>
              <a:rect l="l" t="t" r="r" b="b"/>
              <a:pathLst>
                <a:path w="1853" h="1980" extrusionOk="0">
                  <a:moveTo>
                    <a:pt x="290" y="0"/>
                  </a:moveTo>
                  <a:cubicBezTo>
                    <a:pt x="84" y="0"/>
                    <a:pt x="1" y="291"/>
                    <a:pt x="224" y="357"/>
                  </a:cubicBezTo>
                  <a:cubicBezTo>
                    <a:pt x="553" y="462"/>
                    <a:pt x="845" y="645"/>
                    <a:pt x="1050" y="931"/>
                  </a:cubicBezTo>
                  <a:cubicBezTo>
                    <a:pt x="1236" y="1196"/>
                    <a:pt x="1275" y="1486"/>
                    <a:pt x="1339" y="1797"/>
                  </a:cubicBezTo>
                  <a:cubicBezTo>
                    <a:pt x="1340" y="1804"/>
                    <a:pt x="1344" y="1816"/>
                    <a:pt x="1346" y="1823"/>
                  </a:cubicBezTo>
                  <a:cubicBezTo>
                    <a:pt x="1376" y="1932"/>
                    <a:pt x="1458" y="1979"/>
                    <a:pt x="1547" y="1979"/>
                  </a:cubicBezTo>
                  <a:cubicBezTo>
                    <a:pt x="1675" y="1979"/>
                    <a:pt x="1818" y="1881"/>
                    <a:pt x="1836" y="1729"/>
                  </a:cubicBezTo>
                  <a:cubicBezTo>
                    <a:pt x="1853" y="1562"/>
                    <a:pt x="1831" y="1394"/>
                    <a:pt x="1776" y="1236"/>
                  </a:cubicBezTo>
                  <a:cubicBezTo>
                    <a:pt x="1584" y="605"/>
                    <a:pt x="940" y="82"/>
                    <a:pt x="322" y="2"/>
                  </a:cubicBezTo>
                  <a:cubicBezTo>
                    <a:pt x="311" y="1"/>
                    <a:pt x="301" y="0"/>
                    <a:pt x="29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1"/>
            <p:cNvSpPr/>
            <p:nvPr/>
          </p:nvSpPr>
          <p:spPr>
            <a:xfrm>
              <a:off x="1644761" y="1603712"/>
              <a:ext cx="69827" cy="26066"/>
            </a:xfrm>
            <a:custGeom>
              <a:avLst/>
              <a:gdLst/>
              <a:ahLst/>
              <a:cxnLst/>
              <a:rect l="l" t="t" r="r" b="b"/>
              <a:pathLst>
                <a:path w="4045" h="1510" extrusionOk="0">
                  <a:moveTo>
                    <a:pt x="311" y="1"/>
                  </a:moveTo>
                  <a:cubicBezTo>
                    <a:pt x="74" y="1"/>
                    <a:pt x="0" y="378"/>
                    <a:pt x="263" y="465"/>
                  </a:cubicBezTo>
                  <a:cubicBezTo>
                    <a:pt x="1357" y="818"/>
                    <a:pt x="2475" y="1258"/>
                    <a:pt x="3601" y="1502"/>
                  </a:cubicBezTo>
                  <a:cubicBezTo>
                    <a:pt x="3625" y="1507"/>
                    <a:pt x="3648" y="1509"/>
                    <a:pt x="3670" y="1509"/>
                  </a:cubicBezTo>
                  <a:cubicBezTo>
                    <a:pt x="3968" y="1509"/>
                    <a:pt x="4044" y="1085"/>
                    <a:pt x="3746" y="973"/>
                  </a:cubicBezTo>
                  <a:cubicBezTo>
                    <a:pt x="2667" y="556"/>
                    <a:pt x="1497" y="317"/>
                    <a:pt x="381" y="11"/>
                  </a:cubicBezTo>
                  <a:cubicBezTo>
                    <a:pt x="356" y="4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1"/>
            <p:cNvSpPr/>
            <p:nvPr/>
          </p:nvSpPr>
          <p:spPr>
            <a:xfrm>
              <a:off x="1661367" y="1813989"/>
              <a:ext cx="72399" cy="58295"/>
            </a:xfrm>
            <a:custGeom>
              <a:avLst/>
              <a:gdLst/>
              <a:ahLst/>
              <a:cxnLst/>
              <a:rect l="l" t="t" r="r" b="b"/>
              <a:pathLst>
                <a:path w="4194" h="3377" extrusionOk="0">
                  <a:moveTo>
                    <a:pt x="393" y="1"/>
                  </a:moveTo>
                  <a:cubicBezTo>
                    <a:pt x="175" y="1"/>
                    <a:pt x="1" y="294"/>
                    <a:pt x="179" y="518"/>
                  </a:cubicBezTo>
                  <a:cubicBezTo>
                    <a:pt x="1026" y="1582"/>
                    <a:pt x="2297" y="2811"/>
                    <a:pt x="3564" y="3351"/>
                  </a:cubicBezTo>
                  <a:cubicBezTo>
                    <a:pt x="3605" y="3369"/>
                    <a:pt x="3648" y="3377"/>
                    <a:pt x="3691" y="3377"/>
                  </a:cubicBezTo>
                  <a:cubicBezTo>
                    <a:pt x="3952" y="3377"/>
                    <a:pt x="4194" y="3074"/>
                    <a:pt x="3939" y="2860"/>
                  </a:cubicBezTo>
                  <a:cubicBezTo>
                    <a:pt x="3390" y="2393"/>
                    <a:pt x="2751" y="2037"/>
                    <a:pt x="2183" y="1575"/>
                  </a:cubicBezTo>
                  <a:cubicBezTo>
                    <a:pt x="1623" y="1118"/>
                    <a:pt x="1114" y="599"/>
                    <a:pt x="594" y="90"/>
                  </a:cubicBezTo>
                  <a:cubicBezTo>
                    <a:pt x="528" y="27"/>
                    <a:pt x="459" y="1"/>
                    <a:pt x="39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1"/>
            <p:cNvSpPr/>
            <p:nvPr/>
          </p:nvSpPr>
          <p:spPr>
            <a:xfrm>
              <a:off x="1574863" y="1725000"/>
              <a:ext cx="66633" cy="26843"/>
            </a:xfrm>
            <a:custGeom>
              <a:avLst/>
              <a:gdLst/>
              <a:ahLst/>
              <a:cxnLst/>
              <a:rect l="l" t="t" r="r" b="b"/>
              <a:pathLst>
                <a:path w="3860" h="1555" extrusionOk="0">
                  <a:moveTo>
                    <a:pt x="332" y="0"/>
                  </a:moveTo>
                  <a:cubicBezTo>
                    <a:pt x="75" y="0"/>
                    <a:pt x="1" y="412"/>
                    <a:pt x="283" y="512"/>
                  </a:cubicBezTo>
                  <a:cubicBezTo>
                    <a:pt x="1296" y="861"/>
                    <a:pt x="2318" y="1293"/>
                    <a:pt x="3359" y="1547"/>
                  </a:cubicBezTo>
                  <a:cubicBezTo>
                    <a:pt x="3380" y="1552"/>
                    <a:pt x="3401" y="1555"/>
                    <a:pt x="3422" y="1555"/>
                  </a:cubicBezTo>
                  <a:cubicBezTo>
                    <a:pt x="3684" y="1555"/>
                    <a:pt x="3860" y="1146"/>
                    <a:pt x="3573" y="1026"/>
                  </a:cubicBezTo>
                  <a:cubicBezTo>
                    <a:pt x="2560" y="604"/>
                    <a:pt x="1467" y="331"/>
                    <a:pt x="415" y="14"/>
                  </a:cubicBezTo>
                  <a:cubicBezTo>
                    <a:pt x="386" y="4"/>
                    <a:pt x="358" y="0"/>
                    <a:pt x="33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1"/>
            <p:cNvSpPr/>
            <p:nvPr/>
          </p:nvSpPr>
          <p:spPr>
            <a:xfrm>
              <a:off x="1588484" y="1779204"/>
              <a:ext cx="48749" cy="39272"/>
            </a:xfrm>
            <a:custGeom>
              <a:avLst/>
              <a:gdLst/>
              <a:ahLst/>
              <a:cxnLst/>
              <a:rect l="l" t="t" r="r" b="b"/>
              <a:pathLst>
                <a:path w="2824" h="2275" extrusionOk="0">
                  <a:moveTo>
                    <a:pt x="406" y="1"/>
                  </a:moveTo>
                  <a:cubicBezTo>
                    <a:pt x="150" y="1"/>
                    <a:pt x="1" y="442"/>
                    <a:pt x="274" y="565"/>
                  </a:cubicBezTo>
                  <a:cubicBezTo>
                    <a:pt x="672" y="745"/>
                    <a:pt x="1038" y="961"/>
                    <a:pt x="1364" y="1247"/>
                  </a:cubicBezTo>
                  <a:cubicBezTo>
                    <a:pt x="1682" y="1523"/>
                    <a:pt x="1908" y="1864"/>
                    <a:pt x="2186" y="2170"/>
                  </a:cubicBezTo>
                  <a:cubicBezTo>
                    <a:pt x="2252" y="2244"/>
                    <a:pt x="2328" y="2275"/>
                    <a:pt x="2402" y="2275"/>
                  </a:cubicBezTo>
                  <a:cubicBezTo>
                    <a:pt x="2621" y="2275"/>
                    <a:pt x="2824" y="2005"/>
                    <a:pt x="2699" y="1769"/>
                  </a:cubicBezTo>
                  <a:cubicBezTo>
                    <a:pt x="2275" y="947"/>
                    <a:pt x="1338" y="356"/>
                    <a:pt x="501" y="21"/>
                  </a:cubicBezTo>
                  <a:cubicBezTo>
                    <a:pt x="468" y="7"/>
                    <a:pt x="436" y="1"/>
                    <a:pt x="40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1"/>
            <p:cNvSpPr/>
            <p:nvPr/>
          </p:nvSpPr>
          <p:spPr>
            <a:xfrm>
              <a:off x="1577418" y="1830009"/>
              <a:ext cx="64113" cy="70207"/>
            </a:xfrm>
            <a:custGeom>
              <a:avLst/>
              <a:gdLst/>
              <a:ahLst/>
              <a:cxnLst/>
              <a:rect l="l" t="t" r="r" b="b"/>
              <a:pathLst>
                <a:path w="3714" h="4067" extrusionOk="0">
                  <a:moveTo>
                    <a:pt x="420" y="1"/>
                  </a:moveTo>
                  <a:cubicBezTo>
                    <a:pt x="210" y="1"/>
                    <a:pt x="0" y="229"/>
                    <a:pt x="124" y="478"/>
                  </a:cubicBezTo>
                  <a:cubicBezTo>
                    <a:pt x="787" y="1812"/>
                    <a:pt x="1833" y="3190"/>
                    <a:pt x="3089" y="4015"/>
                  </a:cubicBezTo>
                  <a:cubicBezTo>
                    <a:pt x="3143" y="4051"/>
                    <a:pt x="3198" y="4066"/>
                    <a:pt x="3252" y="4066"/>
                  </a:cubicBezTo>
                  <a:cubicBezTo>
                    <a:pt x="3509" y="4066"/>
                    <a:pt x="3713" y="3701"/>
                    <a:pt x="3487" y="3484"/>
                  </a:cubicBezTo>
                  <a:cubicBezTo>
                    <a:pt x="2403" y="2425"/>
                    <a:pt x="1460" y="1475"/>
                    <a:pt x="673" y="154"/>
                  </a:cubicBezTo>
                  <a:cubicBezTo>
                    <a:pt x="608" y="46"/>
                    <a:pt x="514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1"/>
            <p:cNvSpPr/>
            <p:nvPr/>
          </p:nvSpPr>
          <p:spPr>
            <a:xfrm>
              <a:off x="1520037" y="1702230"/>
              <a:ext cx="48249" cy="59159"/>
            </a:xfrm>
            <a:custGeom>
              <a:avLst/>
              <a:gdLst/>
              <a:ahLst/>
              <a:cxnLst/>
              <a:rect l="l" t="t" r="r" b="b"/>
              <a:pathLst>
                <a:path w="2795" h="3427" extrusionOk="0">
                  <a:moveTo>
                    <a:pt x="375" y="1"/>
                  </a:moveTo>
                  <a:cubicBezTo>
                    <a:pt x="180" y="1"/>
                    <a:pt x="0" y="181"/>
                    <a:pt x="133" y="396"/>
                  </a:cubicBezTo>
                  <a:cubicBezTo>
                    <a:pt x="750" y="1382"/>
                    <a:pt x="1413" y="2367"/>
                    <a:pt x="2114" y="3297"/>
                  </a:cubicBezTo>
                  <a:cubicBezTo>
                    <a:pt x="2185" y="3388"/>
                    <a:pt x="2281" y="3427"/>
                    <a:pt x="2375" y="3427"/>
                  </a:cubicBezTo>
                  <a:cubicBezTo>
                    <a:pt x="2591" y="3427"/>
                    <a:pt x="2794" y="3219"/>
                    <a:pt x="2645" y="2978"/>
                  </a:cubicBezTo>
                  <a:cubicBezTo>
                    <a:pt x="2017" y="2002"/>
                    <a:pt x="1327" y="1038"/>
                    <a:pt x="614" y="118"/>
                  </a:cubicBezTo>
                  <a:cubicBezTo>
                    <a:pt x="549" y="36"/>
                    <a:pt x="460" y="1"/>
                    <a:pt x="37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1"/>
            <p:cNvSpPr/>
            <p:nvPr/>
          </p:nvSpPr>
          <p:spPr>
            <a:xfrm>
              <a:off x="1379759" y="1751084"/>
              <a:ext cx="17332" cy="73676"/>
            </a:xfrm>
            <a:custGeom>
              <a:avLst/>
              <a:gdLst/>
              <a:ahLst/>
              <a:cxnLst/>
              <a:rect l="l" t="t" r="r" b="b"/>
              <a:pathLst>
                <a:path w="1004" h="4268" extrusionOk="0">
                  <a:moveTo>
                    <a:pt x="341" y="0"/>
                  </a:moveTo>
                  <a:cubicBezTo>
                    <a:pt x="179" y="0"/>
                    <a:pt x="1" y="142"/>
                    <a:pt x="30" y="353"/>
                  </a:cubicBezTo>
                  <a:cubicBezTo>
                    <a:pt x="216" y="1602"/>
                    <a:pt x="31" y="2752"/>
                    <a:pt x="33" y="3991"/>
                  </a:cubicBezTo>
                  <a:cubicBezTo>
                    <a:pt x="35" y="4173"/>
                    <a:pt x="170" y="4267"/>
                    <a:pt x="310" y="4267"/>
                  </a:cubicBezTo>
                  <a:cubicBezTo>
                    <a:pt x="427" y="4267"/>
                    <a:pt x="548" y="4201"/>
                    <a:pt x="596" y="4066"/>
                  </a:cubicBezTo>
                  <a:cubicBezTo>
                    <a:pt x="1004" y="2876"/>
                    <a:pt x="828" y="1416"/>
                    <a:pt x="578" y="204"/>
                  </a:cubicBezTo>
                  <a:cubicBezTo>
                    <a:pt x="548" y="61"/>
                    <a:pt x="448" y="0"/>
                    <a:pt x="34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1"/>
            <p:cNvSpPr/>
            <p:nvPr/>
          </p:nvSpPr>
          <p:spPr>
            <a:xfrm>
              <a:off x="1400077" y="1846736"/>
              <a:ext cx="20767" cy="75178"/>
            </a:xfrm>
            <a:custGeom>
              <a:avLst/>
              <a:gdLst/>
              <a:ahLst/>
              <a:cxnLst/>
              <a:rect l="l" t="t" r="r" b="b"/>
              <a:pathLst>
                <a:path w="1203" h="4355" extrusionOk="0">
                  <a:moveTo>
                    <a:pt x="624" y="0"/>
                  </a:moveTo>
                  <a:cubicBezTo>
                    <a:pt x="500" y="0"/>
                    <a:pt x="373" y="84"/>
                    <a:pt x="373" y="236"/>
                  </a:cubicBezTo>
                  <a:cubicBezTo>
                    <a:pt x="387" y="876"/>
                    <a:pt x="406" y="1514"/>
                    <a:pt x="343" y="2147"/>
                  </a:cubicBezTo>
                  <a:cubicBezTo>
                    <a:pt x="283" y="2787"/>
                    <a:pt x="78" y="3392"/>
                    <a:pt x="16" y="4026"/>
                  </a:cubicBezTo>
                  <a:cubicBezTo>
                    <a:pt x="1" y="4228"/>
                    <a:pt x="186" y="4355"/>
                    <a:pt x="364" y="4355"/>
                  </a:cubicBezTo>
                  <a:cubicBezTo>
                    <a:pt x="475" y="4355"/>
                    <a:pt x="584" y="4305"/>
                    <a:pt x="638" y="4192"/>
                  </a:cubicBezTo>
                  <a:cubicBezTo>
                    <a:pt x="1203" y="3040"/>
                    <a:pt x="1152" y="1399"/>
                    <a:pt x="852" y="173"/>
                  </a:cubicBezTo>
                  <a:cubicBezTo>
                    <a:pt x="823" y="55"/>
                    <a:pt x="724" y="0"/>
                    <a:pt x="6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1"/>
            <p:cNvSpPr/>
            <p:nvPr/>
          </p:nvSpPr>
          <p:spPr>
            <a:xfrm>
              <a:off x="1392344" y="1943131"/>
              <a:ext cx="18730" cy="49785"/>
            </a:xfrm>
            <a:custGeom>
              <a:avLst/>
              <a:gdLst/>
              <a:ahLst/>
              <a:cxnLst/>
              <a:rect l="l" t="t" r="r" b="b"/>
              <a:pathLst>
                <a:path w="1085" h="2884" extrusionOk="0">
                  <a:moveTo>
                    <a:pt x="671" y="0"/>
                  </a:moveTo>
                  <a:cubicBezTo>
                    <a:pt x="540" y="0"/>
                    <a:pt x="417" y="76"/>
                    <a:pt x="381" y="254"/>
                  </a:cubicBezTo>
                  <a:cubicBezTo>
                    <a:pt x="220" y="1022"/>
                    <a:pt x="119" y="1806"/>
                    <a:pt x="23" y="2589"/>
                  </a:cubicBezTo>
                  <a:cubicBezTo>
                    <a:pt x="0" y="2778"/>
                    <a:pt x="163" y="2883"/>
                    <a:pt x="325" y="2883"/>
                  </a:cubicBezTo>
                  <a:cubicBezTo>
                    <a:pt x="454" y="2883"/>
                    <a:pt x="583" y="2816"/>
                    <a:pt x="615" y="2670"/>
                  </a:cubicBezTo>
                  <a:cubicBezTo>
                    <a:pt x="782" y="1928"/>
                    <a:pt x="943" y="1186"/>
                    <a:pt x="1046" y="435"/>
                  </a:cubicBezTo>
                  <a:cubicBezTo>
                    <a:pt x="1084" y="175"/>
                    <a:pt x="869" y="0"/>
                    <a:pt x="67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1"/>
            <p:cNvSpPr/>
            <p:nvPr/>
          </p:nvSpPr>
          <p:spPr>
            <a:xfrm>
              <a:off x="1320496" y="1805099"/>
              <a:ext cx="37563" cy="88470"/>
            </a:xfrm>
            <a:custGeom>
              <a:avLst/>
              <a:gdLst/>
              <a:ahLst/>
              <a:cxnLst/>
              <a:rect l="l" t="t" r="r" b="b"/>
              <a:pathLst>
                <a:path w="2176" h="5125" extrusionOk="0">
                  <a:moveTo>
                    <a:pt x="1865" y="1"/>
                  </a:moveTo>
                  <a:cubicBezTo>
                    <a:pt x="1786" y="1"/>
                    <a:pt x="1711" y="37"/>
                    <a:pt x="1670" y="124"/>
                  </a:cubicBezTo>
                  <a:cubicBezTo>
                    <a:pt x="1004" y="1545"/>
                    <a:pt x="274" y="3171"/>
                    <a:pt x="34" y="4730"/>
                  </a:cubicBezTo>
                  <a:cubicBezTo>
                    <a:pt x="0" y="4936"/>
                    <a:pt x="194" y="5124"/>
                    <a:pt x="371" y="5124"/>
                  </a:cubicBezTo>
                  <a:cubicBezTo>
                    <a:pt x="459" y="5124"/>
                    <a:pt x="543" y="5077"/>
                    <a:pt x="592" y="4961"/>
                  </a:cubicBezTo>
                  <a:cubicBezTo>
                    <a:pt x="1223" y="3482"/>
                    <a:pt x="1608" y="1843"/>
                    <a:pt x="2117" y="311"/>
                  </a:cubicBezTo>
                  <a:cubicBezTo>
                    <a:pt x="2175" y="136"/>
                    <a:pt x="2015" y="1"/>
                    <a:pt x="186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1"/>
            <p:cNvSpPr/>
            <p:nvPr/>
          </p:nvSpPr>
          <p:spPr>
            <a:xfrm>
              <a:off x="1338501" y="1890204"/>
              <a:ext cx="39393" cy="81583"/>
            </a:xfrm>
            <a:custGeom>
              <a:avLst/>
              <a:gdLst/>
              <a:ahLst/>
              <a:cxnLst/>
              <a:rect l="l" t="t" r="r" b="b"/>
              <a:pathLst>
                <a:path w="2282" h="4726" extrusionOk="0">
                  <a:moveTo>
                    <a:pt x="2058" y="0"/>
                  </a:moveTo>
                  <a:cubicBezTo>
                    <a:pt x="1999" y="0"/>
                    <a:pt x="1939" y="29"/>
                    <a:pt x="1900" y="95"/>
                  </a:cubicBezTo>
                  <a:cubicBezTo>
                    <a:pt x="1491" y="763"/>
                    <a:pt x="1226" y="1539"/>
                    <a:pt x="919" y="2259"/>
                  </a:cubicBezTo>
                  <a:cubicBezTo>
                    <a:pt x="633" y="2933"/>
                    <a:pt x="331" y="3598"/>
                    <a:pt x="89" y="4287"/>
                  </a:cubicBezTo>
                  <a:cubicBezTo>
                    <a:pt x="0" y="4529"/>
                    <a:pt x="239" y="4725"/>
                    <a:pt x="455" y="4725"/>
                  </a:cubicBezTo>
                  <a:cubicBezTo>
                    <a:pt x="566" y="4725"/>
                    <a:pt x="671" y="4674"/>
                    <a:pt x="724" y="4551"/>
                  </a:cubicBezTo>
                  <a:cubicBezTo>
                    <a:pt x="1010" y="3876"/>
                    <a:pt x="1252" y="3187"/>
                    <a:pt x="1500" y="2497"/>
                  </a:cubicBezTo>
                  <a:cubicBezTo>
                    <a:pt x="1763" y="1762"/>
                    <a:pt x="2096" y="1014"/>
                    <a:pt x="2254" y="241"/>
                  </a:cubicBezTo>
                  <a:cubicBezTo>
                    <a:pt x="2281" y="102"/>
                    <a:pt x="2170" y="0"/>
                    <a:pt x="205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1"/>
            <p:cNvSpPr/>
            <p:nvPr/>
          </p:nvSpPr>
          <p:spPr>
            <a:xfrm>
              <a:off x="1233319" y="1731784"/>
              <a:ext cx="56966" cy="46989"/>
            </a:xfrm>
            <a:custGeom>
              <a:avLst/>
              <a:gdLst/>
              <a:ahLst/>
              <a:cxnLst/>
              <a:rect l="l" t="t" r="r" b="b"/>
              <a:pathLst>
                <a:path w="3300" h="2722" extrusionOk="0">
                  <a:moveTo>
                    <a:pt x="2872" y="0"/>
                  </a:moveTo>
                  <a:cubicBezTo>
                    <a:pt x="2807" y="0"/>
                    <a:pt x="2739" y="22"/>
                    <a:pt x="2678" y="75"/>
                  </a:cubicBezTo>
                  <a:cubicBezTo>
                    <a:pt x="1818" y="784"/>
                    <a:pt x="993" y="1544"/>
                    <a:pt x="183" y="2314"/>
                  </a:cubicBezTo>
                  <a:cubicBezTo>
                    <a:pt x="0" y="2488"/>
                    <a:pt x="172" y="2722"/>
                    <a:pt x="371" y="2722"/>
                  </a:cubicBezTo>
                  <a:cubicBezTo>
                    <a:pt x="427" y="2722"/>
                    <a:pt x="486" y="2703"/>
                    <a:pt x="539" y="2659"/>
                  </a:cubicBezTo>
                  <a:cubicBezTo>
                    <a:pt x="1407" y="1961"/>
                    <a:pt x="2270" y="1237"/>
                    <a:pt x="3088" y="478"/>
                  </a:cubicBezTo>
                  <a:cubicBezTo>
                    <a:pt x="3299" y="275"/>
                    <a:pt x="3101" y="0"/>
                    <a:pt x="287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1"/>
            <p:cNvSpPr/>
            <p:nvPr/>
          </p:nvSpPr>
          <p:spPr>
            <a:xfrm>
              <a:off x="1281119" y="1932118"/>
              <a:ext cx="36873" cy="59297"/>
            </a:xfrm>
            <a:custGeom>
              <a:avLst/>
              <a:gdLst/>
              <a:ahLst/>
              <a:cxnLst/>
              <a:rect l="l" t="t" r="r" b="b"/>
              <a:pathLst>
                <a:path w="2136" h="3435" extrusionOk="0">
                  <a:moveTo>
                    <a:pt x="1715" y="0"/>
                  </a:moveTo>
                  <a:cubicBezTo>
                    <a:pt x="1620" y="0"/>
                    <a:pt x="1526" y="48"/>
                    <a:pt x="1465" y="163"/>
                  </a:cubicBezTo>
                  <a:cubicBezTo>
                    <a:pt x="968" y="1096"/>
                    <a:pt x="548" y="2088"/>
                    <a:pt x="98" y="3049"/>
                  </a:cubicBezTo>
                  <a:cubicBezTo>
                    <a:pt x="1" y="3250"/>
                    <a:pt x="174" y="3434"/>
                    <a:pt x="343" y="3434"/>
                  </a:cubicBezTo>
                  <a:cubicBezTo>
                    <a:pt x="421" y="3434"/>
                    <a:pt x="498" y="3396"/>
                    <a:pt x="549" y="3302"/>
                  </a:cubicBezTo>
                  <a:cubicBezTo>
                    <a:pt x="1040" y="2370"/>
                    <a:pt x="1577" y="1440"/>
                    <a:pt x="2021" y="482"/>
                  </a:cubicBezTo>
                  <a:cubicBezTo>
                    <a:pt x="2136" y="229"/>
                    <a:pt x="1923" y="0"/>
                    <a:pt x="171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1"/>
            <p:cNvSpPr/>
            <p:nvPr/>
          </p:nvSpPr>
          <p:spPr>
            <a:xfrm>
              <a:off x="1173089" y="1720408"/>
              <a:ext cx="75731" cy="32574"/>
            </a:xfrm>
            <a:custGeom>
              <a:avLst/>
              <a:gdLst/>
              <a:ahLst/>
              <a:cxnLst/>
              <a:rect l="l" t="t" r="r" b="b"/>
              <a:pathLst>
                <a:path w="4387" h="1887" extrusionOk="0">
                  <a:moveTo>
                    <a:pt x="3987" y="1"/>
                  </a:moveTo>
                  <a:cubicBezTo>
                    <a:pt x="3964" y="1"/>
                    <a:pt x="3939" y="4"/>
                    <a:pt x="3913" y="12"/>
                  </a:cubicBezTo>
                  <a:cubicBezTo>
                    <a:pt x="2674" y="410"/>
                    <a:pt x="1463" y="933"/>
                    <a:pt x="251" y="1410"/>
                  </a:cubicBezTo>
                  <a:cubicBezTo>
                    <a:pt x="1" y="1508"/>
                    <a:pt x="65" y="1886"/>
                    <a:pt x="296" y="1886"/>
                  </a:cubicBezTo>
                  <a:cubicBezTo>
                    <a:pt x="321" y="1886"/>
                    <a:pt x="348" y="1882"/>
                    <a:pt x="377" y="1872"/>
                  </a:cubicBezTo>
                  <a:cubicBezTo>
                    <a:pt x="1631" y="1430"/>
                    <a:pt x="2903" y="1031"/>
                    <a:pt x="4124" y="518"/>
                  </a:cubicBezTo>
                  <a:cubicBezTo>
                    <a:pt x="4387" y="404"/>
                    <a:pt x="4236" y="1"/>
                    <a:pt x="398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1"/>
            <p:cNvSpPr/>
            <p:nvPr/>
          </p:nvSpPr>
          <p:spPr>
            <a:xfrm>
              <a:off x="1112030" y="1762132"/>
              <a:ext cx="83654" cy="44451"/>
            </a:xfrm>
            <a:custGeom>
              <a:avLst/>
              <a:gdLst/>
              <a:ahLst/>
              <a:cxnLst/>
              <a:rect l="l" t="t" r="r" b="b"/>
              <a:pathLst>
                <a:path w="4846" h="2575" extrusionOk="0">
                  <a:moveTo>
                    <a:pt x="4464" y="0"/>
                  </a:moveTo>
                  <a:cubicBezTo>
                    <a:pt x="4419" y="0"/>
                    <a:pt x="4371" y="13"/>
                    <a:pt x="4321" y="41"/>
                  </a:cubicBezTo>
                  <a:cubicBezTo>
                    <a:pt x="2986" y="773"/>
                    <a:pt x="1697" y="1504"/>
                    <a:pt x="274" y="2065"/>
                  </a:cubicBezTo>
                  <a:cubicBezTo>
                    <a:pt x="1" y="2171"/>
                    <a:pt x="69" y="2574"/>
                    <a:pt x="320" y="2574"/>
                  </a:cubicBezTo>
                  <a:cubicBezTo>
                    <a:pt x="347" y="2574"/>
                    <a:pt x="377" y="2569"/>
                    <a:pt x="408" y="2559"/>
                  </a:cubicBezTo>
                  <a:cubicBezTo>
                    <a:pt x="1862" y="2043"/>
                    <a:pt x="3333" y="1409"/>
                    <a:pt x="4599" y="521"/>
                  </a:cubicBezTo>
                  <a:cubicBezTo>
                    <a:pt x="4845" y="348"/>
                    <a:pt x="4703" y="0"/>
                    <a:pt x="446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1"/>
            <p:cNvSpPr/>
            <p:nvPr/>
          </p:nvSpPr>
          <p:spPr>
            <a:xfrm>
              <a:off x="1117761" y="1803320"/>
              <a:ext cx="79787" cy="44209"/>
            </a:xfrm>
            <a:custGeom>
              <a:avLst/>
              <a:gdLst/>
              <a:ahLst/>
              <a:cxnLst/>
              <a:rect l="l" t="t" r="r" b="b"/>
              <a:pathLst>
                <a:path w="4622" h="2561" extrusionOk="0">
                  <a:moveTo>
                    <a:pt x="4148" y="1"/>
                  </a:moveTo>
                  <a:cubicBezTo>
                    <a:pt x="4096" y="1"/>
                    <a:pt x="4042" y="17"/>
                    <a:pt x="3991" y="54"/>
                  </a:cubicBezTo>
                  <a:cubicBezTo>
                    <a:pt x="2821" y="901"/>
                    <a:pt x="1644" y="1577"/>
                    <a:pt x="275" y="2062"/>
                  </a:cubicBezTo>
                  <a:cubicBezTo>
                    <a:pt x="0" y="2162"/>
                    <a:pt x="73" y="2560"/>
                    <a:pt x="332" y="2560"/>
                  </a:cubicBezTo>
                  <a:cubicBezTo>
                    <a:pt x="355" y="2560"/>
                    <a:pt x="380" y="2557"/>
                    <a:pt x="407" y="2550"/>
                  </a:cubicBezTo>
                  <a:cubicBezTo>
                    <a:pt x="1850" y="2163"/>
                    <a:pt x="3225" y="1502"/>
                    <a:pt x="4391" y="561"/>
                  </a:cubicBezTo>
                  <a:cubicBezTo>
                    <a:pt x="4622" y="371"/>
                    <a:pt x="4400" y="1"/>
                    <a:pt x="41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1"/>
            <p:cNvSpPr/>
            <p:nvPr/>
          </p:nvSpPr>
          <p:spPr>
            <a:xfrm>
              <a:off x="1193183" y="1991260"/>
              <a:ext cx="42535" cy="48628"/>
            </a:xfrm>
            <a:custGeom>
              <a:avLst/>
              <a:gdLst/>
              <a:ahLst/>
              <a:cxnLst/>
              <a:rect l="l" t="t" r="r" b="b"/>
              <a:pathLst>
                <a:path w="2464" h="2817" extrusionOk="0">
                  <a:moveTo>
                    <a:pt x="294" y="0"/>
                  </a:moveTo>
                  <a:cubicBezTo>
                    <a:pt x="193" y="0"/>
                    <a:pt x="86" y="70"/>
                    <a:pt x="68" y="204"/>
                  </a:cubicBezTo>
                  <a:cubicBezTo>
                    <a:pt x="0" y="719"/>
                    <a:pt x="134" y="1232"/>
                    <a:pt x="401" y="1675"/>
                  </a:cubicBezTo>
                  <a:cubicBezTo>
                    <a:pt x="747" y="2258"/>
                    <a:pt x="1331" y="2703"/>
                    <a:pt x="2011" y="2813"/>
                  </a:cubicBezTo>
                  <a:cubicBezTo>
                    <a:pt x="2028" y="2815"/>
                    <a:pt x="2045" y="2817"/>
                    <a:pt x="2061" y="2817"/>
                  </a:cubicBezTo>
                  <a:cubicBezTo>
                    <a:pt x="2353" y="2817"/>
                    <a:pt x="2464" y="2392"/>
                    <a:pt x="2147" y="2301"/>
                  </a:cubicBezTo>
                  <a:cubicBezTo>
                    <a:pt x="1165" y="2018"/>
                    <a:pt x="523" y="1234"/>
                    <a:pt x="490" y="203"/>
                  </a:cubicBezTo>
                  <a:cubicBezTo>
                    <a:pt x="486" y="66"/>
                    <a:pt x="392" y="0"/>
                    <a:pt x="2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1"/>
            <p:cNvSpPr/>
            <p:nvPr/>
          </p:nvSpPr>
          <p:spPr>
            <a:xfrm>
              <a:off x="1103986" y="1845908"/>
              <a:ext cx="72744" cy="42207"/>
            </a:xfrm>
            <a:custGeom>
              <a:avLst/>
              <a:gdLst/>
              <a:ahLst/>
              <a:cxnLst/>
              <a:rect l="l" t="t" r="r" b="b"/>
              <a:pathLst>
                <a:path w="4214" h="2445" extrusionOk="0">
                  <a:moveTo>
                    <a:pt x="3748" y="1"/>
                  </a:moveTo>
                  <a:cubicBezTo>
                    <a:pt x="3694" y="1"/>
                    <a:pt x="3638" y="18"/>
                    <a:pt x="3584" y="59"/>
                  </a:cubicBezTo>
                  <a:cubicBezTo>
                    <a:pt x="2480" y="902"/>
                    <a:pt x="1423" y="1551"/>
                    <a:pt x="170" y="2140"/>
                  </a:cubicBezTo>
                  <a:cubicBezTo>
                    <a:pt x="1" y="2218"/>
                    <a:pt x="112" y="2444"/>
                    <a:pt x="264" y="2444"/>
                  </a:cubicBezTo>
                  <a:cubicBezTo>
                    <a:pt x="273" y="2444"/>
                    <a:pt x="282" y="2444"/>
                    <a:pt x="292" y="2442"/>
                  </a:cubicBezTo>
                  <a:cubicBezTo>
                    <a:pt x="1628" y="2179"/>
                    <a:pt x="2990" y="1494"/>
                    <a:pt x="3994" y="578"/>
                  </a:cubicBezTo>
                  <a:cubicBezTo>
                    <a:pt x="4213" y="375"/>
                    <a:pt x="3998" y="1"/>
                    <a:pt x="37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1"/>
            <p:cNvSpPr/>
            <p:nvPr/>
          </p:nvSpPr>
          <p:spPr>
            <a:xfrm>
              <a:off x="1176127" y="2028823"/>
              <a:ext cx="39600" cy="36372"/>
            </a:xfrm>
            <a:custGeom>
              <a:avLst/>
              <a:gdLst/>
              <a:ahLst/>
              <a:cxnLst/>
              <a:rect l="l" t="t" r="r" b="b"/>
              <a:pathLst>
                <a:path w="2294" h="2107" extrusionOk="0">
                  <a:moveTo>
                    <a:pt x="210" y="0"/>
                  </a:moveTo>
                  <a:cubicBezTo>
                    <a:pt x="193" y="0"/>
                    <a:pt x="176" y="3"/>
                    <a:pt x="160" y="8"/>
                  </a:cubicBezTo>
                  <a:cubicBezTo>
                    <a:pt x="73" y="31"/>
                    <a:pt x="1" y="111"/>
                    <a:pt x="42" y="214"/>
                  </a:cubicBezTo>
                  <a:cubicBezTo>
                    <a:pt x="339" y="1059"/>
                    <a:pt x="1013" y="1713"/>
                    <a:pt x="1822" y="2076"/>
                  </a:cubicBezTo>
                  <a:cubicBezTo>
                    <a:pt x="1860" y="2096"/>
                    <a:pt x="1903" y="2106"/>
                    <a:pt x="1945" y="2106"/>
                  </a:cubicBezTo>
                  <a:cubicBezTo>
                    <a:pt x="1969" y="2106"/>
                    <a:pt x="1992" y="2103"/>
                    <a:pt x="2015" y="2097"/>
                  </a:cubicBezTo>
                  <a:cubicBezTo>
                    <a:pt x="2221" y="2042"/>
                    <a:pt x="2293" y="1713"/>
                    <a:pt x="2016" y="1608"/>
                  </a:cubicBezTo>
                  <a:cubicBezTo>
                    <a:pt x="1271" y="1308"/>
                    <a:pt x="749" y="766"/>
                    <a:pt x="355" y="82"/>
                  </a:cubicBezTo>
                  <a:cubicBezTo>
                    <a:pt x="324" y="30"/>
                    <a:pt x="268" y="0"/>
                    <a:pt x="21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1"/>
            <p:cNvSpPr/>
            <p:nvPr/>
          </p:nvSpPr>
          <p:spPr>
            <a:xfrm>
              <a:off x="1029911" y="1753500"/>
              <a:ext cx="78251" cy="48784"/>
            </a:xfrm>
            <a:custGeom>
              <a:avLst/>
              <a:gdLst/>
              <a:ahLst/>
              <a:cxnLst/>
              <a:rect l="l" t="t" r="r" b="b"/>
              <a:pathLst>
                <a:path w="4533" h="2826" extrusionOk="0">
                  <a:moveTo>
                    <a:pt x="4110" y="1"/>
                  </a:moveTo>
                  <a:cubicBezTo>
                    <a:pt x="4064" y="1"/>
                    <a:pt x="4014" y="13"/>
                    <a:pt x="3963" y="42"/>
                  </a:cubicBezTo>
                  <a:cubicBezTo>
                    <a:pt x="2697" y="761"/>
                    <a:pt x="1457" y="1547"/>
                    <a:pt x="241" y="2326"/>
                  </a:cubicBezTo>
                  <a:cubicBezTo>
                    <a:pt x="0" y="2482"/>
                    <a:pt x="145" y="2826"/>
                    <a:pt x="379" y="2826"/>
                  </a:cubicBezTo>
                  <a:cubicBezTo>
                    <a:pt x="421" y="2826"/>
                    <a:pt x="467" y="2814"/>
                    <a:pt x="514" y="2788"/>
                  </a:cubicBezTo>
                  <a:cubicBezTo>
                    <a:pt x="1773" y="2071"/>
                    <a:pt x="3041" y="1337"/>
                    <a:pt x="4261" y="550"/>
                  </a:cubicBezTo>
                  <a:cubicBezTo>
                    <a:pt x="4533" y="380"/>
                    <a:pt x="4369" y="1"/>
                    <a:pt x="41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1"/>
            <p:cNvSpPr/>
            <p:nvPr/>
          </p:nvSpPr>
          <p:spPr>
            <a:xfrm>
              <a:off x="1038007" y="1831148"/>
              <a:ext cx="53099" cy="38357"/>
            </a:xfrm>
            <a:custGeom>
              <a:avLst/>
              <a:gdLst/>
              <a:ahLst/>
              <a:cxnLst/>
              <a:rect l="l" t="t" r="r" b="b"/>
              <a:pathLst>
                <a:path w="3076" h="2222" extrusionOk="0">
                  <a:moveTo>
                    <a:pt x="2670" y="1"/>
                  </a:moveTo>
                  <a:cubicBezTo>
                    <a:pt x="2619" y="1"/>
                    <a:pt x="2564" y="17"/>
                    <a:pt x="2508" y="54"/>
                  </a:cubicBezTo>
                  <a:cubicBezTo>
                    <a:pt x="1720" y="583"/>
                    <a:pt x="971" y="1181"/>
                    <a:pt x="213" y="1743"/>
                  </a:cubicBezTo>
                  <a:cubicBezTo>
                    <a:pt x="0" y="1900"/>
                    <a:pt x="126" y="2222"/>
                    <a:pt x="333" y="2222"/>
                  </a:cubicBezTo>
                  <a:cubicBezTo>
                    <a:pt x="376" y="2222"/>
                    <a:pt x="423" y="2207"/>
                    <a:pt x="471" y="2175"/>
                  </a:cubicBezTo>
                  <a:cubicBezTo>
                    <a:pt x="1253" y="1648"/>
                    <a:pt x="2061" y="1146"/>
                    <a:pt x="2820" y="585"/>
                  </a:cubicBezTo>
                  <a:cubicBezTo>
                    <a:pt x="3075" y="393"/>
                    <a:pt x="2922" y="1"/>
                    <a:pt x="267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41"/>
          <p:cNvGrpSpPr/>
          <p:nvPr/>
        </p:nvGrpSpPr>
        <p:grpSpPr>
          <a:xfrm>
            <a:off x="2777457" y="4169417"/>
            <a:ext cx="535612" cy="549745"/>
            <a:chOff x="891532" y="2489185"/>
            <a:chExt cx="855063" cy="877626"/>
          </a:xfrm>
        </p:grpSpPr>
        <p:sp>
          <p:nvSpPr>
            <p:cNvPr id="1312" name="Google Shape;1312;p41"/>
            <p:cNvSpPr/>
            <p:nvPr/>
          </p:nvSpPr>
          <p:spPr>
            <a:xfrm>
              <a:off x="1113705" y="2489185"/>
              <a:ext cx="538452" cy="644703"/>
            </a:xfrm>
            <a:custGeom>
              <a:avLst/>
              <a:gdLst/>
              <a:ahLst/>
              <a:cxnLst/>
              <a:rect l="l" t="t" r="r" b="b"/>
              <a:pathLst>
                <a:path w="31192" h="37347" extrusionOk="0">
                  <a:moveTo>
                    <a:pt x="12856" y="1"/>
                  </a:moveTo>
                  <a:cubicBezTo>
                    <a:pt x="8003" y="1"/>
                    <a:pt x="1" y="8912"/>
                    <a:pt x="1" y="19225"/>
                  </a:cubicBezTo>
                  <a:cubicBezTo>
                    <a:pt x="1" y="29448"/>
                    <a:pt x="1496" y="37346"/>
                    <a:pt x="12567" y="37346"/>
                  </a:cubicBezTo>
                  <a:cubicBezTo>
                    <a:pt x="12663" y="37346"/>
                    <a:pt x="12759" y="37345"/>
                    <a:pt x="12856" y="37344"/>
                  </a:cubicBezTo>
                  <a:cubicBezTo>
                    <a:pt x="31192" y="37121"/>
                    <a:pt x="24572" y="29051"/>
                    <a:pt x="24572" y="18738"/>
                  </a:cubicBezTo>
                  <a:cubicBezTo>
                    <a:pt x="24572" y="8427"/>
                    <a:pt x="17711" y="1"/>
                    <a:pt x="1285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1"/>
            <p:cNvSpPr/>
            <p:nvPr/>
          </p:nvSpPr>
          <p:spPr>
            <a:xfrm>
              <a:off x="1278616" y="2623851"/>
              <a:ext cx="109600" cy="105560"/>
            </a:xfrm>
            <a:custGeom>
              <a:avLst/>
              <a:gdLst/>
              <a:ahLst/>
              <a:cxnLst/>
              <a:rect l="l" t="t" r="r" b="b"/>
              <a:pathLst>
                <a:path w="6349" h="6115" extrusionOk="0">
                  <a:moveTo>
                    <a:pt x="4212" y="1813"/>
                  </a:moveTo>
                  <a:cubicBezTo>
                    <a:pt x="3955" y="2503"/>
                    <a:pt x="3690" y="3168"/>
                    <a:pt x="3465" y="3684"/>
                  </a:cubicBezTo>
                  <a:cubicBezTo>
                    <a:pt x="3074" y="3029"/>
                    <a:pt x="2720" y="2434"/>
                    <a:pt x="2437" y="1958"/>
                  </a:cubicBezTo>
                  <a:cubicBezTo>
                    <a:pt x="2719" y="1935"/>
                    <a:pt x="3015" y="1910"/>
                    <a:pt x="3307" y="1887"/>
                  </a:cubicBezTo>
                  <a:cubicBezTo>
                    <a:pt x="3611" y="1862"/>
                    <a:pt x="3918" y="1838"/>
                    <a:pt x="4212" y="1813"/>
                  </a:cubicBezTo>
                  <a:close/>
                  <a:moveTo>
                    <a:pt x="5460" y="0"/>
                  </a:moveTo>
                  <a:cubicBezTo>
                    <a:pt x="5423" y="0"/>
                    <a:pt x="5386" y="3"/>
                    <a:pt x="5349" y="8"/>
                  </a:cubicBezTo>
                  <a:cubicBezTo>
                    <a:pt x="4842" y="72"/>
                    <a:pt x="3994" y="140"/>
                    <a:pt x="3172" y="206"/>
                  </a:cubicBezTo>
                  <a:cubicBezTo>
                    <a:pt x="2298" y="276"/>
                    <a:pt x="1473" y="342"/>
                    <a:pt x="929" y="411"/>
                  </a:cubicBezTo>
                  <a:cubicBezTo>
                    <a:pt x="326" y="487"/>
                    <a:pt x="0" y="1155"/>
                    <a:pt x="310" y="1678"/>
                  </a:cubicBezTo>
                  <a:cubicBezTo>
                    <a:pt x="310" y="1678"/>
                    <a:pt x="1413" y="3541"/>
                    <a:pt x="2680" y="5657"/>
                  </a:cubicBezTo>
                  <a:cubicBezTo>
                    <a:pt x="2853" y="5945"/>
                    <a:pt x="3150" y="6114"/>
                    <a:pt x="3472" y="6114"/>
                  </a:cubicBezTo>
                  <a:cubicBezTo>
                    <a:pt x="3504" y="6113"/>
                    <a:pt x="3536" y="6112"/>
                    <a:pt x="3568" y="6109"/>
                  </a:cubicBezTo>
                  <a:cubicBezTo>
                    <a:pt x="4063" y="6056"/>
                    <a:pt x="4574" y="6004"/>
                    <a:pt x="6254" y="1118"/>
                  </a:cubicBezTo>
                  <a:cubicBezTo>
                    <a:pt x="6348" y="841"/>
                    <a:pt x="6294" y="538"/>
                    <a:pt x="6110" y="312"/>
                  </a:cubicBezTo>
                  <a:cubicBezTo>
                    <a:pt x="5950" y="114"/>
                    <a:pt x="5710" y="0"/>
                    <a:pt x="546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1"/>
            <p:cNvSpPr/>
            <p:nvPr/>
          </p:nvSpPr>
          <p:spPr>
            <a:xfrm>
              <a:off x="1244540" y="2550347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0"/>
                  </a:moveTo>
                  <a:cubicBezTo>
                    <a:pt x="752" y="0"/>
                    <a:pt x="0" y="926"/>
                    <a:pt x="0" y="2067"/>
                  </a:cubicBezTo>
                  <a:cubicBezTo>
                    <a:pt x="0" y="3209"/>
                    <a:pt x="752" y="4134"/>
                    <a:pt x="1679" y="4134"/>
                  </a:cubicBezTo>
                  <a:cubicBezTo>
                    <a:pt x="2605" y="4134"/>
                    <a:pt x="3358" y="3209"/>
                    <a:pt x="3358" y="2067"/>
                  </a:cubicBezTo>
                  <a:cubicBezTo>
                    <a:pt x="3358" y="926"/>
                    <a:pt x="2605" y="0"/>
                    <a:pt x="16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1"/>
            <p:cNvSpPr/>
            <p:nvPr/>
          </p:nvSpPr>
          <p:spPr>
            <a:xfrm>
              <a:off x="1349532" y="2544995"/>
              <a:ext cx="57985" cy="71380"/>
            </a:xfrm>
            <a:custGeom>
              <a:avLst/>
              <a:gdLst/>
              <a:ahLst/>
              <a:cxnLst/>
              <a:rect l="l" t="t" r="r" b="b"/>
              <a:pathLst>
                <a:path w="3359" h="4135" extrusionOk="0">
                  <a:moveTo>
                    <a:pt x="1679" y="1"/>
                  </a:moveTo>
                  <a:cubicBezTo>
                    <a:pt x="737" y="1"/>
                    <a:pt x="0" y="908"/>
                    <a:pt x="0" y="2067"/>
                  </a:cubicBezTo>
                  <a:cubicBezTo>
                    <a:pt x="0" y="3226"/>
                    <a:pt x="737" y="4135"/>
                    <a:pt x="1679" y="4135"/>
                  </a:cubicBezTo>
                  <a:cubicBezTo>
                    <a:pt x="2621" y="4135"/>
                    <a:pt x="3358" y="3227"/>
                    <a:pt x="3358" y="2067"/>
                  </a:cubicBezTo>
                  <a:cubicBezTo>
                    <a:pt x="3358" y="908"/>
                    <a:pt x="2621" y="1"/>
                    <a:pt x="16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1"/>
            <p:cNvSpPr/>
            <p:nvPr/>
          </p:nvSpPr>
          <p:spPr>
            <a:xfrm>
              <a:off x="891532" y="2489185"/>
              <a:ext cx="855063" cy="877626"/>
            </a:xfrm>
            <a:custGeom>
              <a:avLst/>
              <a:gdLst/>
              <a:ahLst/>
              <a:cxnLst/>
              <a:rect l="l" t="t" r="r" b="b"/>
              <a:pathLst>
                <a:path w="49533" h="50840" extrusionOk="0">
                  <a:moveTo>
                    <a:pt x="27807" y="20354"/>
                  </a:moveTo>
                  <a:cubicBezTo>
                    <a:pt x="28755" y="20354"/>
                    <a:pt x="29592" y="20595"/>
                    <a:pt x="30192" y="21055"/>
                  </a:cubicBezTo>
                  <a:cubicBezTo>
                    <a:pt x="30342" y="21173"/>
                    <a:pt x="30481" y="21306"/>
                    <a:pt x="30607" y="21450"/>
                  </a:cubicBezTo>
                  <a:lnTo>
                    <a:pt x="24031" y="21572"/>
                  </a:lnTo>
                  <a:cubicBezTo>
                    <a:pt x="25029" y="20909"/>
                    <a:pt x="26173" y="20453"/>
                    <a:pt x="27442" y="20366"/>
                  </a:cubicBezTo>
                  <a:cubicBezTo>
                    <a:pt x="27565" y="20358"/>
                    <a:pt x="27687" y="20354"/>
                    <a:pt x="27807" y="20354"/>
                  </a:cubicBezTo>
                  <a:close/>
                  <a:moveTo>
                    <a:pt x="31531" y="23120"/>
                  </a:moveTo>
                  <a:cubicBezTo>
                    <a:pt x="31606" y="23329"/>
                    <a:pt x="31677" y="23543"/>
                    <a:pt x="31742" y="23765"/>
                  </a:cubicBezTo>
                  <a:cubicBezTo>
                    <a:pt x="29811" y="23841"/>
                    <a:pt x="27870" y="23879"/>
                    <a:pt x="25930" y="23879"/>
                  </a:cubicBezTo>
                  <a:cubicBezTo>
                    <a:pt x="24506" y="23879"/>
                    <a:pt x="23083" y="23858"/>
                    <a:pt x="21664" y="23817"/>
                  </a:cubicBezTo>
                  <a:cubicBezTo>
                    <a:pt x="21801" y="23639"/>
                    <a:pt x="21947" y="23463"/>
                    <a:pt x="22097" y="23291"/>
                  </a:cubicBezTo>
                  <a:lnTo>
                    <a:pt x="22097" y="23290"/>
                  </a:lnTo>
                  <a:cubicBezTo>
                    <a:pt x="22108" y="23290"/>
                    <a:pt x="22117" y="23293"/>
                    <a:pt x="22127" y="23293"/>
                  </a:cubicBezTo>
                  <a:lnTo>
                    <a:pt x="22144" y="23293"/>
                  </a:lnTo>
                  <a:lnTo>
                    <a:pt x="31531" y="23120"/>
                  </a:lnTo>
                  <a:close/>
                  <a:moveTo>
                    <a:pt x="36354" y="11473"/>
                  </a:moveTo>
                  <a:lnTo>
                    <a:pt x="36354" y="11473"/>
                  </a:lnTo>
                  <a:cubicBezTo>
                    <a:pt x="38718" y="12308"/>
                    <a:pt x="40925" y="13432"/>
                    <a:pt x="42821" y="14462"/>
                  </a:cubicBezTo>
                  <a:cubicBezTo>
                    <a:pt x="44691" y="15477"/>
                    <a:pt x="46594" y="16618"/>
                    <a:pt x="47502" y="18422"/>
                  </a:cubicBezTo>
                  <a:cubicBezTo>
                    <a:pt x="47713" y="18841"/>
                    <a:pt x="47787" y="19182"/>
                    <a:pt x="47715" y="19410"/>
                  </a:cubicBezTo>
                  <a:cubicBezTo>
                    <a:pt x="47617" y="19720"/>
                    <a:pt x="47176" y="19904"/>
                    <a:pt x="46771" y="19904"/>
                  </a:cubicBezTo>
                  <a:cubicBezTo>
                    <a:pt x="46701" y="19904"/>
                    <a:pt x="46632" y="19898"/>
                    <a:pt x="46567" y="19887"/>
                  </a:cubicBezTo>
                  <a:cubicBezTo>
                    <a:pt x="46280" y="19839"/>
                    <a:pt x="46113" y="19806"/>
                    <a:pt x="45959" y="19744"/>
                  </a:cubicBezTo>
                  <a:cubicBezTo>
                    <a:pt x="45917" y="19714"/>
                    <a:pt x="45878" y="19683"/>
                    <a:pt x="45833" y="19653"/>
                  </a:cubicBezTo>
                  <a:lnTo>
                    <a:pt x="45830" y="19652"/>
                  </a:lnTo>
                  <a:cubicBezTo>
                    <a:pt x="45616" y="19508"/>
                    <a:pt x="45399" y="19368"/>
                    <a:pt x="45185" y="19235"/>
                  </a:cubicBezTo>
                  <a:cubicBezTo>
                    <a:pt x="45046" y="19147"/>
                    <a:pt x="44890" y="19105"/>
                    <a:pt x="44736" y="19105"/>
                  </a:cubicBezTo>
                  <a:cubicBezTo>
                    <a:pt x="44467" y="19105"/>
                    <a:pt x="44204" y="19233"/>
                    <a:pt x="44041" y="19471"/>
                  </a:cubicBezTo>
                  <a:cubicBezTo>
                    <a:pt x="43785" y="19844"/>
                    <a:pt x="43868" y="20353"/>
                    <a:pt x="44231" y="20623"/>
                  </a:cubicBezTo>
                  <a:cubicBezTo>
                    <a:pt x="44576" y="20880"/>
                    <a:pt x="44825" y="21058"/>
                    <a:pt x="45085" y="21194"/>
                  </a:cubicBezTo>
                  <a:cubicBezTo>
                    <a:pt x="45923" y="21810"/>
                    <a:pt x="46207" y="22382"/>
                    <a:pt x="46178" y="22725"/>
                  </a:cubicBezTo>
                  <a:cubicBezTo>
                    <a:pt x="46163" y="22914"/>
                    <a:pt x="46045" y="23060"/>
                    <a:pt x="45830" y="23158"/>
                  </a:cubicBezTo>
                  <a:cubicBezTo>
                    <a:pt x="45685" y="23223"/>
                    <a:pt x="45494" y="23263"/>
                    <a:pt x="45266" y="23263"/>
                  </a:cubicBezTo>
                  <a:cubicBezTo>
                    <a:pt x="44747" y="23263"/>
                    <a:pt x="44035" y="23055"/>
                    <a:pt x="43230" y="22458"/>
                  </a:cubicBezTo>
                  <a:cubicBezTo>
                    <a:pt x="43080" y="22346"/>
                    <a:pt x="42904" y="22292"/>
                    <a:pt x="42729" y="22292"/>
                  </a:cubicBezTo>
                  <a:cubicBezTo>
                    <a:pt x="42487" y="22292"/>
                    <a:pt x="42248" y="22397"/>
                    <a:pt x="42081" y="22596"/>
                  </a:cubicBezTo>
                  <a:cubicBezTo>
                    <a:pt x="41795" y="22938"/>
                    <a:pt x="41825" y="23444"/>
                    <a:pt x="42151" y="23750"/>
                  </a:cubicBezTo>
                  <a:cubicBezTo>
                    <a:pt x="42992" y="24539"/>
                    <a:pt x="43622" y="25764"/>
                    <a:pt x="43134" y="26484"/>
                  </a:cubicBezTo>
                  <a:cubicBezTo>
                    <a:pt x="42902" y="26828"/>
                    <a:pt x="42452" y="26978"/>
                    <a:pt x="41990" y="26978"/>
                  </a:cubicBezTo>
                  <a:cubicBezTo>
                    <a:pt x="41712" y="26978"/>
                    <a:pt x="41430" y="26924"/>
                    <a:pt x="41187" y="26824"/>
                  </a:cubicBezTo>
                  <a:cubicBezTo>
                    <a:pt x="40395" y="26500"/>
                    <a:pt x="39723" y="25788"/>
                    <a:pt x="39128" y="25121"/>
                  </a:cubicBezTo>
                  <a:cubicBezTo>
                    <a:pt x="39128" y="20463"/>
                    <a:pt x="38162" y="15786"/>
                    <a:pt x="36354" y="11473"/>
                  </a:cubicBezTo>
                  <a:close/>
                  <a:moveTo>
                    <a:pt x="32164" y="25436"/>
                  </a:moveTo>
                  <a:cubicBezTo>
                    <a:pt x="32294" y="25989"/>
                    <a:pt x="32426" y="26564"/>
                    <a:pt x="32549" y="27154"/>
                  </a:cubicBezTo>
                  <a:cubicBezTo>
                    <a:pt x="32264" y="27155"/>
                    <a:pt x="31979" y="27155"/>
                    <a:pt x="31694" y="27155"/>
                  </a:cubicBezTo>
                  <a:cubicBezTo>
                    <a:pt x="27796" y="27155"/>
                    <a:pt x="23863" y="27070"/>
                    <a:pt x="19966" y="26899"/>
                  </a:cubicBezTo>
                  <a:cubicBezTo>
                    <a:pt x="20132" y="26473"/>
                    <a:pt x="20312" y="26051"/>
                    <a:pt x="20518" y="25640"/>
                  </a:cubicBezTo>
                  <a:cubicBezTo>
                    <a:pt x="20546" y="25585"/>
                    <a:pt x="20577" y="25531"/>
                    <a:pt x="20605" y="25476"/>
                  </a:cubicBezTo>
                  <a:cubicBezTo>
                    <a:pt x="22365" y="25538"/>
                    <a:pt x="24132" y="25571"/>
                    <a:pt x="25905" y="25572"/>
                  </a:cubicBezTo>
                  <a:cubicBezTo>
                    <a:pt x="27997" y="25572"/>
                    <a:pt x="30086" y="25523"/>
                    <a:pt x="32164" y="25436"/>
                  </a:cubicBezTo>
                  <a:close/>
                  <a:moveTo>
                    <a:pt x="12980" y="13440"/>
                  </a:moveTo>
                  <a:lnTo>
                    <a:pt x="12980" y="13440"/>
                  </a:lnTo>
                  <a:cubicBezTo>
                    <a:pt x="11501" y="17068"/>
                    <a:pt x="10598" y="20709"/>
                    <a:pt x="10553" y="23327"/>
                  </a:cubicBezTo>
                  <a:cubicBezTo>
                    <a:pt x="10523" y="25054"/>
                    <a:pt x="10667" y="26518"/>
                    <a:pt x="10994" y="27824"/>
                  </a:cubicBezTo>
                  <a:cubicBezTo>
                    <a:pt x="10961" y="27869"/>
                    <a:pt x="10929" y="27911"/>
                    <a:pt x="10897" y="27956"/>
                  </a:cubicBezTo>
                  <a:cubicBezTo>
                    <a:pt x="10074" y="29075"/>
                    <a:pt x="9468" y="29830"/>
                    <a:pt x="8723" y="29830"/>
                  </a:cubicBezTo>
                  <a:cubicBezTo>
                    <a:pt x="8681" y="29830"/>
                    <a:pt x="8639" y="29827"/>
                    <a:pt x="8597" y="29823"/>
                  </a:cubicBezTo>
                  <a:cubicBezTo>
                    <a:pt x="8141" y="29776"/>
                    <a:pt x="7846" y="29575"/>
                    <a:pt x="7669" y="29195"/>
                  </a:cubicBezTo>
                  <a:cubicBezTo>
                    <a:pt x="7341" y="28491"/>
                    <a:pt x="7500" y="27414"/>
                    <a:pt x="7864" y="26704"/>
                  </a:cubicBezTo>
                  <a:cubicBezTo>
                    <a:pt x="7930" y="26602"/>
                    <a:pt x="7992" y="26497"/>
                    <a:pt x="8051" y="26389"/>
                  </a:cubicBezTo>
                  <a:cubicBezTo>
                    <a:pt x="8268" y="25994"/>
                    <a:pt x="8137" y="25498"/>
                    <a:pt x="7753" y="25263"/>
                  </a:cubicBezTo>
                  <a:cubicBezTo>
                    <a:pt x="7616" y="25180"/>
                    <a:pt x="7464" y="25139"/>
                    <a:pt x="7313" y="25139"/>
                  </a:cubicBezTo>
                  <a:cubicBezTo>
                    <a:pt x="7043" y="25139"/>
                    <a:pt x="6777" y="25270"/>
                    <a:pt x="6615" y="25510"/>
                  </a:cubicBezTo>
                  <a:cubicBezTo>
                    <a:pt x="6546" y="25611"/>
                    <a:pt x="6480" y="25719"/>
                    <a:pt x="6418" y="25835"/>
                  </a:cubicBezTo>
                  <a:cubicBezTo>
                    <a:pt x="5747" y="26854"/>
                    <a:pt x="4711" y="27369"/>
                    <a:pt x="3952" y="27369"/>
                  </a:cubicBezTo>
                  <a:cubicBezTo>
                    <a:pt x="3906" y="27369"/>
                    <a:pt x="3860" y="27367"/>
                    <a:pt x="3816" y="27363"/>
                  </a:cubicBezTo>
                  <a:cubicBezTo>
                    <a:pt x="3696" y="27353"/>
                    <a:pt x="3410" y="27310"/>
                    <a:pt x="3352" y="27136"/>
                  </a:cubicBezTo>
                  <a:cubicBezTo>
                    <a:pt x="3246" y="26823"/>
                    <a:pt x="3523" y="25799"/>
                    <a:pt x="5321" y="24151"/>
                  </a:cubicBezTo>
                  <a:cubicBezTo>
                    <a:pt x="5337" y="24137"/>
                    <a:pt x="5354" y="24122"/>
                    <a:pt x="5368" y="24107"/>
                  </a:cubicBezTo>
                  <a:cubicBezTo>
                    <a:pt x="5688" y="23789"/>
                    <a:pt x="5700" y="23276"/>
                    <a:pt x="5397" y="22943"/>
                  </a:cubicBezTo>
                  <a:cubicBezTo>
                    <a:pt x="5231" y="22761"/>
                    <a:pt x="5003" y="22667"/>
                    <a:pt x="4773" y="22667"/>
                  </a:cubicBezTo>
                  <a:cubicBezTo>
                    <a:pt x="4584" y="22667"/>
                    <a:pt x="4394" y="22731"/>
                    <a:pt x="4237" y="22860"/>
                  </a:cubicBezTo>
                  <a:cubicBezTo>
                    <a:pt x="4082" y="22929"/>
                    <a:pt x="3795" y="22967"/>
                    <a:pt x="3476" y="22967"/>
                  </a:cubicBezTo>
                  <a:cubicBezTo>
                    <a:pt x="2879" y="22967"/>
                    <a:pt x="2167" y="22835"/>
                    <a:pt x="1979" y="22532"/>
                  </a:cubicBezTo>
                  <a:cubicBezTo>
                    <a:pt x="1971" y="22520"/>
                    <a:pt x="1301" y="21297"/>
                    <a:pt x="6621" y="17339"/>
                  </a:cubicBezTo>
                  <a:cubicBezTo>
                    <a:pt x="8566" y="15891"/>
                    <a:pt x="10593" y="14766"/>
                    <a:pt x="12739" y="13575"/>
                  </a:cubicBezTo>
                  <a:cubicBezTo>
                    <a:pt x="12820" y="13530"/>
                    <a:pt x="12900" y="13484"/>
                    <a:pt x="12980" y="13440"/>
                  </a:cubicBezTo>
                  <a:close/>
                  <a:moveTo>
                    <a:pt x="19415" y="28565"/>
                  </a:moveTo>
                  <a:cubicBezTo>
                    <a:pt x="23471" y="28750"/>
                    <a:pt x="27573" y="28845"/>
                    <a:pt x="31634" y="28845"/>
                  </a:cubicBezTo>
                  <a:cubicBezTo>
                    <a:pt x="32041" y="28845"/>
                    <a:pt x="32449" y="28844"/>
                    <a:pt x="32856" y="28842"/>
                  </a:cubicBezTo>
                  <a:cubicBezTo>
                    <a:pt x="32951" y="29457"/>
                    <a:pt x="33023" y="30082"/>
                    <a:pt x="33062" y="30707"/>
                  </a:cubicBezTo>
                  <a:lnTo>
                    <a:pt x="18964" y="30441"/>
                  </a:lnTo>
                  <a:cubicBezTo>
                    <a:pt x="19090" y="29807"/>
                    <a:pt x="19240" y="29182"/>
                    <a:pt x="19415" y="28565"/>
                  </a:cubicBezTo>
                  <a:close/>
                  <a:moveTo>
                    <a:pt x="25414" y="1690"/>
                  </a:moveTo>
                  <a:cubicBezTo>
                    <a:pt x="27519" y="1690"/>
                    <a:pt x="29583" y="3235"/>
                    <a:pt x="31726" y="6414"/>
                  </a:cubicBezTo>
                  <a:cubicBezTo>
                    <a:pt x="35428" y="11906"/>
                    <a:pt x="37458" y="18577"/>
                    <a:pt x="37442" y="25200"/>
                  </a:cubicBezTo>
                  <a:cubicBezTo>
                    <a:pt x="37438" y="27375"/>
                    <a:pt x="37195" y="29044"/>
                    <a:pt x="36677" y="30452"/>
                  </a:cubicBezTo>
                  <a:cubicBezTo>
                    <a:pt x="36234" y="31656"/>
                    <a:pt x="35530" y="32760"/>
                    <a:pt x="34638" y="33714"/>
                  </a:cubicBezTo>
                  <a:cubicBezTo>
                    <a:pt x="35104" y="30547"/>
                    <a:pt x="34336" y="27286"/>
                    <a:pt x="33693" y="24577"/>
                  </a:cubicBezTo>
                  <a:cubicBezTo>
                    <a:pt x="33243" y="22673"/>
                    <a:pt x="32715" y="20868"/>
                    <a:pt x="31218" y="19720"/>
                  </a:cubicBezTo>
                  <a:cubicBezTo>
                    <a:pt x="30329" y="19036"/>
                    <a:pt x="29141" y="18668"/>
                    <a:pt x="27827" y="18668"/>
                  </a:cubicBezTo>
                  <a:cubicBezTo>
                    <a:pt x="27662" y="18668"/>
                    <a:pt x="27496" y="18674"/>
                    <a:pt x="27327" y="18686"/>
                  </a:cubicBezTo>
                  <a:cubicBezTo>
                    <a:pt x="23357" y="18956"/>
                    <a:pt x="20428" y="22065"/>
                    <a:pt x="19012" y="24885"/>
                  </a:cubicBezTo>
                  <a:cubicBezTo>
                    <a:pt x="17630" y="27636"/>
                    <a:pt x="17126" y="30748"/>
                    <a:pt x="16764" y="33618"/>
                  </a:cubicBezTo>
                  <a:cubicBezTo>
                    <a:pt x="16190" y="33120"/>
                    <a:pt x="15651" y="32584"/>
                    <a:pt x="15151" y="32011"/>
                  </a:cubicBezTo>
                  <a:cubicBezTo>
                    <a:pt x="14203" y="30925"/>
                    <a:pt x="13528" y="29877"/>
                    <a:pt x="13083" y="28811"/>
                  </a:cubicBezTo>
                  <a:cubicBezTo>
                    <a:pt x="12469" y="27333"/>
                    <a:pt x="12201" y="25601"/>
                    <a:pt x="12240" y="23357"/>
                  </a:cubicBezTo>
                  <a:cubicBezTo>
                    <a:pt x="12372" y="15825"/>
                    <a:pt x="19397" y="1690"/>
                    <a:pt x="25414" y="1690"/>
                  </a:cubicBezTo>
                  <a:close/>
                  <a:moveTo>
                    <a:pt x="18673" y="32122"/>
                  </a:moveTo>
                  <a:lnTo>
                    <a:pt x="33074" y="32393"/>
                  </a:lnTo>
                  <a:cubicBezTo>
                    <a:pt x="33038" y="33102"/>
                    <a:pt x="32943" y="33805"/>
                    <a:pt x="32769" y="34489"/>
                  </a:cubicBezTo>
                  <a:cubicBezTo>
                    <a:pt x="32135" y="34501"/>
                    <a:pt x="31501" y="34507"/>
                    <a:pt x="30867" y="34507"/>
                  </a:cubicBezTo>
                  <a:cubicBezTo>
                    <a:pt x="26717" y="34507"/>
                    <a:pt x="22570" y="34242"/>
                    <a:pt x="18452" y="33710"/>
                  </a:cubicBezTo>
                  <a:cubicBezTo>
                    <a:pt x="18520" y="33182"/>
                    <a:pt x="18593" y="32652"/>
                    <a:pt x="18673" y="32122"/>
                  </a:cubicBezTo>
                  <a:close/>
                  <a:moveTo>
                    <a:pt x="19476" y="35526"/>
                  </a:moveTo>
                  <a:lnTo>
                    <a:pt x="19476" y="35526"/>
                  </a:lnTo>
                  <a:cubicBezTo>
                    <a:pt x="23250" y="35964"/>
                    <a:pt x="27062" y="36198"/>
                    <a:pt x="30863" y="36198"/>
                  </a:cubicBezTo>
                  <a:cubicBezTo>
                    <a:pt x="30984" y="36198"/>
                    <a:pt x="31103" y="36193"/>
                    <a:pt x="31223" y="36193"/>
                  </a:cubicBezTo>
                  <a:cubicBezTo>
                    <a:pt x="29820" y="36863"/>
                    <a:pt x="28268" y="37272"/>
                    <a:pt x="26668" y="37335"/>
                  </a:cubicBezTo>
                  <a:cubicBezTo>
                    <a:pt x="26507" y="37342"/>
                    <a:pt x="26346" y="37345"/>
                    <a:pt x="26185" y="37345"/>
                  </a:cubicBezTo>
                  <a:cubicBezTo>
                    <a:pt x="23897" y="37345"/>
                    <a:pt x="21585" y="36700"/>
                    <a:pt x="19476" y="35526"/>
                  </a:cubicBezTo>
                  <a:close/>
                  <a:moveTo>
                    <a:pt x="25414" y="1"/>
                  </a:moveTo>
                  <a:cubicBezTo>
                    <a:pt x="21076" y="1"/>
                    <a:pt x="16902" y="5144"/>
                    <a:pt x="14088" y="10954"/>
                  </a:cubicBezTo>
                  <a:cubicBezTo>
                    <a:pt x="13982" y="10968"/>
                    <a:pt x="13881" y="11002"/>
                    <a:pt x="13787" y="11054"/>
                  </a:cubicBezTo>
                  <a:cubicBezTo>
                    <a:pt x="13162" y="11410"/>
                    <a:pt x="12540" y="11755"/>
                    <a:pt x="11922" y="12098"/>
                  </a:cubicBezTo>
                  <a:cubicBezTo>
                    <a:pt x="9726" y="13317"/>
                    <a:pt x="7650" y="14470"/>
                    <a:pt x="5615" y="15984"/>
                  </a:cubicBezTo>
                  <a:cubicBezTo>
                    <a:pt x="1697" y="18900"/>
                    <a:pt x="1" y="21035"/>
                    <a:pt x="278" y="22702"/>
                  </a:cubicBezTo>
                  <a:cubicBezTo>
                    <a:pt x="414" y="23517"/>
                    <a:pt x="1012" y="24133"/>
                    <a:pt x="1961" y="24439"/>
                  </a:cubicBezTo>
                  <a:cubicBezTo>
                    <a:pt x="2179" y="24506"/>
                    <a:pt x="2402" y="24558"/>
                    <a:pt x="2628" y="24591"/>
                  </a:cubicBezTo>
                  <a:cubicBezTo>
                    <a:pt x="1575" y="26011"/>
                    <a:pt x="1536" y="27021"/>
                    <a:pt x="1756" y="27674"/>
                  </a:cubicBezTo>
                  <a:cubicBezTo>
                    <a:pt x="2017" y="28447"/>
                    <a:pt x="2732" y="28958"/>
                    <a:pt x="3668" y="29041"/>
                  </a:cubicBezTo>
                  <a:cubicBezTo>
                    <a:pt x="3759" y="29050"/>
                    <a:pt x="3853" y="29054"/>
                    <a:pt x="3949" y="29054"/>
                  </a:cubicBezTo>
                  <a:cubicBezTo>
                    <a:pt x="4522" y="29054"/>
                    <a:pt x="5176" y="28900"/>
                    <a:pt x="5818" y="28577"/>
                  </a:cubicBezTo>
                  <a:cubicBezTo>
                    <a:pt x="5848" y="29039"/>
                    <a:pt x="5949" y="29493"/>
                    <a:pt x="6142" y="29905"/>
                  </a:cubicBezTo>
                  <a:cubicBezTo>
                    <a:pt x="6569" y="30823"/>
                    <a:pt x="7380" y="31390"/>
                    <a:pt x="8424" y="31498"/>
                  </a:cubicBezTo>
                  <a:cubicBezTo>
                    <a:pt x="8527" y="31509"/>
                    <a:pt x="8629" y="31515"/>
                    <a:pt x="8731" y="31515"/>
                  </a:cubicBezTo>
                  <a:cubicBezTo>
                    <a:pt x="10009" y="31515"/>
                    <a:pt x="10921" y="30659"/>
                    <a:pt x="11662" y="29737"/>
                  </a:cubicBezTo>
                  <a:cubicBezTo>
                    <a:pt x="12173" y="30875"/>
                    <a:pt x="12895" y="31985"/>
                    <a:pt x="13882" y="33117"/>
                  </a:cubicBezTo>
                  <a:cubicBezTo>
                    <a:pt x="15488" y="34962"/>
                    <a:pt x="17419" y="36426"/>
                    <a:pt x="19504" y="37437"/>
                  </a:cubicBezTo>
                  <a:cubicBezTo>
                    <a:pt x="19465" y="38667"/>
                    <a:pt x="19427" y="41015"/>
                    <a:pt x="19389" y="43294"/>
                  </a:cubicBezTo>
                  <a:cubicBezTo>
                    <a:pt x="19374" y="44240"/>
                    <a:pt x="19358" y="45199"/>
                    <a:pt x="19343" y="46083"/>
                  </a:cubicBezTo>
                  <a:cubicBezTo>
                    <a:pt x="18265" y="46695"/>
                    <a:pt x="17026" y="48017"/>
                    <a:pt x="16269" y="48894"/>
                  </a:cubicBezTo>
                  <a:cubicBezTo>
                    <a:pt x="15961" y="49246"/>
                    <a:pt x="15999" y="49781"/>
                    <a:pt x="16353" y="50086"/>
                  </a:cubicBezTo>
                  <a:cubicBezTo>
                    <a:pt x="16513" y="50224"/>
                    <a:pt x="16709" y="50292"/>
                    <a:pt x="16904" y="50292"/>
                  </a:cubicBezTo>
                  <a:cubicBezTo>
                    <a:pt x="17142" y="50292"/>
                    <a:pt x="17379" y="50191"/>
                    <a:pt x="17546" y="49995"/>
                  </a:cubicBezTo>
                  <a:cubicBezTo>
                    <a:pt x="18126" y="49323"/>
                    <a:pt x="18766" y="48678"/>
                    <a:pt x="19301" y="48200"/>
                  </a:cubicBezTo>
                  <a:lnTo>
                    <a:pt x="19301" y="48200"/>
                  </a:lnTo>
                  <a:cubicBezTo>
                    <a:pt x="19289" y="48693"/>
                    <a:pt x="19278" y="49110"/>
                    <a:pt x="19267" y="49413"/>
                  </a:cubicBezTo>
                  <a:cubicBezTo>
                    <a:pt x="19249" y="49878"/>
                    <a:pt x="19613" y="50269"/>
                    <a:pt x="20078" y="50287"/>
                  </a:cubicBezTo>
                  <a:lnTo>
                    <a:pt x="20110" y="50287"/>
                  </a:lnTo>
                  <a:cubicBezTo>
                    <a:pt x="20563" y="50287"/>
                    <a:pt x="20935" y="49928"/>
                    <a:pt x="20952" y="49475"/>
                  </a:cubicBezTo>
                  <a:cubicBezTo>
                    <a:pt x="20961" y="49224"/>
                    <a:pt x="20970" y="48896"/>
                    <a:pt x="20980" y="48514"/>
                  </a:cubicBezTo>
                  <a:cubicBezTo>
                    <a:pt x="21270" y="49083"/>
                    <a:pt x="21520" y="49671"/>
                    <a:pt x="21732" y="50273"/>
                  </a:cubicBezTo>
                  <a:cubicBezTo>
                    <a:pt x="21849" y="50612"/>
                    <a:pt x="22168" y="50839"/>
                    <a:pt x="22528" y="50839"/>
                  </a:cubicBezTo>
                  <a:cubicBezTo>
                    <a:pt x="22621" y="50839"/>
                    <a:pt x="22715" y="50823"/>
                    <a:pt x="22804" y="50792"/>
                  </a:cubicBezTo>
                  <a:cubicBezTo>
                    <a:pt x="23244" y="50640"/>
                    <a:pt x="23476" y="50159"/>
                    <a:pt x="23324" y="49720"/>
                  </a:cubicBezTo>
                  <a:cubicBezTo>
                    <a:pt x="22806" y="48232"/>
                    <a:pt x="22021" y="46512"/>
                    <a:pt x="21031" y="45943"/>
                  </a:cubicBezTo>
                  <a:cubicBezTo>
                    <a:pt x="21046" y="45104"/>
                    <a:pt x="21060" y="44207"/>
                    <a:pt x="21075" y="43320"/>
                  </a:cubicBezTo>
                  <a:cubicBezTo>
                    <a:pt x="21106" y="41401"/>
                    <a:pt x="21138" y="39434"/>
                    <a:pt x="21171" y="38137"/>
                  </a:cubicBezTo>
                  <a:cubicBezTo>
                    <a:pt x="22805" y="38718"/>
                    <a:pt x="24505" y="39028"/>
                    <a:pt x="26194" y="39028"/>
                  </a:cubicBezTo>
                  <a:cubicBezTo>
                    <a:pt x="26375" y="39028"/>
                    <a:pt x="26556" y="39023"/>
                    <a:pt x="26737" y="39017"/>
                  </a:cubicBezTo>
                  <a:cubicBezTo>
                    <a:pt x="27795" y="38975"/>
                    <a:pt x="28835" y="38796"/>
                    <a:pt x="29836" y="38508"/>
                  </a:cubicBezTo>
                  <a:lnTo>
                    <a:pt x="29836" y="38508"/>
                  </a:lnTo>
                  <a:cubicBezTo>
                    <a:pt x="29802" y="39718"/>
                    <a:pt x="29769" y="41494"/>
                    <a:pt x="29737" y="43232"/>
                  </a:cubicBezTo>
                  <a:cubicBezTo>
                    <a:pt x="29722" y="44019"/>
                    <a:pt x="29707" y="44814"/>
                    <a:pt x="29692" y="45562"/>
                  </a:cubicBezTo>
                  <a:cubicBezTo>
                    <a:pt x="28591" y="46146"/>
                    <a:pt x="27297" y="47520"/>
                    <a:pt x="26516" y="48426"/>
                  </a:cubicBezTo>
                  <a:cubicBezTo>
                    <a:pt x="26205" y="48778"/>
                    <a:pt x="26242" y="49316"/>
                    <a:pt x="26597" y="49622"/>
                  </a:cubicBezTo>
                  <a:cubicBezTo>
                    <a:pt x="26756" y="49760"/>
                    <a:pt x="26952" y="49827"/>
                    <a:pt x="27147" y="49827"/>
                  </a:cubicBezTo>
                  <a:cubicBezTo>
                    <a:pt x="27387" y="49827"/>
                    <a:pt x="27626" y="49725"/>
                    <a:pt x="27793" y="49528"/>
                  </a:cubicBezTo>
                  <a:cubicBezTo>
                    <a:pt x="28408" y="48814"/>
                    <a:pt x="29092" y="48130"/>
                    <a:pt x="29645" y="47647"/>
                  </a:cubicBezTo>
                  <a:lnTo>
                    <a:pt x="29645" y="47647"/>
                  </a:lnTo>
                  <a:cubicBezTo>
                    <a:pt x="29634" y="48053"/>
                    <a:pt x="29624" y="48409"/>
                    <a:pt x="29613" y="48690"/>
                  </a:cubicBezTo>
                  <a:cubicBezTo>
                    <a:pt x="29596" y="49156"/>
                    <a:pt x="29959" y="49546"/>
                    <a:pt x="30425" y="49564"/>
                  </a:cubicBezTo>
                  <a:lnTo>
                    <a:pt x="30457" y="49564"/>
                  </a:lnTo>
                  <a:cubicBezTo>
                    <a:pt x="30910" y="49563"/>
                    <a:pt x="31282" y="49205"/>
                    <a:pt x="31299" y="48753"/>
                  </a:cubicBezTo>
                  <a:cubicBezTo>
                    <a:pt x="31304" y="48599"/>
                    <a:pt x="31310" y="48420"/>
                    <a:pt x="31315" y="48227"/>
                  </a:cubicBezTo>
                  <a:cubicBezTo>
                    <a:pt x="31568" y="48740"/>
                    <a:pt x="31790" y="49267"/>
                    <a:pt x="31979" y="49807"/>
                  </a:cubicBezTo>
                  <a:cubicBezTo>
                    <a:pt x="32097" y="50145"/>
                    <a:pt x="32416" y="50373"/>
                    <a:pt x="32775" y="50373"/>
                  </a:cubicBezTo>
                  <a:cubicBezTo>
                    <a:pt x="32870" y="50373"/>
                    <a:pt x="32963" y="50357"/>
                    <a:pt x="33052" y="50326"/>
                  </a:cubicBezTo>
                  <a:cubicBezTo>
                    <a:pt x="33492" y="50172"/>
                    <a:pt x="33725" y="49692"/>
                    <a:pt x="33572" y="49253"/>
                  </a:cubicBezTo>
                  <a:cubicBezTo>
                    <a:pt x="33072" y="47815"/>
                    <a:pt x="32322" y="46162"/>
                    <a:pt x="31378" y="45540"/>
                  </a:cubicBezTo>
                  <a:cubicBezTo>
                    <a:pt x="31393" y="44807"/>
                    <a:pt x="31408" y="44031"/>
                    <a:pt x="31422" y="43263"/>
                  </a:cubicBezTo>
                  <a:cubicBezTo>
                    <a:pt x="31461" y="41171"/>
                    <a:pt x="31502" y="39015"/>
                    <a:pt x="31542" y="37892"/>
                  </a:cubicBezTo>
                  <a:cubicBezTo>
                    <a:pt x="34631" y="36535"/>
                    <a:pt x="37146" y="34061"/>
                    <a:pt x="38261" y="31031"/>
                  </a:cubicBezTo>
                  <a:cubicBezTo>
                    <a:pt x="38709" y="29813"/>
                    <a:pt x="38925" y="28552"/>
                    <a:pt x="39031" y="27412"/>
                  </a:cubicBezTo>
                  <a:cubicBezTo>
                    <a:pt x="39476" y="27797"/>
                    <a:pt x="39976" y="28146"/>
                    <a:pt x="40550" y="28381"/>
                  </a:cubicBezTo>
                  <a:cubicBezTo>
                    <a:pt x="40981" y="28558"/>
                    <a:pt x="41480" y="28656"/>
                    <a:pt x="41983" y="28656"/>
                  </a:cubicBezTo>
                  <a:cubicBezTo>
                    <a:pt x="42953" y="28656"/>
                    <a:pt x="43945" y="28291"/>
                    <a:pt x="44533" y="27426"/>
                  </a:cubicBezTo>
                  <a:cubicBezTo>
                    <a:pt x="45057" y="26651"/>
                    <a:pt x="45108" y="25773"/>
                    <a:pt x="44861" y="24926"/>
                  </a:cubicBezTo>
                  <a:lnTo>
                    <a:pt x="44861" y="24926"/>
                  </a:lnTo>
                  <a:cubicBezTo>
                    <a:pt x="44999" y="24942"/>
                    <a:pt x="45135" y="24949"/>
                    <a:pt x="45269" y="24949"/>
                  </a:cubicBezTo>
                  <a:cubicBezTo>
                    <a:pt x="45717" y="24949"/>
                    <a:pt x="46141" y="24863"/>
                    <a:pt x="46526" y="24689"/>
                  </a:cubicBezTo>
                  <a:cubicBezTo>
                    <a:pt x="47294" y="24342"/>
                    <a:pt x="47793" y="23659"/>
                    <a:pt x="47861" y="22861"/>
                  </a:cubicBezTo>
                  <a:cubicBezTo>
                    <a:pt x="47888" y="22532"/>
                    <a:pt x="47853" y="22044"/>
                    <a:pt x="47571" y="21477"/>
                  </a:cubicBezTo>
                  <a:cubicBezTo>
                    <a:pt x="48357" y="21264"/>
                    <a:pt x="49063" y="20740"/>
                    <a:pt x="49325" y="19914"/>
                  </a:cubicBezTo>
                  <a:cubicBezTo>
                    <a:pt x="49533" y="19255"/>
                    <a:pt x="49426" y="18496"/>
                    <a:pt x="49006" y="17662"/>
                  </a:cubicBezTo>
                  <a:cubicBezTo>
                    <a:pt x="47880" y="15424"/>
                    <a:pt x="45637" y="14071"/>
                    <a:pt x="43624" y="12979"/>
                  </a:cubicBezTo>
                  <a:cubicBezTo>
                    <a:pt x="41274" y="11703"/>
                    <a:pt x="38461" y="10279"/>
                    <a:pt x="35406" y="9390"/>
                  </a:cubicBezTo>
                  <a:cubicBezTo>
                    <a:pt x="35404" y="9390"/>
                    <a:pt x="35400" y="9390"/>
                    <a:pt x="35397" y="9388"/>
                  </a:cubicBezTo>
                  <a:cubicBezTo>
                    <a:pt x="34723" y="8033"/>
                    <a:pt x="33967" y="6721"/>
                    <a:pt x="33123" y="5469"/>
                  </a:cubicBezTo>
                  <a:cubicBezTo>
                    <a:pt x="30644" y="1790"/>
                    <a:pt x="28122" y="1"/>
                    <a:pt x="25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Rectangle 78"/>
          <p:cNvSpPr/>
          <p:nvPr/>
        </p:nvSpPr>
        <p:spPr>
          <a:xfrm>
            <a:off x="1511594" y="1460166"/>
            <a:ext cx="680482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600" dirty="0" smtClean="0"/>
              <a:t>Diketahui </a:t>
            </a:r>
            <a:r>
              <a:rPr lang="id-ID" sz="2600" dirty="0"/>
              <a:t>data- data berikut: </a:t>
            </a:r>
            <a:endParaRPr lang="id-ID" sz="2600" dirty="0" smtClean="0"/>
          </a:p>
          <a:p>
            <a:pPr>
              <a:lnSpc>
                <a:spcPct val="150000"/>
              </a:lnSpc>
            </a:pPr>
            <a:r>
              <a:rPr lang="id-ID" sz="2600" dirty="0" smtClean="0"/>
              <a:t>(0,1) ; (1,1) ; (2, 2); (4, 5). Tentukan f(1,2)</a:t>
            </a:r>
            <a:endParaRPr lang="id-ID" sz="2600" dirty="0"/>
          </a:p>
        </p:txBody>
      </p:sp>
      <p:sp>
        <p:nvSpPr>
          <p:cNvPr id="80" name="Rectangle 79"/>
          <p:cNvSpPr/>
          <p:nvPr/>
        </p:nvSpPr>
        <p:spPr>
          <a:xfrm>
            <a:off x="4565756" y="2998246"/>
            <a:ext cx="2886564" cy="121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d-ID" sz="2600" dirty="0" smtClean="0"/>
              <a:t>Jawabannya:</a:t>
            </a:r>
          </a:p>
          <a:p>
            <a:pPr>
              <a:lnSpc>
                <a:spcPct val="150000"/>
              </a:lnSpc>
            </a:pPr>
            <a:r>
              <a:rPr lang="id-ID" sz="2600" dirty="0" smtClean="0"/>
              <a:t>1,136</a:t>
            </a:r>
            <a:endParaRPr lang="id-ID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9" name="Google Shape;1129;p38"/>
              <p:cNvSpPr txBox="1">
                <a:spLocks noGrp="1"/>
              </p:cNvSpPr>
              <p:nvPr>
                <p:ph type="subTitle" idx="1"/>
              </p:nvPr>
            </p:nvSpPr>
            <p:spPr>
              <a:xfrm>
                <a:off x="1026623" y="2156538"/>
                <a:ext cx="6925985" cy="7926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 smtClean="0"/>
                  <a:t>C</a:t>
                </a:r>
                <a:r>
                  <a:rPr lang="id-ID" sz="2400" dirty="0" smtClean="0"/>
                  <a:t>arilah nilai ln 2 dengan metode intrpolasi Newton berdasarkan data sebagai berikut.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d-ID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 sz="24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id-ID" sz="2400" b="0" i="1" smtClean="0">
                              <a:latin typeface="Cambria Math"/>
                            </a:rPr>
                            <m:t>1=0;</m:t>
                          </m:r>
                          <m:func>
                            <m:funcPr>
                              <m:ctrlPr>
                                <a:rPr lang="id-ID" sz="24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func>
                                <m:funcPr>
                                  <m:ctrlPr>
                                    <a:rPr lang="id-ID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d-ID" sz="2400" b="0" i="0" smtClean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id-ID" sz="2400" b="0" i="1" smtClean="0">
                                      <a:latin typeface="Cambria Math"/>
                                    </a:rPr>
                                    <m:t>3=1,099; 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lang="id-ID" sz="24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id-ID" sz="2400" b="0" i="1" smtClean="0">
                                  <a:latin typeface="Cambria Math"/>
                                </a:rPr>
                                <m:t>5=1,609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sz="2400" dirty="0"/>
              </a:p>
            </p:txBody>
          </p:sp>
        </mc:Choice>
        <mc:Fallback xmlns="">
          <p:sp>
            <p:nvSpPr>
              <p:cNvPr id="1129" name="Google Shape;1129;p3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026623" y="2156538"/>
                <a:ext cx="6925985" cy="792600"/>
              </a:xfrm>
              <a:prstGeom prst="rect">
                <a:avLst/>
              </a:prstGeom>
              <a:blipFill rotWithShape="1">
                <a:blip r:embed="rId3"/>
                <a:stretch>
                  <a:fillRect b="-5692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1" name="Google Shape;1131;p38"/>
          <p:cNvSpPr txBox="1">
            <a:spLocks noGrp="1"/>
          </p:cNvSpPr>
          <p:nvPr>
            <p:ph type="ctrTitle"/>
          </p:nvPr>
        </p:nvSpPr>
        <p:spPr>
          <a:xfrm>
            <a:off x="4276738" y="972226"/>
            <a:ext cx="2136837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b="1" dirty="0" smtClean="0"/>
              <a:t>TUGAS</a:t>
            </a:r>
            <a:endParaRPr sz="3200" b="1" dirty="0"/>
          </a:p>
        </p:txBody>
      </p:sp>
      <p:grpSp>
        <p:nvGrpSpPr>
          <p:cNvPr id="1133" name="Google Shape;1133;p38"/>
          <p:cNvGrpSpPr/>
          <p:nvPr/>
        </p:nvGrpSpPr>
        <p:grpSpPr>
          <a:xfrm>
            <a:off x="1229001" y="1690129"/>
            <a:ext cx="6673276" cy="2249773"/>
            <a:chOff x="2130375" y="1404625"/>
            <a:chExt cx="2197419" cy="3396282"/>
          </a:xfrm>
        </p:grpSpPr>
        <p:sp>
          <p:nvSpPr>
            <p:cNvPr id="1134" name="Google Shape;1134;p38"/>
            <p:cNvSpPr/>
            <p:nvPr/>
          </p:nvSpPr>
          <p:spPr>
            <a:xfrm>
              <a:off x="2202227" y="4066539"/>
              <a:ext cx="2027569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2130375" y="1404625"/>
              <a:ext cx="2197419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38"/>
          <p:cNvGrpSpPr/>
          <p:nvPr/>
        </p:nvGrpSpPr>
        <p:grpSpPr>
          <a:xfrm>
            <a:off x="3449331" y="780504"/>
            <a:ext cx="1056271" cy="1412436"/>
            <a:chOff x="2687876" y="495000"/>
            <a:chExt cx="1056271" cy="1412436"/>
          </a:xfrm>
        </p:grpSpPr>
        <p:sp>
          <p:nvSpPr>
            <p:cNvPr id="1137" name="Google Shape;1137;p38"/>
            <p:cNvSpPr/>
            <p:nvPr/>
          </p:nvSpPr>
          <p:spPr>
            <a:xfrm>
              <a:off x="2687876" y="495000"/>
              <a:ext cx="1056271" cy="1412436"/>
            </a:xfrm>
            <a:custGeom>
              <a:avLst/>
              <a:gdLst/>
              <a:ahLst/>
              <a:cxnLst/>
              <a:rect l="l" t="t" r="r" b="b"/>
              <a:pathLst>
                <a:path w="57641" h="77077" extrusionOk="0">
                  <a:moveTo>
                    <a:pt x="27762" y="1"/>
                  </a:moveTo>
                  <a:cubicBezTo>
                    <a:pt x="27709" y="1"/>
                    <a:pt x="27659" y="36"/>
                    <a:pt x="27612" y="134"/>
                  </a:cubicBezTo>
                  <a:cubicBezTo>
                    <a:pt x="27531" y="303"/>
                    <a:pt x="27470" y="379"/>
                    <a:pt x="27397" y="379"/>
                  </a:cubicBezTo>
                  <a:cubicBezTo>
                    <a:pt x="27338" y="379"/>
                    <a:pt x="27270" y="328"/>
                    <a:pt x="27177" y="235"/>
                  </a:cubicBezTo>
                  <a:cubicBezTo>
                    <a:pt x="27095" y="154"/>
                    <a:pt x="27017" y="84"/>
                    <a:pt x="26909" y="84"/>
                  </a:cubicBezTo>
                  <a:cubicBezTo>
                    <a:pt x="26863" y="84"/>
                    <a:pt x="26811" y="97"/>
                    <a:pt x="26751" y="128"/>
                  </a:cubicBezTo>
                  <a:cubicBezTo>
                    <a:pt x="26453" y="281"/>
                    <a:pt x="26134" y="296"/>
                    <a:pt x="25813" y="296"/>
                  </a:cubicBezTo>
                  <a:cubicBezTo>
                    <a:pt x="25737" y="296"/>
                    <a:pt x="25660" y="295"/>
                    <a:pt x="25584" y="295"/>
                  </a:cubicBezTo>
                  <a:cubicBezTo>
                    <a:pt x="25347" y="295"/>
                    <a:pt x="25112" y="303"/>
                    <a:pt x="24884" y="368"/>
                  </a:cubicBezTo>
                  <a:cubicBezTo>
                    <a:pt x="23166" y="580"/>
                    <a:pt x="21460" y="799"/>
                    <a:pt x="19834" y="1491"/>
                  </a:cubicBezTo>
                  <a:cubicBezTo>
                    <a:pt x="17846" y="2337"/>
                    <a:pt x="15796" y="3072"/>
                    <a:pt x="14126" y="4480"/>
                  </a:cubicBezTo>
                  <a:cubicBezTo>
                    <a:pt x="13081" y="5360"/>
                    <a:pt x="11943" y="6125"/>
                    <a:pt x="11041" y="7198"/>
                  </a:cubicBezTo>
                  <a:cubicBezTo>
                    <a:pt x="10112" y="8302"/>
                    <a:pt x="9139" y="9409"/>
                    <a:pt x="8067" y="10357"/>
                  </a:cubicBezTo>
                  <a:cubicBezTo>
                    <a:pt x="7314" y="11024"/>
                    <a:pt x="6802" y="11871"/>
                    <a:pt x="6271" y="12613"/>
                  </a:cubicBezTo>
                  <a:cubicBezTo>
                    <a:pt x="5605" y="13541"/>
                    <a:pt x="4774" y="14395"/>
                    <a:pt x="4302" y="15507"/>
                  </a:cubicBezTo>
                  <a:cubicBezTo>
                    <a:pt x="3889" y="16482"/>
                    <a:pt x="2960" y="17208"/>
                    <a:pt x="2809" y="18363"/>
                  </a:cubicBezTo>
                  <a:cubicBezTo>
                    <a:pt x="2782" y="18568"/>
                    <a:pt x="2838" y="18981"/>
                    <a:pt x="2487" y="19051"/>
                  </a:cubicBezTo>
                  <a:cubicBezTo>
                    <a:pt x="1957" y="19158"/>
                    <a:pt x="1905" y="19695"/>
                    <a:pt x="1937" y="19947"/>
                  </a:cubicBezTo>
                  <a:cubicBezTo>
                    <a:pt x="2076" y="21074"/>
                    <a:pt x="1181" y="21852"/>
                    <a:pt x="1045" y="22946"/>
                  </a:cubicBezTo>
                  <a:cubicBezTo>
                    <a:pt x="927" y="23907"/>
                    <a:pt x="937" y="24971"/>
                    <a:pt x="579" y="25951"/>
                  </a:cubicBezTo>
                  <a:cubicBezTo>
                    <a:pt x="253" y="26844"/>
                    <a:pt x="346" y="27834"/>
                    <a:pt x="375" y="28782"/>
                  </a:cubicBezTo>
                  <a:cubicBezTo>
                    <a:pt x="388" y="29160"/>
                    <a:pt x="1" y="29441"/>
                    <a:pt x="147" y="29772"/>
                  </a:cubicBezTo>
                  <a:cubicBezTo>
                    <a:pt x="577" y="30747"/>
                    <a:pt x="241" y="31779"/>
                    <a:pt x="450" y="32794"/>
                  </a:cubicBezTo>
                  <a:cubicBezTo>
                    <a:pt x="801" y="34499"/>
                    <a:pt x="699" y="36293"/>
                    <a:pt x="1384" y="37949"/>
                  </a:cubicBezTo>
                  <a:cubicBezTo>
                    <a:pt x="1726" y="38778"/>
                    <a:pt x="1647" y="39748"/>
                    <a:pt x="2025" y="40520"/>
                  </a:cubicBezTo>
                  <a:cubicBezTo>
                    <a:pt x="3013" y="42528"/>
                    <a:pt x="3647" y="44672"/>
                    <a:pt x="4559" y="46712"/>
                  </a:cubicBezTo>
                  <a:cubicBezTo>
                    <a:pt x="5601" y="49047"/>
                    <a:pt x="6813" y="51280"/>
                    <a:pt x="7957" y="53556"/>
                  </a:cubicBezTo>
                  <a:cubicBezTo>
                    <a:pt x="8681" y="54998"/>
                    <a:pt x="9830" y="56132"/>
                    <a:pt x="10596" y="57562"/>
                  </a:cubicBezTo>
                  <a:cubicBezTo>
                    <a:pt x="11246" y="58777"/>
                    <a:pt x="12134" y="59913"/>
                    <a:pt x="12952" y="61058"/>
                  </a:cubicBezTo>
                  <a:cubicBezTo>
                    <a:pt x="14164" y="62758"/>
                    <a:pt x="15611" y="64262"/>
                    <a:pt x="16979" y="65828"/>
                  </a:cubicBezTo>
                  <a:cubicBezTo>
                    <a:pt x="18305" y="67346"/>
                    <a:pt x="19634" y="68867"/>
                    <a:pt x="21037" y="70323"/>
                  </a:cubicBezTo>
                  <a:cubicBezTo>
                    <a:pt x="22101" y="71425"/>
                    <a:pt x="22937" y="72734"/>
                    <a:pt x="24135" y="73731"/>
                  </a:cubicBezTo>
                  <a:cubicBezTo>
                    <a:pt x="24973" y="74429"/>
                    <a:pt x="25625" y="75327"/>
                    <a:pt x="26370" y="76122"/>
                  </a:cubicBezTo>
                  <a:cubicBezTo>
                    <a:pt x="26739" y="76515"/>
                    <a:pt x="27136" y="77076"/>
                    <a:pt x="27833" y="77076"/>
                  </a:cubicBezTo>
                  <a:cubicBezTo>
                    <a:pt x="27973" y="77076"/>
                    <a:pt x="28126" y="77053"/>
                    <a:pt x="28292" y="77002"/>
                  </a:cubicBezTo>
                  <a:cubicBezTo>
                    <a:pt x="28990" y="76785"/>
                    <a:pt x="29259" y="76202"/>
                    <a:pt x="29764" y="75842"/>
                  </a:cubicBezTo>
                  <a:cubicBezTo>
                    <a:pt x="31056" y="74920"/>
                    <a:pt x="32127" y="73750"/>
                    <a:pt x="33240" y="72635"/>
                  </a:cubicBezTo>
                  <a:cubicBezTo>
                    <a:pt x="33712" y="72164"/>
                    <a:pt x="34001" y="71504"/>
                    <a:pt x="34492" y="71061"/>
                  </a:cubicBezTo>
                  <a:cubicBezTo>
                    <a:pt x="34848" y="70740"/>
                    <a:pt x="35232" y="70337"/>
                    <a:pt x="35371" y="70002"/>
                  </a:cubicBezTo>
                  <a:cubicBezTo>
                    <a:pt x="35910" y="68711"/>
                    <a:pt x="37150" y="68101"/>
                    <a:pt x="37937" y="67073"/>
                  </a:cubicBezTo>
                  <a:cubicBezTo>
                    <a:pt x="38352" y="66530"/>
                    <a:pt x="39033" y="66180"/>
                    <a:pt x="39405" y="65673"/>
                  </a:cubicBezTo>
                  <a:cubicBezTo>
                    <a:pt x="40102" y="64723"/>
                    <a:pt x="40671" y="63655"/>
                    <a:pt x="41478" y="62797"/>
                  </a:cubicBezTo>
                  <a:cubicBezTo>
                    <a:pt x="42131" y="62103"/>
                    <a:pt x="42676" y="61326"/>
                    <a:pt x="43242" y="60584"/>
                  </a:cubicBezTo>
                  <a:cubicBezTo>
                    <a:pt x="43683" y="60005"/>
                    <a:pt x="44248" y="59545"/>
                    <a:pt x="44657" y="58927"/>
                  </a:cubicBezTo>
                  <a:cubicBezTo>
                    <a:pt x="45052" y="58335"/>
                    <a:pt x="45370" y="57615"/>
                    <a:pt x="46049" y="57240"/>
                  </a:cubicBezTo>
                  <a:cubicBezTo>
                    <a:pt x="46309" y="57096"/>
                    <a:pt x="46407" y="56880"/>
                    <a:pt x="46513" y="56618"/>
                  </a:cubicBezTo>
                  <a:cubicBezTo>
                    <a:pt x="46916" y="55625"/>
                    <a:pt x="47710" y="54866"/>
                    <a:pt x="48292" y="53993"/>
                  </a:cubicBezTo>
                  <a:cubicBezTo>
                    <a:pt x="48900" y="53079"/>
                    <a:pt x="49621" y="52201"/>
                    <a:pt x="50181" y="51235"/>
                  </a:cubicBezTo>
                  <a:cubicBezTo>
                    <a:pt x="50984" y="49846"/>
                    <a:pt x="51720" y="48419"/>
                    <a:pt x="52501" y="47017"/>
                  </a:cubicBezTo>
                  <a:cubicBezTo>
                    <a:pt x="53131" y="45892"/>
                    <a:pt x="53640" y="44703"/>
                    <a:pt x="54021" y="43472"/>
                  </a:cubicBezTo>
                  <a:cubicBezTo>
                    <a:pt x="54466" y="42013"/>
                    <a:pt x="54809" y="40526"/>
                    <a:pt x="55289" y="39072"/>
                  </a:cubicBezTo>
                  <a:cubicBezTo>
                    <a:pt x="55817" y="37474"/>
                    <a:pt x="56052" y="35789"/>
                    <a:pt x="56522" y="34162"/>
                  </a:cubicBezTo>
                  <a:cubicBezTo>
                    <a:pt x="56948" y="32692"/>
                    <a:pt x="57139" y="31142"/>
                    <a:pt x="57304" y="29612"/>
                  </a:cubicBezTo>
                  <a:cubicBezTo>
                    <a:pt x="57455" y="28235"/>
                    <a:pt x="57640" y="26808"/>
                    <a:pt x="57438" y="25458"/>
                  </a:cubicBezTo>
                  <a:cubicBezTo>
                    <a:pt x="57046" y="22845"/>
                    <a:pt x="56606" y="20219"/>
                    <a:pt x="55574" y="17749"/>
                  </a:cubicBezTo>
                  <a:cubicBezTo>
                    <a:pt x="55451" y="17455"/>
                    <a:pt x="55484" y="17081"/>
                    <a:pt x="55322" y="16821"/>
                  </a:cubicBezTo>
                  <a:cubicBezTo>
                    <a:pt x="54442" y="15406"/>
                    <a:pt x="54083" y="13764"/>
                    <a:pt x="53153" y="12329"/>
                  </a:cubicBezTo>
                  <a:cubicBezTo>
                    <a:pt x="52408" y="11182"/>
                    <a:pt x="51569" y="10152"/>
                    <a:pt x="50683" y="9160"/>
                  </a:cubicBezTo>
                  <a:cubicBezTo>
                    <a:pt x="49286" y="7595"/>
                    <a:pt x="47659" y="6263"/>
                    <a:pt x="45868" y="5162"/>
                  </a:cubicBezTo>
                  <a:cubicBezTo>
                    <a:pt x="45307" y="4817"/>
                    <a:pt x="44838" y="4200"/>
                    <a:pt x="44286" y="4061"/>
                  </a:cubicBezTo>
                  <a:cubicBezTo>
                    <a:pt x="43163" y="3776"/>
                    <a:pt x="42409" y="2728"/>
                    <a:pt x="41202" y="2712"/>
                  </a:cubicBezTo>
                  <a:cubicBezTo>
                    <a:pt x="41179" y="2712"/>
                    <a:pt x="41154" y="2686"/>
                    <a:pt x="41134" y="2668"/>
                  </a:cubicBezTo>
                  <a:cubicBezTo>
                    <a:pt x="40074" y="1740"/>
                    <a:pt x="38652" y="1713"/>
                    <a:pt x="37418" y="1225"/>
                  </a:cubicBezTo>
                  <a:cubicBezTo>
                    <a:pt x="36992" y="1057"/>
                    <a:pt x="36544" y="737"/>
                    <a:pt x="36026" y="737"/>
                  </a:cubicBezTo>
                  <a:cubicBezTo>
                    <a:pt x="35823" y="737"/>
                    <a:pt x="35610" y="786"/>
                    <a:pt x="35383" y="912"/>
                  </a:cubicBezTo>
                  <a:cubicBezTo>
                    <a:pt x="35377" y="916"/>
                    <a:pt x="35367" y="917"/>
                    <a:pt x="35355" y="917"/>
                  </a:cubicBezTo>
                  <a:cubicBezTo>
                    <a:pt x="35204" y="917"/>
                    <a:pt x="34653" y="641"/>
                    <a:pt x="34234" y="641"/>
                  </a:cubicBezTo>
                  <a:cubicBezTo>
                    <a:pt x="34169" y="641"/>
                    <a:pt x="34107" y="648"/>
                    <a:pt x="34050" y="663"/>
                  </a:cubicBezTo>
                  <a:cubicBezTo>
                    <a:pt x="33989" y="680"/>
                    <a:pt x="33933" y="687"/>
                    <a:pt x="33880" y="687"/>
                  </a:cubicBezTo>
                  <a:cubicBezTo>
                    <a:pt x="33481" y="687"/>
                    <a:pt x="33297" y="264"/>
                    <a:pt x="32932" y="264"/>
                  </a:cubicBezTo>
                  <a:cubicBezTo>
                    <a:pt x="32926" y="264"/>
                    <a:pt x="32919" y="264"/>
                    <a:pt x="32912" y="265"/>
                  </a:cubicBezTo>
                  <a:cubicBezTo>
                    <a:pt x="32573" y="280"/>
                    <a:pt x="32232" y="292"/>
                    <a:pt x="31891" y="292"/>
                  </a:cubicBezTo>
                  <a:cubicBezTo>
                    <a:pt x="31208" y="292"/>
                    <a:pt x="30528" y="245"/>
                    <a:pt x="29874" y="84"/>
                  </a:cubicBezTo>
                  <a:cubicBezTo>
                    <a:pt x="29683" y="37"/>
                    <a:pt x="29464" y="17"/>
                    <a:pt x="29259" y="17"/>
                  </a:cubicBezTo>
                  <a:cubicBezTo>
                    <a:pt x="28917" y="17"/>
                    <a:pt x="28613" y="72"/>
                    <a:pt x="28543" y="148"/>
                  </a:cubicBezTo>
                  <a:cubicBezTo>
                    <a:pt x="28458" y="242"/>
                    <a:pt x="28377" y="277"/>
                    <a:pt x="28301" y="277"/>
                  </a:cubicBezTo>
                  <a:cubicBezTo>
                    <a:pt x="28087" y="277"/>
                    <a:pt x="27911" y="1"/>
                    <a:pt x="27762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2687876" y="495000"/>
              <a:ext cx="1056271" cy="1412436"/>
            </a:xfrm>
            <a:custGeom>
              <a:avLst/>
              <a:gdLst/>
              <a:ahLst/>
              <a:cxnLst/>
              <a:rect l="l" t="t" r="r" b="b"/>
              <a:pathLst>
                <a:path w="57641" h="77077" extrusionOk="0">
                  <a:moveTo>
                    <a:pt x="26832" y="2009"/>
                  </a:moveTo>
                  <a:cubicBezTo>
                    <a:pt x="27372" y="2009"/>
                    <a:pt x="27982" y="2107"/>
                    <a:pt x="28530" y="2114"/>
                  </a:cubicBezTo>
                  <a:cubicBezTo>
                    <a:pt x="28538" y="2114"/>
                    <a:pt x="28545" y="2114"/>
                    <a:pt x="28553" y="2114"/>
                  </a:cubicBezTo>
                  <a:cubicBezTo>
                    <a:pt x="28837" y="2114"/>
                    <a:pt x="29104" y="2055"/>
                    <a:pt x="29378" y="2042"/>
                  </a:cubicBezTo>
                  <a:cubicBezTo>
                    <a:pt x="29506" y="2037"/>
                    <a:pt x="29633" y="2034"/>
                    <a:pt x="29760" y="2034"/>
                  </a:cubicBezTo>
                  <a:cubicBezTo>
                    <a:pt x="30881" y="2034"/>
                    <a:pt x="31986" y="2232"/>
                    <a:pt x="33100" y="2304"/>
                  </a:cubicBezTo>
                  <a:cubicBezTo>
                    <a:pt x="35226" y="2442"/>
                    <a:pt x="37204" y="3086"/>
                    <a:pt x="39183" y="3818"/>
                  </a:cubicBezTo>
                  <a:cubicBezTo>
                    <a:pt x="39994" y="4118"/>
                    <a:pt x="40909" y="4353"/>
                    <a:pt x="41547" y="4830"/>
                  </a:cubicBezTo>
                  <a:cubicBezTo>
                    <a:pt x="42728" y="5713"/>
                    <a:pt x="44199" y="6023"/>
                    <a:pt x="45308" y="7022"/>
                  </a:cubicBezTo>
                  <a:cubicBezTo>
                    <a:pt x="46572" y="8162"/>
                    <a:pt x="47988" y="9088"/>
                    <a:pt x="49041" y="10511"/>
                  </a:cubicBezTo>
                  <a:cubicBezTo>
                    <a:pt x="49431" y="11037"/>
                    <a:pt x="49884" y="11691"/>
                    <a:pt x="50453" y="12197"/>
                  </a:cubicBezTo>
                  <a:cubicBezTo>
                    <a:pt x="51094" y="12765"/>
                    <a:pt x="51667" y="13595"/>
                    <a:pt x="51941" y="14564"/>
                  </a:cubicBezTo>
                  <a:cubicBezTo>
                    <a:pt x="52223" y="15561"/>
                    <a:pt x="52845" y="16457"/>
                    <a:pt x="53195" y="17441"/>
                  </a:cubicBezTo>
                  <a:cubicBezTo>
                    <a:pt x="53611" y="18609"/>
                    <a:pt x="53959" y="19809"/>
                    <a:pt x="54205" y="21024"/>
                  </a:cubicBezTo>
                  <a:cubicBezTo>
                    <a:pt x="54300" y="21491"/>
                    <a:pt x="54507" y="21903"/>
                    <a:pt x="54604" y="22361"/>
                  </a:cubicBezTo>
                  <a:cubicBezTo>
                    <a:pt x="55046" y="24411"/>
                    <a:pt x="55153" y="26496"/>
                    <a:pt x="55023" y="28569"/>
                  </a:cubicBezTo>
                  <a:cubicBezTo>
                    <a:pt x="54942" y="29852"/>
                    <a:pt x="54904" y="31146"/>
                    <a:pt x="54732" y="32422"/>
                  </a:cubicBezTo>
                  <a:cubicBezTo>
                    <a:pt x="54633" y="33151"/>
                    <a:pt x="54453" y="33890"/>
                    <a:pt x="54172" y="34567"/>
                  </a:cubicBezTo>
                  <a:cubicBezTo>
                    <a:pt x="53866" y="35306"/>
                    <a:pt x="54009" y="36144"/>
                    <a:pt x="53613" y="36831"/>
                  </a:cubicBezTo>
                  <a:cubicBezTo>
                    <a:pt x="53081" y="37751"/>
                    <a:pt x="53279" y="38838"/>
                    <a:pt x="52811" y="39802"/>
                  </a:cubicBezTo>
                  <a:cubicBezTo>
                    <a:pt x="52433" y="40580"/>
                    <a:pt x="52380" y="41528"/>
                    <a:pt x="52066" y="42374"/>
                  </a:cubicBezTo>
                  <a:cubicBezTo>
                    <a:pt x="51718" y="43313"/>
                    <a:pt x="51549" y="44391"/>
                    <a:pt x="51065" y="45193"/>
                  </a:cubicBezTo>
                  <a:cubicBezTo>
                    <a:pt x="50199" y="46629"/>
                    <a:pt x="49665" y="48226"/>
                    <a:pt x="48697" y="49611"/>
                  </a:cubicBezTo>
                  <a:cubicBezTo>
                    <a:pt x="47960" y="50664"/>
                    <a:pt x="47281" y="51773"/>
                    <a:pt x="46608" y="52863"/>
                  </a:cubicBezTo>
                  <a:cubicBezTo>
                    <a:pt x="46100" y="53685"/>
                    <a:pt x="45462" y="54365"/>
                    <a:pt x="44935" y="55141"/>
                  </a:cubicBezTo>
                  <a:cubicBezTo>
                    <a:pt x="44433" y="55879"/>
                    <a:pt x="43632" y="56445"/>
                    <a:pt x="43305" y="57157"/>
                  </a:cubicBezTo>
                  <a:cubicBezTo>
                    <a:pt x="43027" y="57764"/>
                    <a:pt x="42542" y="58167"/>
                    <a:pt x="42277" y="58737"/>
                  </a:cubicBezTo>
                  <a:cubicBezTo>
                    <a:pt x="42219" y="58859"/>
                    <a:pt x="42153" y="59151"/>
                    <a:pt x="41937" y="59151"/>
                  </a:cubicBezTo>
                  <a:cubicBezTo>
                    <a:pt x="41872" y="59151"/>
                    <a:pt x="41794" y="59126"/>
                    <a:pt x="41700" y="59062"/>
                  </a:cubicBezTo>
                  <a:cubicBezTo>
                    <a:pt x="41697" y="59060"/>
                    <a:pt x="41693" y="59059"/>
                    <a:pt x="41688" y="59059"/>
                  </a:cubicBezTo>
                  <a:cubicBezTo>
                    <a:pt x="41628" y="59059"/>
                    <a:pt x="41432" y="59200"/>
                    <a:pt x="41438" y="59217"/>
                  </a:cubicBezTo>
                  <a:cubicBezTo>
                    <a:pt x="41655" y="59773"/>
                    <a:pt x="41029" y="59916"/>
                    <a:pt x="40920" y="60302"/>
                  </a:cubicBezTo>
                  <a:cubicBezTo>
                    <a:pt x="40872" y="60472"/>
                    <a:pt x="40816" y="60601"/>
                    <a:pt x="40637" y="60659"/>
                  </a:cubicBezTo>
                  <a:cubicBezTo>
                    <a:pt x="40231" y="60795"/>
                    <a:pt x="39921" y="61002"/>
                    <a:pt x="39975" y="61511"/>
                  </a:cubicBezTo>
                  <a:cubicBezTo>
                    <a:pt x="39984" y="61592"/>
                    <a:pt x="39880" y="61724"/>
                    <a:pt x="39794" y="61772"/>
                  </a:cubicBezTo>
                  <a:cubicBezTo>
                    <a:pt x="38878" y="62275"/>
                    <a:pt x="38669" y="63375"/>
                    <a:pt x="37889" y="64043"/>
                  </a:cubicBezTo>
                  <a:cubicBezTo>
                    <a:pt x="37600" y="64289"/>
                    <a:pt x="37186" y="64768"/>
                    <a:pt x="36946" y="65235"/>
                  </a:cubicBezTo>
                  <a:cubicBezTo>
                    <a:pt x="36808" y="65502"/>
                    <a:pt x="36672" y="65812"/>
                    <a:pt x="36180" y="65827"/>
                  </a:cubicBezTo>
                  <a:cubicBezTo>
                    <a:pt x="35744" y="65841"/>
                    <a:pt x="35788" y="66511"/>
                    <a:pt x="35437" y="66845"/>
                  </a:cubicBezTo>
                  <a:cubicBezTo>
                    <a:pt x="34725" y="67522"/>
                    <a:pt x="34146" y="68394"/>
                    <a:pt x="33506" y="69131"/>
                  </a:cubicBezTo>
                  <a:cubicBezTo>
                    <a:pt x="32001" y="70866"/>
                    <a:pt x="30826" y="72970"/>
                    <a:pt x="28670" y="74071"/>
                  </a:cubicBezTo>
                  <a:cubicBezTo>
                    <a:pt x="28498" y="74158"/>
                    <a:pt x="28428" y="74172"/>
                    <a:pt x="28453" y="74397"/>
                  </a:cubicBezTo>
                  <a:cubicBezTo>
                    <a:pt x="28494" y="74790"/>
                    <a:pt x="28104" y="74853"/>
                    <a:pt x="27853" y="74962"/>
                  </a:cubicBezTo>
                  <a:cubicBezTo>
                    <a:pt x="27807" y="74981"/>
                    <a:pt x="27769" y="74990"/>
                    <a:pt x="27736" y="74990"/>
                  </a:cubicBezTo>
                  <a:cubicBezTo>
                    <a:pt x="27543" y="74990"/>
                    <a:pt x="27536" y="74700"/>
                    <a:pt x="27433" y="74583"/>
                  </a:cubicBezTo>
                  <a:cubicBezTo>
                    <a:pt x="27075" y="74174"/>
                    <a:pt x="26441" y="73963"/>
                    <a:pt x="26447" y="73279"/>
                  </a:cubicBezTo>
                  <a:cubicBezTo>
                    <a:pt x="25495" y="73228"/>
                    <a:pt x="25664" y="71783"/>
                    <a:pt x="24597" y="71783"/>
                  </a:cubicBezTo>
                  <a:cubicBezTo>
                    <a:pt x="24584" y="71783"/>
                    <a:pt x="24572" y="71783"/>
                    <a:pt x="24559" y="71783"/>
                  </a:cubicBezTo>
                  <a:cubicBezTo>
                    <a:pt x="24557" y="71783"/>
                    <a:pt x="24555" y="71783"/>
                    <a:pt x="24553" y="71783"/>
                  </a:cubicBezTo>
                  <a:cubicBezTo>
                    <a:pt x="24280" y="71783"/>
                    <a:pt x="24189" y="71158"/>
                    <a:pt x="23970" y="70846"/>
                  </a:cubicBezTo>
                  <a:cubicBezTo>
                    <a:pt x="23535" y="70230"/>
                    <a:pt x="22733" y="69977"/>
                    <a:pt x="22515" y="69124"/>
                  </a:cubicBezTo>
                  <a:cubicBezTo>
                    <a:pt x="22355" y="68502"/>
                    <a:pt x="21469" y="68389"/>
                    <a:pt x="21138" y="67702"/>
                  </a:cubicBezTo>
                  <a:cubicBezTo>
                    <a:pt x="20578" y="66543"/>
                    <a:pt x="19470" y="65771"/>
                    <a:pt x="18695" y="64736"/>
                  </a:cubicBezTo>
                  <a:cubicBezTo>
                    <a:pt x="18264" y="64160"/>
                    <a:pt x="17926" y="63364"/>
                    <a:pt x="17088" y="63053"/>
                  </a:cubicBezTo>
                  <a:cubicBezTo>
                    <a:pt x="16399" y="62797"/>
                    <a:pt x="16080" y="62040"/>
                    <a:pt x="15728" y="61457"/>
                  </a:cubicBezTo>
                  <a:cubicBezTo>
                    <a:pt x="15302" y="60752"/>
                    <a:pt x="14681" y="60218"/>
                    <a:pt x="14285" y="59486"/>
                  </a:cubicBezTo>
                  <a:cubicBezTo>
                    <a:pt x="13862" y="58699"/>
                    <a:pt x="13218" y="58041"/>
                    <a:pt x="12870" y="57186"/>
                  </a:cubicBezTo>
                  <a:cubicBezTo>
                    <a:pt x="12729" y="56838"/>
                    <a:pt x="12383" y="56566"/>
                    <a:pt x="12100" y="56291"/>
                  </a:cubicBezTo>
                  <a:cubicBezTo>
                    <a:pt x="11967" y="56161"/>
                    <a:pt x="11688" y="56122"/>
                    <a:pt x="12133" y="55841"/>
                  </a:cubicBezTo>
                  <a:cubicBezTo>
                    <a:pt x="11395" y="55512"/>
                    <a:pt x="11555" y="54570"/>
                    <a:pt x="10931" y="54239"/>
                  </a:cubicBezTo>
                  <a:cubicBezTo>
                    <a:pt x="10474" y="53997"/>
                    <a:pt x="10403" y="53616"/>
                    <a:pt x="10172" y="53260"/>
                  </a:cubicBezTo>
                  <a:cubicBezTo>
                    <a:pt x="9841" y="52748"/>
                    <a:pt x="9736" y="52067"/>
                    <a:pt x="9288" y="51698"/>
                  </a:cubicBezTo>
                  <a:cubicBezTo>
                    <a:pt x="8769" y="51271"/>
                    <a:pt x="8507" y="50787"/>
                    <a:pt x="8497" y="50174"/>
                  </a:cubicBezTo>
                  <a:cubicBezTo>
                    <a:pt x="8492" y="49701"/>
                    <a:pt x="8098" y="49456"/>
                    <a:pt x="7934" y="49087"/>
                  </a:cubicBezTo>
                  <a:cubicBezTo>
                    <a:pt x="7683" y="48525"/>
                    <a:pt x="7596" y="47782"/>
                    <a:pt x="7020" y="47420"/>
                  </a:cubicBezTo>
                  <a:cubicBezTo>
                    <a:pt x="6604" y="47159"/>
                    <a:pt x="6685" y="46693"/>
                    <a:pt x="6652" y="46437"/>
                  </a:cubicBezTo>
                  <a:cubicBezTo>
                    <a:pt x="6532" y="45499"/>
                    <a:pt x="5449" y="44970"/>
                    <a:pt x="5669" y="43945"/>
                  </a:cubicBezTo>
                  <a:cubicBezTo>
                    <a:pt x="5737" y="43630"/>
                    <a:pt x="5328" y="43767"/>
                    <a:pt x="5292" y="43391"/>
                  </a:cubicBezTo>
                  <a:cubicBezTo>
                    <a:pt x="5166" y="42109"/>
                    <a:pt x="4416" y="41014"/>
                    <a:pt x="3906" y="39850"/>
                  </a:cubicBezTo>
                  <a:cubicBezTo>
                    <a:pt x="3802" y="39612"/>
                    <a:pt x="3811" y="39339"/>
                    <a:pt x="3778" y="39153"/>
                  </a:cubicBezTo>
                  <a:cubicBezTo>
                    <a:pt x="3539" y="37765"/>
                    <a:pt x="2945" y="36487"/>
                    <a:pt x="2642" y="35135"/>
                  </a:cubicBezTo>
                  <a:cubicBezTo>
                    <a:pt x="2438" y="34229"/>
                    <a:pt x="2635" y="33242"/>
                    <a:pt x="2522" y="32306"/>
                  </a:cubicBezTo>
                  <a:cubicBezTo>
                    <a:pt x="2239" y="29987"/>
                    <a:pt x="2615" y="27694"/>
                    <a:pt x="2717" y="25392"/>
                  </a:cubicBezTo>
                  <a:cubicBezTo>
                    <a:pt x="2758" y="24432"/>
                    <a:pt x="3131" y="23488"/>
                    <a:pt x="3437" y="22590"/>
                  </a:cubicBezTo>
                  <a:cubicBezTo>
                    <a:pt x="3971" y="21021"/>
                    <a:pt x="4475" y="19421"/>
                    <a:pt x="5360" y="17982"/>
                  </a:cubicBezTo>
                  <a:cubicBezTo>
                    <a:pt x="5757" y="17336"/>
                    <a:pt x="6483" y="16693"/>
                    <a:pt x="6517" y="16080"/>
                  </a:cubicBezTo>
                  <a:cubicBezTo>
                    <a:pt x="6566" y="15192"/>
                    <a:pt x="7724" y="15130"/>
                    <a:pt x="7524" y="14266"/>
                  </a:cubicBezTo>
                  <a:cubicBezTo>
                    <a:pt x="8486" y="13757"/>
                    <a:pt x="8555" y="12475"/>
                    <a:pt x="9394" y="11975"/>
                  </a:cubicBezTo>
                  <a:cubicBezTo>
                    <a:pt x="9842" y="11708"/>
                    <a:pt x="10123" y="11625"/>
                    <a:pt x="10015" y="11087"/>
                  </a:cubicBezTo>
                  <a:cubicBezTo>
                    <a:pt x="10009" y="11056"/>
                    <a:pt x="10085" y="10973"/>
                    <a:pt x="10120" y="10973"/>
                  </a:cubicBezTo>
                  <a:cubicBezTo>
                    <a:pt x="10121" y="10973"/>
                    <a:pt x="10121" y="10973"/>
                    <a:pt x="10121" y="10973"/>
                  </a:cubicBezTo>
                  <a:cubicBezTo>
                    <a:pt x="10141" y="10974"/>
                    <a:pt x="10160" y="10975"/>
                    <a:pt x="10178" y="10975"/>
                  </a:cubicBezTo>
                  <a:cubicBezTo>
                    <a:pt x="11125" y="10975"/>
                    <a:pt x="11060" y="9841"/>
                    <a:pt x="11791" y="9473"/>
                  </a:cubicBezTo>
                  <a:cubicBezTo>
                    <a:pt x="12281" y="9225"/>
                    <a:pt x="12683" y="8382"/>
                    <a:pt x="13149" y="7970"/>
                  </a:cubicBezTo>
                  <a:cubicBezTo>
                    <a:pt x="13706" y="7478"/>
                    <a:pt x="14281" y="6900"/>
                    <a:pt x="15012" y="6546"/>
                  </a:cubicBezTo>
                  <a:cubicBezTo>
                    <a:pt x="15535" y="6291"/>
                    <a:pt x="15908" y="5744"/>
                    <a:pt x="16476" y="5480"/>
                  </a:cubicBezTo>
                  <a:cubicBezTo>
                    <a:pt x="17148" y="5169"/>
                    <a:pt x="17617" y="4587"/>
                    <a:pt x="18407" y="4353"/>
                  </a:cubicBezTo>
                  <a:cubicBezTo>
                    <a:pt x="19117" y="4140"/>
                    <a:pt x="19815" y="3650"/>
                    <a:pt x="20558" y="3461"/>
                  </a:cubicBezTo>
                  <a:cubicBezTo>
                    <a:pt x="21511" y="3219"/>
                    <a:pt x="22407" y="2845"/>
                    <a:pt x="23326" y="2527"/>
                  </a:cubicBezTo>
                  <a:cubicBezTo>
                    <a:pt x="24201" y="2223"/>
                    <a:pt x="25123" y="2460"/>
                    <a:pt x="26054" y="2119"/>
                  </a:cubicBezTo>
                  <a:cubicBezTo>
                    <a:pt x="26280" y="2037"/>
                    <a:pt x="26546" y="2009"/>
                    <a:pt x="26832" y="2009"/>
                  </a:cubicBezTo>
                  <a:close/>
                  <a:moveTo>
                    <a:pt x="27762" y="1"/>
                  </a:moveTo>
                  <a:cubicBezTo>
                    <a:pt x="27709" y="1"/>
                    <a:pt x="27659" y="36"/>
                    <a:pt x="27612" y="134"/>
                  </a:cubicBezTo>
                  <a:cubicBezTo>
                    <a:pt x="27531" y="303"/>
                    <a:pt x="27470" y="379"/>
                    <a:pt x="27397" y="379"/>
                  </a:cubicBezTo>
                  <a:cubicBezTo>
                    <a:pt x="27338" y="379"/>
                    <a:pt x="27270" y="328"/>
                    <a:pt x="27177" y="235"/>
                  </a:cubicBezTo>
                  <a:cubicBezTo>
                    <a:pt x="27095" y="154"/>
                    <a:pt x="27017" y="84"/>
                    <a:pt x="26909" y="84"/>
                  </a:cubicBezTo>
                  <a:cubicBezTo>
                    <a:pt x="26863" y="84"/>
                    <a:pt x="26811" y="97"/>
                    <a:pt x="26751" y="128"/>
                  </a:cubicBezTo>
                  <a:cubicBezTo>
                    <a:pt x="26453" y="281"/>
                    <a:pt x="26134" y="296"/>
                    <a:pt x="25813" y="296"/>
                  </a:cubicBezTo>
                  <a:cubicBezTo>
                    <a:pt x="25737" y="296"/>
                    <a:pt x="25660" y="295"/>
                    <a:pt x="25584" y="295"/>
                  </a:cubicBezTo>
                  <a:cubicBezTo>
                    <a:pt x="25347" y="295"/>
                    <a:pt x="25112" y="303"/>
                    <a:pt x="24884" y="368"/>
                  </a:cubicBezTo>
                  <a:cubicBezTo>
                    <a:pt x="23166" y="580"/>
                    <a:pt x="21460" y="799"/>
                    <a:pt x="19834" y="1491"/>
                  </a:cubicBezTo>
                  <a:cubicBezTo>
                    <a:pt x="17846" y="2337"/>
                    <a:pt x="15796" y="3072"/>
                    <a:pt x="14126" y="4480"/>
                  </a:cubicBezTo>
                  <a:cubicBezTo>
                    <a:pt x="13081" y="5360"/>
                    <a:pt x="11943" y="6125"/>
                    <a:pt x="11041" y="7198"/>
                  </a:cubicBezTo>
                  <a:cubicBezTo>
                    <a:pt x="10112" y="8302"/>
                    <a:pt x="9139" y="9409"/>
                    <a:pt x="8067" y="10357"/>
                  </a:cubicBezTo>
                  <a:cubicBezTo>
                    <a:pt x="7314" y="11024"/>
                    <a:pt x="6802" y="11871"/>
                    <a:pt x="6271" y="12613"/>
                  </a:cubicBezTo>
                  <a:cubicBezTo>
                    <a:pt x="5605" y="13541"/>
                    <a:pt x="4774" y="14395"/>
                    <a:pt x="4302" y="15507"/>
                  </a:cubicBezTo>
                  <a:cubicBezTo>
                    <a:pt x="3889" y="16482"/>
                    <a:pt x="2960" y="17208"/>
                    <a:pt x="2809" y="18363"/>
                  </a:cubicBezTo>
                  <a:cubicBezTo>
                    <a:pt x="2782" y="18568"/>
                    <a:pt x="2838" y="18981"/>
                    <a:pt x="2487" y="19051"/>
                  </a:cubicBezTo>
                  <a:cubicBezTo>
                    <a:pt x="1957" y="19158"/>
                    <a:pt x="1905" y="19695"/>
                    <a:pt x="1937" y="19947"/>
                  </a:cubicBezTo>
                  <a:cubicBezTo>
                    <a:pt x="2076" y="21074"/>
                    <a:pt x="1181" y="21852"/>
                    <a:pt x="1045" y="22946"/>
                  </a:cubicBezTo>
                  <a:cubicBezTo>
                    <a:pt x="927" y="23907"/>
                    <a:pt x="937" y="24971"/>
                    <a:pt x="579" y="25951"/>
                  </a:cubicBezTo>
                  <a:cubicBezTo>
                    <a:pt x="253" y="26844"/>
                    <a:pt x="346" y="27834"/>
                    <a:pt x="375" y="28782"/>
                  </a:cubicBezTo>
                  <a:cubicBezTo>
                    <a:pt x="388" y="29160"/>
                    <a:pt x="1" y="29441"/>
                    <a:pt x="147" y="29772"/>
                  </a:cubicBezTo>
                  <a:cubicBezTo>
                    <a:pt x="577" y="30747"/>
                    <a:pt x="241" y="31779"/>
                    <a:pt x="450" y="32794"/>
                  </a:cubicBezTo>
                  <a:cubicBezTo>
                    <a:pt x="801" y="34499"/>
                    <a:pt x="699" y="36293"/>
                    <a:pt x="1384" y="37949"/>
                  </a:cubicBezTo>
                  <a:cubicBezTo>
                    <a:pt x="1726" y="38778"/>
                    <a:pt x="1647" y="39748"/>
                    <a:pt x="2025" y="40520"/>
                  </a:cubicBezTo>
                  <a:cubicBezTo>
                    <a:pt x="3013" y="42528"/>
                    <a:pt x="3647" y="44672"/>
                    <a:pt x="4559" y="46712"/>
                  </a:cubicBezTo>
                  <a:cubicBezTo>
                    <a:pt x="5601" y="49047"/>
                    <a:pt x="6813" y="51280"/>
                    <a:pt x="7957" y="53556"/>
                  </a:cubicBezTo>
                  <a:cubicBezTo>
                    <a:pt x="8681" y="54998"/>
                    <a:pt x="9830" y="56132"/>
                    <a:pt x="10596" y="57562"/>
                  </a:cubicBezTo>
                  <a:cubicBezTo>
                    <a:pt x="11246" y="58777"/>
                    <a:pt x="12134" y="59913"/>
                    <a:pt x="12952" y="61058"/>
                  </a:cubicBezTo>
                  <a:cubicBezTo>
                    <a:pt x="14164" y="62758"/>
                    <a:pt x="15611" y="64262"/>
                    <a:pt x="16979" y="65828"/>
                  </a:cubicBezTo>
                  <a:cubicBezTo>
                    <a:pt x="18305" y="67346"/>
                    <a:pt x="19634" y="68867"/>
                    <a:pt x="21037" y="70323"/>
                  </a:cubicBezTo>
                  <a:cubicBezTo>
                    <a:pt x="22101" y="71425"/>
                    <a:pt x="22937" y="72734"/>
                    <a:pt x="24135" y="73731"/>
                  </a:cubicBezTo>
                  <a:cubicBezTo>
                    <a:pt x="24973" y="74429"/>
                    <a:pt x="25625" y="75327"/>
                    <a:pt x="26370" y="76122"/>
                  </a:cubicBezTo>
                  <a:cubicBezTo>
                    <a:pt x="26739" y="76515"/>
                    <a:pt x="27136" y="77076"/>
                    <a:pt x="27833" y="77076"/>
                  </a:cubicBezTo>
                  <a:cubicBezTo>
                    <a:pt x="27973" y="77076"/>
                    <a:pt x="28126" y="77053"/>
                    <a:pt x="28292" y="77002"/>
                  </a:cubicBezTo>
                  <a:cubicBezTo>
                    <a:pt x="28990" y="76785"/>
                    <a:pt x="29259" y="76202"/>
                    <a:pt x="29764" y="75842"/>
                  </a:cubicBezTo>
                  <a:cubicBezTo>
                    <a:pt x="31056" y="74920"/>
                    <a:pt x="32127" y="73750"/>
                    <a:pt x="33240" y="72635"/>
                  </a:cubicBezTo>
                  <a:cubicBezTo>
                    <a:pt x="33712" y="72164"/>
                    <a:pt x="34001" y="71504"/>
                    <a:pt x="34492" y="71061"/>
                  </a:cubicBezTo>
                  <a:cubicBezTo>
                    <a:pt x="34848" y="70740"/>
                    <a:pt x="35232" y="70337"/>
                    <a:pt x="35371" y="70002"/>
                  </a:cubicBezTo>
                  <a:cubicBezTo>
                    <a:pt x="35910" y="68711"/>
                    <a:pt x="37150" y="68101"/>
                    <a:pt x="37937" y="67073"/>
                  </a:cubicBezTo>
                  <a:cubicBezTo>
                    <a:pt x="38352" y="66530"/>
                    <a:pt x="39033" y="66180"/>
                    <a:pt x="39405" y="65673"/>
                  </a:cubicBezTo>
                  <a:cubicBezTo>
                    <a:pt x="40102" y="64723"/>
                    <a:pt x="40671" y="63655"/>
                    <a:pt x="41478" y="62797"/>
                  </a:cubicBezTo>
                  <a:cubicBezTo>
                    <a:pt x="42131" y="62103"/>
                    <a:pt x="42676" y="61326"/>
                    <a:pt x="43242" y="60584"/>
                  </a:cubicBezTo>
                  <a:cubicBezTo>
                    <a:pt x="43683" y="60005"/>
                    <a:pt x="44248" y="59545"/>
                    <a:pt x="44657" y="58927"/>
                  </a:cubicBezTo>
                  <a:cubicBezTo>
                    <a:pt x="45052" y="58335"/>
                    <a:pt x="45370" y="57615"/>
                    <a:pt x="46049" y="57240"/>
                  </a:cubicBezTo>
                  <a:cubicBezTo>
                    <a:pt x="46309" y="57096"/>
                    <a:pt x="46407" y="56880"/>
                    <a:pt x="46513" y="56618"/>
                  </a:cubicBezTo>
                  <a:cubicBezTo>
                    <a:pt x="46916" y="55625"/>
                    <a:pt x="47710" y="54866"/>
                    <a:pt x="48292" y="53993"/>
                  </a:cubicBezTo>
                  <a:cubicBezTo>
                    <a:pt x="48900" y="53079"/>
                    <a:pt x="49621" y="52201"/>
                    <a:pt x="50181" y="51235"/>
                  </a:cubicBezTo>
                  <a:cubicBezTo>
                    <a:pt x="50984" y="49846"/>
                    <a:pt x="51720" y="48419"/>
                    <a:pt x="52501" y="47017"/>
                  </a:cubicBezTo>
                  <a:cubicBezTo>
                    <a:pt x="53131" y="45892"/>
                    <a:pt x="53640" y="44703"/>
                    <a:pt x="54021" y="43472"/>
                  </a:cubicBezTo>
                  <a:cubicBezTo>
                    <a:pt x="54466" y="42013"/>
                    <a:pt x="54809" y="40526"/>
                    <a:pt x="55289" y="39072"/>
                  </a:cubicBezTo>
                  <a:cubicBezTo>
                    <a:pt x="55817" y="37474"/>
                    <a:pt x="56052" y="35789"/>
                    <a:pt x="56522" y="34162"/>
                  </a:cubicBezTo>
                  <a:cubicBezTo>
                    <a:pt x="56948" y="32692"/>
                    <a:pt x="57139" y="31142"/>
                    <a:pt x="57304" y="29612"/>
                  </a:cubicBezTo>
                  <a:cubicBezTo>
                    <a:pt x="57455" y="28235"/>
                    <a:pt x="57640" y="26808"/>
                    <a:pt x="57438" y="25458"/>
                  </a:cubicBezTo>
                  <a:cubicBezTo>
                    <a:pt x="57046" y="22845"/>
                    <a:pt x="56606" y="20219"/>
                    <a:pt x="55574" y="17749"/>
                  </a:cubicBezTo>
                  <a:cubicBezTo>
                    <a:pt x="55451" y="17455"/>
                    <a:pt x="55484" y="17081"/>
                    <a:pt x="55322" y="16821"/>
                  </a:cubicBezTo>
                  <a:cubicBezTo>
                    <a:pt x="54442" y="15406"/>
                    <a:pt x="54083" y="13764"/>
                    <a:pt x="53153" y="12329"/>
                  </a:cubicBezTo>
                  <a:cubicBezTo>
                    <a:pt x="52408" y="11182"/>
                    <a:pt x="51569" y="10152"/>
                    <a:pt x="50683" y="9160"/>
                  </a:cubicBezTo>
                  <a:cubicBezTo>
                    <a:pt x="49286" y="7595"/>
                    <a:pt x="47659" y="6263"/>
                    <a:pt x="45868" y="5162"/>
                  </a:cubicBezTo>
                  <a:cubicBezTo>
                    <a:pt x="45307" y="4817"/>
                    <a:pt x="44838" y="4200"/>
                    <a:pt x="44286" y="4061"/>
                  </a:cubicBezTo>
                  <a:cubicBezTo>
                    <a:pt x="43163" y="3776"/>
                    <a:pt x="42409" y="2728"/>
                    <a:pt x="41202" y="2712"/>
                  </a:cubicBezTo>
                  <a:cubicBezTo>
                    <a:pt x="41179" y="2712"/>
                    <a:pt x="41154" y="2686"/>
                    <a:pt x="41134" y="2668"/>
                  </a:cubicBezTo>
                  <a:cubicBezTo>
                    <a:pt x="40074" y="1740"/>
                    <a:pt x="38652" y="1713"/>
                    <a:pt x="37418" y="1225"/>
                  </a:cubicBezTo>
                  <a:cubicBezTo>
                    <a:pt x="36992" y="1057"/>
                    <a:pt x="36544" y="737"/>
                    <a:pt x="36026" y="737"/>
                  </a:cubicBezTo>
                  <a:cubicBezTo>
                    <a:pt x="35823" y="737"/>
                    <a:pt x="35610" y="786"/>
                    <a:pt x="35383" y="912"/>
                  </a:cubicBezTo>
                  <a:cubicBezTo>
                    <a:pt x="35377" y="916"/>
                    <a:pt x="35367" y="917"/>
                    <a:pt x="35355" y="917"/>
                  </a:cubicBezTo>
                  <a:cubicBezTo>
                    <a:pt x="35204" y="917"/>
                    <a:pt x="34653" y="641"/>
                    <a:pt x="34234" y="641"/>
                  </a:cubicBezTo>
                  <a:cubicBezTo>
                    <a:pt x="34169" y="641"/>
                    <a:pt x="34107" y="648"/>
                    <a:pt x="34050" y="663"/>
                  </a:cubicBezTo>
                  <a:cubicBezTo>
                    <a:pt x="33989" y="680"/>
                    <a:pt x="33933" y="687"/>
                    <a:pt x="33880" y="687"/>
                  </a:cubicBezTo>
                  <a:cubicBezTo>
                    <a:pt x="33481" y="687"/>
                    <a:pt x="33297" y="264"/>
                    <a:pt x="32932" y="264"/>
                  </a:cubicBezTo>
                  <a:cubicBezTo>
                    <a:pt x="32926" y="264"/>
                    <a:pt x="32919" y="264"/>
                    <a:pt x="32912" y="265"/>
                  </a:cubicBezTo>
                  <a:cubicBezTo>
                    <a:pt x="32573" y="280"/>
                    <a:pt x="32232" y="292"/>
                    <a:pt x="31891" y="292"/>
                  </a:cubicBezTo>
                  <a:cubicBezTo>
                    <a:pt x="31208" y="292"/>
                    <a:pt x="30528" y="245"/>
                    <a:pt x="29874" y="84"/>
                  </a:cubicBezTo>
                  <a:cubicBezTo>
                    <a:pt x="29683" y="37"/>
                    <a:pt x="29464" y="17"/>
                    <a:pt x="29259" y="17"/>
                  </a:cubicBezTo>
                  <a:cubicBezTo>
                    <a:pt x="28917" y="17"/>
                    <a:pt x="28613" y="72"/>
                    <a:pt x="28543" y="148"/>
                  </a:cubicBezTo>
                  <a:cubicBezTo>
                    <a:pt x="28458" y="242"/>
                    <a:pt x="28377" y="277"/>
                    <a:pt x="28301" y="277"/>
                  </a:cubicBezTo>
                  <a:cubicBezTo>
                    <a:pt x="28087" y="277"/>
                    <a:pt x="27911" y="1"/>
                    <a:pt x="277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9" name="Google Shape;1139;p38"/>
            <p:cNvGrpSpPr/>
            <p:nvPr/>
          </p:nvGrpSpPr>
          <p:grpSpPr>
            <a:xfrm>
              <a:off x="2916086" y="727587"/>
              <a:ext cx="625995" cy="785831"/>
              <a:chOff x="2937349" y="720503"/>
              <a:chExt cx="625995" cy="785831"/>
            </a:xfrm>
          </p:grpSpPr>
          <p:sp>
            <p:nvSpPr>
              <p:cNvPr id="1140" name="Google Shape;1140;p38"/>
              <p:cNvSpPr/>
              <p:nvPr/>
            </p:nvSpPr>
            <p:spPr>
              <a:xfrm>
                <a:off x="3146431" y="1336864"/>
                <a:ext cx="46381" cy="169470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9248" extrusionOk="0">
                    <a:moveTo>
                      <a:pt x="1298" y="0"/>
                    </a:moveTo>
                    <a:cubicBezTo>
                      <a:pt x="1289" y="0"/>
                      <a:pt x="1283" y="1"/>
                      <a:pt x="1281" y="4"/>
                    </a:cubicBezTo>
                    <a:cubicBezTo>
                      <a:pt x="1004" y="465"/>
                      <a:pt x="265" y="398"/>
                      <a:pt x="200" y="1190"/>
                    </a:cubicBezTo>
                    <a:cubicBezTo>
                      <a:pt x="0" y="3642"/>
                      <a:pt x="11" y="6090"/>
                      <a:pt x="70" y="8545"/>
                    </a:cubicBezTo>
                    <a:cubicBezTo>
                      <a:pt x="84" y="9126"/>
                      <a:pt x="573" y="9042"/>
                      <a:pt x="858" y="9141"/>
                    </a:cubicBezTo>
                    <a:cubicBezTo>
                      <a:pt x="1041" y="9203"/>
                      <a:pt x="1318" y="9154"/>
                      <a:pt x="1558" y="9218"/>
                    </a:cubicBezTo>
                    <a:cubicBezTo>
                      <a:pt x="1634" y="9238"/>
                      <a:pt x="1702" y="9247"/>
                      <a:pt x="1761" y="9247"/>
                    </a:cubicBezTo>
                    <a:cubicBezTo>
                      <a:pt x="2021" y="9247"/>
                      <a:pt x="2131" y="9059"/>
                      <a:pt x="2193" y="8716"/>
                    </a:cubicBezTo>
                    <a:cubicBezTo>
                      <a:pt x="2349" y="7843"/>
                      <a:pt x="2089" y="6971"/>
                      <a:pt x="2195" y="6125"/>
                    </a:cubicBezTo>
                    <a:cubicBezTo>
                      <a:pt x="2355" y="4860"/>
                      <a:pt x="2239" y="3599"/>
                      <a:pt x="2342" y="2213"/>
                    </a:cubicBezTo>
                    <a:cubicBezTo>
                      <a:pt x="2530" y="1393"/>
                      <a:pt x="1770" y="812"/>
                      <a:pt x="1461" y="58"/>
                    </a:cubicBezTo>
                    <a:cubicBezTo>
                      <a:pt x="1447" y="26"/>
                      <a:pt x="1340" y="0"/>
                      <a:pt x="1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3366014" y="720503"/>
                <a:ext cx="74656" cy="151969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8293" extrusionOk="0">
                    <a:moveTo>
                      <a:pt x="3203" y="0"/>
                    </a:moveTo>
                    <a:cubicBezTo>
                      <a:pt x="3181" y="0"/>
                      <a:pt x="3162" y="2"/>
                      <a:pt x="3145" y="5"/>
                    </a:cubicBezTo>
                    <a:cubicBezTo>
                      <a:pt x="3057" y="21"/>
                      <a:pt x="2961" y="25"/>
                      <a:pt x="2860" y="25"/>
                    </a:cubicBezTo>
                    <a:cubicBezTo>
                      <a:pt x="2763" y="25"/>
                      <a:pt x="2663" y="21"/>
                      <a:pt x="2564" y="21"/>
                    </a:cubicBezTo>
                    <a:cubicBezTo>
                      <a:pt x="2166" y="21"/>
                      <a:pt x="1777" y="77"/>
                      <a:pt x="1666" y="641"/>
                    </a:cubicBezTo>
                    <a:cubicBezTo>
                      <a:pt x="1421" y="1899"/>
                      <a:pt x="846" y="3081"/>
                      <a:pt x="749" y="4364"/>
                    </a:cubicBezTo>
                    <a:cubicBezTo>
                      <a:pt x="692" y="5118"/>
                      <a:pt x="106" y="5708"/>
                      <a:pt x="203" y="6552"/>
                    </a:cubicBezTo>
                    <a:cubicBezTo>
                      <a:pt x="1" y="7084"/>
                      <a:pt x="559" y="7493"/>
                      <a:pt x="596" y="8044"/>
                    </a:cubicBezTo>
                    <a:cubicBezTo>
                      <a:pt x="608" y="8208"/>
                      <a:pt x="749" y="8293"/>
                      <a:pt x="900" y="8293"/>
                    </a:cubicBezTo>
                    <a:cubicBezTo>
                      <a:pt x="953" y="8293"/>
                      <a:pt x="1007" y="8283"/>
                      <a:pt x="1057" y="8261"/>
                    </a:cubicBezTo>
                    <a:cubicBezTo>
                      <a:pt x="1585" y="8039"/>
                      <a:pt x="2258" y="8085"/>
                      <a:pt x="2354" y="7186"/>
                    </a:cubicBezTo>
                    <a:cubicBezTo>
                      <a:pt x="2419" y="6597"/>
                      <a:pt x="2535" y="6014"/>
                      <a:pt x="2701" y="5445"/>
                    </a:cubicBezTo>
                    <a:cubicBezTo>
                      <a:pt x="3133" y="3962"/>
                      <a:pt x="3398" y="2428"/>
                      <a:pt x="3849" y="952"/>
                    </a:cubicBezTo>
                    <a:cubicBezTo>
                      <a:pt x="4073" y="220"/>
                      <a:pt x="3463" y="0"/>
                      <a:pt x="3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3014831" y="1328947"/>
                <a:ext cx="102913" cy="144181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7868" extrusionOk="0">
                    <a:moveTo>
                      <a:pt x="4674" y="0"/>
                    </a:moveTo>
                    <a:cubicBezTo>
                      <a:pt x="4590" y="0"/>
                      <a:pt x="4499" y="6"/>
                      <a:pt x="4402" y="16"/>
                    </a:cubicBezTo>
                    <a:cubicBezTo>
                      <a:pt x="3744" y="87"/>
                      <a:pt x="3199" y="418"/>
                      <a:pt x="2888" y="988"/>
                    </a:cubicBezTo>
                    <a:cubicBezTo>
                      <a:pt x="2216" y="2220"/>
                      <a:pt x="1588" y="3477"/>
                      <a:pt x="968" y="4738"/>
                    </a:cubicBezTo>
                    <a:cubicBezTo>
                      <a:pt x="662" y="5357"/>
                      <a:pt x="416" y="6003"/>
                      <a:pt x="118" y="6696"/>
                    </a:cubicBezTo>
                    <a:cubicBezTo>
                      <a:pt x="450" y="6943"/>
                      <a:pt x="1" y="7490"/>
                      <a:pt x="477" y="7684"/>
                    </a:cubicBezTo>
                    <a:cubicBezTo>
                      <a:pt x="646" y="7753"/>
                      <a:pt x="878" y="7867"/>
                      <a:pt x="1073" y="7867"/>
                    </a:cubicBezTo>
                    <a:cubicBezTo>
                      <a:pt x="1193" y="7867"/>
                      <a:pt x="1299" y="7824"/>
                      <a:pt x="1366" y="7698"/>
                    </a:cubicBezTo>
                    <a:cubicBezTo>
                      <a:pt x="1574" y="7308"/>
                      <a:pt x="1930" y="7102"/>
                      <a:pt x="2189" y="6789"/>
                    </a:cubicBezTo>
                    <a:cubicBezTo>
                      <a:pt x="3054" y="5747"/>
                      <a:pt x="3477" y="4464"/>
                      <a:pt x="4168" y="3329"/>
                    </a:cubicBezTo>
                    <a:cubicBezTo>
                      <a:pt x="4585" y="2645"/>
                      <a:pt x="4880" y="1873"/>
                      <a:pt x="5241" y="1145"/>
                    </a:cubicBezTo>
                    <a:cubicBezTo>
                      <a:pt x="5616" y="389"/>
                      <a:pt x="5397" y="0"/>
                      <a:pt x="46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3218398" y="1338513"/>
                <a:ext cx="94190" cy="131940"/>
              </a:xfrm>
              <a:custGeom>
                <a:avLst/>
                <a:gdLst/>
                <a:ahLst/>
                <a:cxnLst/>
                <a:rect l="l" t="t" r="r" b="b"/>
                <a:pathLst>
                  <a:path w="5140" h="7200" extrusionOk="0">
                    <a:moveTo>
                      <a:pt x="1382" y="0"/>
                    </a:moveTo>
                    <a:cubicBezTo>
                      <a:pt x="1294" y="0"/>
                      <a:pt x="1199" y="10"/>
                      <a:pt x="1096" y="30"/>
                    </a:cubicBezTo>
                    <a:cubicBezTo>
                      <a:pt x="1095" y="30"/>
                      <a:pt x="1094" y="30"/>
                      <a:pt x="1093" y="30"/>
                    </a:cubicBezTo>
                    <a:cubicBezTo>
                      <a:pt x="284" y="30"/>
                      <a:pt x="1" y="514"/>
                      <a:pt x="254" y="1333"/>
                    </a:cubicBezTo>
                    <a:cubicBezTo>
                      <a:pt x="363" y="1686"/>
                      <a:pt x="590" y="1949"/>
                      <a:pt x="759" y="2250"/>
                    </a:cubicBezTo>
                    <a:cubicBezTo>
                      <a:pt x="1632" y="3807"/>
                      <a:pt x="2258" y="5501"/>
                      <a:pt x="3427" y="6901"/>
                    </a:cubicBezTo>
                    <a:cubicBezTo>
                      <a:pt x="3616" y="7127"/>
                      <a:pt x="3801" y="7199"/>
                      <a:pt x="3976" y="7199"/>
                    </a:cubicBezTo>
                    <a:cubicBezTo>
                      <a:pt x="4202" y="7199"/>
                      <a:pt x="4411" y="7079"/>
                      <a:pt x="4590" y="7015"/>
                    </a:cubicBezTo>
                    <a:cubicBezTo>
                      <a:pt x="4896" y="6907"/>
                      <a:pt x="5140" y="6432"/>
                      <a:pt x="5032" y="6047"/>
                    </a:cubicBezTo>
                    <a:cubicBezTo>
                      <a:pt x="4810" y="5253"/>
                      <a:pt x="4437" y="4519"/>
                      <a:pt x="4006" y="3807"/>
                    </a:cubicBezTo>
                    <a:cubicBezTo>
                      <a:pt x="3442" y="2877"/>
                      <a:pt x="2889" y="1931"/>
                      <a:pt x="2441" y="942"/>
                    </a:cubicBezTo>
                    <a:cubicBezTo>
                      <a:pt x="2192" y="394"/>
                      <a:pt x="1937" y="0"/>
                      <a:pt x="138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3454676" y="804436"/>
                <a:ext cx="108667" cy="98662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5384" extrusionOk="0">
                    <a:moveTo>
                      <a:pt x="4619" y="1"/>
                    </a:moveTo>
                    <a:cubicBezTo>
                      <a:pt x="4384" y="1"/>
                      <a:pt x="4133" y="130"/>
                      <a:pt x="3833" y="398"/>
                    </a:cubicBezTo>
                    <a:cubicBezTo>
                      <a:pt x="2883" y="1245"/>
                      <a:pt x="1963" y="2124"/>
                      <a:pt x="1021" y="2980"/>
                    </a:cubicBezTo>
                    <a:cubicBezTo>
                      <a:pt x="464" y="3485"/>
                      <a:pt x="173" y="4088"/>
                      <a:pt x="62" y="4845"/>
                    </a:cubicBezTo>
                    <a:cubicBezTo>
                      <a:pt x="1" y="5264"/>
                      <a:pt x="97" y="5383"/>
                      <a:pt x="356" y="5383"/>
                    </a:cubicBezTo>
                    <a:cubicBezTo>
                      <a:pt x="416" y="5383"/>
                      <a:pt x="486" y="5377"/>
                      <a:pt x="564" y="5366"/>
                    </a:cubicBezTo>
                    <a:cubicBezTo>
                      <a:pt x="610" y="5375"/>
                      <a:pt x="655" y="5379"/>
                      <a:pt x="699" y="5379"/>
                    </a:cubicBezTo>
                    <a:cubicBezTo>
                      <a:pt x="981" y="5379"/>
                      <a:pt x="1209" y="5216"/>
                      <a:pt x="1457" y="5073"/>
                    </a:cubicBezTo>
                    <a:cubicBezTo>
                      <a:pt x="2276" y="4602"/>
                      <a:pt x="2865" y="3866"/>
                      <a:pt x="3595" y="3293"/>
                    </a:cubicBezTo>
                    <a:cubicBezTo>
                      <a:pt x="4181" y="2833"/>
                      <a:pt x="4748" y="2330"/>
                      <a:pt x="5236" y="1770"/>
                    </a:cubicBezTo>
                    <a:cubicBezTo>
                      <a:pt x="5490" y="1478"/>
                      <a:pt x="5929" y="1139"/>
                      <a:pt x="5488" y="587"/>
                    </a:cubicBezTo>
                    <a:cubicBezTo>
                      <a:pt x="5182" y="203"/>
                      <a:pt x="4914" y="1"/>
                      <a:pt x="46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3141923" y="759959"/>
                <a:ext cx="5481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2991" h="7732" extrusionOk="0">
                    <a:moveTo>
                      <a:pt x="2065" y="0"/>
                    </a:moveTo>
                    <a:cubicBezTo>
                      <a:pt x="1677" y="0"/>
                      <a:pt x="1287" y="238"/>
                      <a:pt x="1191" y="747"/>
                    </a:cubicBezTo>
                    <a:cubicBezTo>
                      <a:pt x="814" y="2739"/>
                      <a:pt x="362" y="4711"/>
                      <a:pt x="90" y="6722"/>
                    </a:cubicBezTo>
                    <a:cubicBezTo>
                      <a:pt x="0" y="7388"/>
                      <a:pt x="499" y="7732"/>
                      <a:pt x="1025" y="7732"/>
                    </a:cubicBezTo>
                    <a:cubicBezTo>
                      <a:pt x="1520" y="7732"/>
                      <a:pt x="2039" y="7428"/>
                      <a:pt x="2118" y="6803"/>
                    </a:cubicBezTo>
                    <a:cubicBezTo>
                      <a:pt x="2362" y="4847"/>
                      <a:pt x="2814" y="2931"/>
                      <a:pt x="2948" y="961"/>
                    </a:cubicBezTo>
                    <a:cubicBezTo>
                      <a:pt x="2990" y="339"/>
                      <a:pt x="2529" y="0"/>
                      <a:pt x="206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2937349" y="875670"/>
                <a:ext cx="511432" cy="392668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21428" extrusionOk="0">
                    <a:moveTo>
                      <a:pt x="10552" y="0"/>
                    </a:moveTo>
                    <a:cubicBezTo>
                      <a:pt x="6692" y="0"/>
                      <a:pt x="2617" y="5107"/>
                      <a:pt x="1739" y="8228"/>
                    </a:cubicBezTo>
                    <a:cubicBezTo>
                      <a:pt x="0" y="14415"/>
                      <a:pt x="4466" y="19604"/>
                      <a:pt x="10247" y="20967"/>
                    </a:cubicBezTo>
                    <a:cubicBezTo>
                      <a:pt x="11542" y="21273"/>
                      <a:pt x="12837" y="21427"/>
                      <a:pt x="14102" y="21427"/>
                    </a:cubicBezTo>
                    <a:cubicBezTo>
                      <a:pt x="19093" y="21427"/>
                      <a:pt x="23604" y="19018"/>
                      <a:pt x="25721" y="13951"/>
                    </a:cubicBezTo>
                    <a:cubicBezTo>
                      <a:pt x="27909" y="8707"/>
                      <a:pt x="22486" y="2949"/>
                      <a:pt x="17636" y="1468"/>
                    </a:cubicBezTo>
                    <a:cubicBezTo>
                      <a:pt x="17526" y="1434"/>
                      <a:pt x="17421" y="1419"/>
                      <a:pt x="17323" y="1419"/>
                    </a:cubicBezTo>
                    <a:cubicBezTo>
                      <a:pt x="16417" y="1419"/>
                      <a:pt x="16033" y="2719"/>
                      <a:pt x="16991" y="3162"/>
                    </a:cubicBezTo>
                    <a:cubicBezTo>
                      <a:pt x="20879" y="4956"/>
                      <a:pt x="24954" y="7990"/>
                      <a:pt x="22991" y="12809"/>
                    </a:cubicBezTo>
                    <a:cubicBezTo>
                      <a:pt x="21387" y="16747"/>
                      <a:pt x="17993" y="18840"/>
                      <a:pt x="13846" y="18840"/>
                    </a:cubicBezTo>
                    <a:cubicBezTo>
                      <a:pt x="13689" y="18840"/>
                      <a:pt x="13531" y="18837"/>
                      <a:pt x="13371" y="18831"/>
                    </a:cubicBezTo>
                    <a:cubicBezTo>
                      <a:pt x="8133" y="18632"/>
                      <a:pt x="1934" y="14981"/>
                      <a:pt x="3659" y="8826"/>
                    </a:cubicBezTo>
                    <a:cubicBezTo>
                      <a:pt x="4626" y="5383"/>
                      <a:pt x="8511" y="1991"/>
                      <a:pt x="12112" y="1521"/>
                    </a:cubicBezTo>
                    <a:cubicBezTo>
                      <a:pt x="12633" y="1452"/>
                      <a:pt x="12754" y="594"/>
                      <a:pt x="12279" y="376"/>
                    </a:cubicBezTo>
                    <a:cubicBezTo>
                      <a:pt x="11716" y="117"/>
                      <a:pt x="11137" y="0"/>
                      <a:pt x="105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3243101" y="772530"/>
                <a:ext cx="90874" cy="165896"/>
              </a:xfrm>
              <a:custGeom>
                <a:avLst/>
                <a:gdLst/>
                <a:ahLst/>
                <a:cxnLst/>
                <a:rect l="l" t="t" r="r" b="b"/>
                <a:pathLst>
                  <a:path w="4959" h="9053" extrusionOk="0">
                    <a:moveTo>
                      <a:pt x="1854" y="1"/>
                    </a:moveTo>
                    <a:cubicBezTo>
                      <a:pt x="310" y="1"/>
                      <a:pt x="715" y="2029"/>
                      <a:pt x="606" y="3034"/>
                    </a:cubicBezTo>
                    <a:cubicBezTo>
                      <a:pt x="427" y="4685"/>
                      <a:pt x="0" y="6341"/>
                      <a:pt x="43" y="8002"/>
                    </a:cubicBezTo>
                    <a:cubicBezTo>
                      <a:pt x="61" y="8684"/>
                      <a:pt x="589" y="9052"/>
                      <a:pt x="1122" y="9052"/>
                    </a:cubicBezTo>
                    <a:cubicBezTo>
                      <a:pt x="1560" y="9052"/>
                      <a:pt x="2001" y="8804"/>
                      <a:pt x="2166" y="8277"/>
                    </a:cubicBezTo>
                    <a:lnTo>
                      <a:pt x="2167" y="8277"/>
                    </a:lnTo>
                    <a:cubicBezTo>
                      <a:pt x="2604" y="6885"/>
                      <a:pt x="4959" y="332"/>
                      <a:pt x="2077" y="14"/>
                    </a:cubicBezTo>
                    <a:cubicBezTo>
                      <a:pt x="1998" y="5"/>
                      <a:pt x="1924" y="1"/>
                      <a:pt x="185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3125191" y="724186"/>
                <a:ext cx="222356" cy="89811"/>
              </a:xfrm>
              <a:custGeom>
                <a:avLst/>
                <a:gdLst/>
                <a:ahLst/>
                <a:cxnLst/>
                <a:rect l="l" t="t" r="r" b="b"/>
                <a:pathLst>
                  <a:path w="12134" h="4901" extrusionOk="0">
                    <a:moveTo>
                      <a:pt x="3011" y="1"/>
                    </a:moveTo>
                    <a:cubicBezTo>
                      <a:pt x="1868" y="1"/>
                      <a:pt x="581" y="120"/>
                      <a:pt x="247" y="1365"/>
                    </a:cubicBezTo>
                    <a:cubicBezTo>
                      <a:pt x="0" y="2289"/>
                      <a:pt x="519" y="2981"/>
                      <a:pt x="1250" y="3491"/>
                    </a:cubicBezTo>
                    <a:cubicBezTo>
                      <a:pt x="1717" y="3817"/>
                      <a:pt x="2104" y="3943"/>
                      <a:pt x="2484" y="3943"/>
                    </a:cubicBezTo>
                    <a:cubicBezTo>
                      <a:pt x="2983" y="3943"/>
                      <a:pt x="3468" y="3726"/>
                      <a:pt x="4106" y="3461"/>
                    </a:cubicBezTo>
                    <a:cubicBezTo>
                      <a:pt x="4615" y="3249"/>
                      <a:pt x="4756" y="2596"/>
                      <a:pt x="4501" y="2167"/>
                    </a:cubicBezTo>
                    <a:lnTo>
                      <a:pt x="4501" y="2167"/>
                    </a:lnTo>
                    <a:cubicBezTo>
                      <a:pt x="4802" y="2160"/>
                      <a:pt x="5105" y="2153"/>
                      <a:pt x="5407" y="2153"/>
                    </a:cubicBezTo>
                    <a:cubicBezTo>
                      <a:pt x="5833" y="2153"/>
                      <a:pt x="6260" y="2167"/>
                      <a:pt x="6682" y="2213"/>
                    </a:cubicBezTo>
                    <a:cubicBezTo>
                      <a:pt x="7239" y="2274"/>
                      <a:pt x="8272" y="2743"/>
                      <a:pt x="8875" y="2743"/>
                    </a:cubicBezTo>
                    <a:cubicBezTo>
                      <a:pt x="9017" y="2743"/>
                      <a:pt x="9136" y="2717"/>
                      <a:pt x="9219" y="2653"/>
                    </a:cubicBezTo>
                    <a:lnTo>
                      <a:pt x="9219" y="2653"/>
                    </a:lnTo>
                    <a:cubicBezTo>
                      <a:pt x="8336" y="3336"/>
                      <a:pt x="8834" y="4900"/>
                      <a:pt x="9830" y="4900"/>
                    </a:cubicBezTo>
                    <a:cubicBezTo>
                      <a:pt x="9981" y="4900"/>
                      <a:pt x="10143" y="4865"/>
                      <a:pt x="10313" y="4785"/>
                    </a:cubicBezTo>
                    <a:cubicBezTo>
                      <a:pt x="12134" y="3929"/>
                      <a:pt x="11809" y="1990"/>
                      <a:pt x="10236" y="994"/>
                    </a:cubicBezTo>
                    <a:cubicBezTo>
                      <a:pt x="8803" y="87"/>
                      <a:pt x="6821" y="3"/>
                      <a:pt x="5049" y="3"/>
                    </a:cubicBezTo>
                    <a:cubicBezTo>
                      <a:pt x="4646" y="3"/>
                      <a:pt x="4253" y="8"/>
                      <a:pt x="3880" y="8"/>
                    </a:cubicBezTo>
                    <a:cubicBezTo>
                      <a:pt x="3827" y="8"/>
                      <a:pt x="3773" y="8"/>
                      <a:pt x="3721" y="7"/>
                    </a:cubicBezTo>
                    <a:cubicBezTo>
                      <a:pt x="3498" y="6"/>
                      <a:pt x="3258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3211177" y="765017"/>
                <a:ext cx="69250" cy="44530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2430" extrusionOk="0">
                    <a:moveTo>
                      <a:pt x="1024" y="1"/>
                    </a:moveTo>
                    <a:cubicBezTo>
                      <a:pt x="696" y="1"/>
                      <a:pt x="373" y="187"/>
                      <a:pt x="220" y="484"/>
                    </a:cubicBezTo>
                    <a:cubicBezTo>
                      <a:pt x="1" y="908"/>
                      <a:pt x="134" y="1341"/>
                      <a:pt x="485" y="1646"/>
                    </a:cubicBezTo>
                    <a:cubicBezTo>
                      <a:pt x="831" y="1946"/>
                      <a:pt x="1253" y="2134"/>
                      <a:pt x="1680" y="2294"/>
                    </a:cubicBezTo>
                    <a:cubicBezTo>
                      <a:pt x="1946" y="2394"/>
                      <a:pt x="2186" y="2429"/>
                      <a:pt x="2436" y="2429"/>
                    </a:cubicBezTo>
                    <a:cubicBezTo>
                      <a:pt x="2607" y="2429"/>
                      <a:pt x="2782" y="2413"/>
                      <a:pt x="2972" y="2390"/>
                    </a:cubicBezTo>
                    <a:cubicBezTo>
                      <a:pt x="3428" y="2337"/>
                      <a:pt x="3765" y="1804"/>
                      <a:pt x="3772" y="1380"/>
                    </a:cubicBezTo>
                    <a:cubicBezTo>
                      <a:pt x="3779" y="891"/>
                      <a:pt x="3443" y="501"/>
                      <a:pt x="2997" y="346"/>
                    </a:cubicBezTo>
                    <a:cubicBezTo>
                      <a:pt x="2638" y="222"/>
                      <a:pt x="2326" y="184"/>
                      <a:pt x="1954" y="171"/>
                    </a:cubicBezTo>
                    <a:cubicBezTo>
                      <a:pt x="1739" y="165"/>
                      <a:pt x="1536" y="142"/>
                      <a:pt x="1335" y="61"/>
                    </a:cubicBezTo>
                    <a:cubicBezTo>
                      <a:pt x="1234" y="20"/>
                      <a:pt x="1129" y="1"/>
                      <a:pt x="10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3017654" y="1036829"/>
                <a:ext cx="12003" cy="64119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499" extrusionOk="0">
                    <a:moveTo>
                      <a:pt x="591" y="0"/>
                    </a:moveTo>
                    <a:cubicBezTo>
                      <a:pt x="563" y="0"/>
                      <a:pt x="534" y="18"/>
                      <a:pt x="525" y="56"/>
                    </a:cubicBezTo>
                    <a:cubicBezTo>
                      <a:pt x="271" y="1155"/>
                      <a:pt x="0" y="2230"/>
                      <a:pt x="261" y="3357"/>
                    </a:cubicBezTo>
                    <a:cubicBezTo>
                      <a:pt x="283" y="3453"/>
                      <a:pt x="364" y="3498"/>
                      <a:pt x="445" y="3498"/>
                    </a:cubicBezTo>
                    <a:cubicBezTo>
                      <a:pt x="543" y="3498"/>
                      <a:pt x="642" y="3432"/>
                      <a:pt x="643" y="3312"/>
                    </a:cubicBezTo>
                    <a:cubicBezTo>
                      <a:pt x="651" y="2231"/>
                      <a:pt x="642" y="1150"/>
                      <a:pt x="654" y="68"/>
                    </a:cubicBezTo>
                    <a:cubicBezTo>
                      <a:pt x="654" y="23"/>
                      <a:pt x="623" y="0"/>
                      <a:pt x="5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3045949" y="1051967"/>
                <a:ext cx="319991" cy="167014"/>
              </a:xfrm>
              <a:custGeom>
                <a:avLst/>
                <a:gdLst/>
                <a:ahLst/>
                <a:cxnLst/>
                <a:rect l="l" t="t" r="r" b="b"/>
                <a:pathLst>
                  <a:path w="17462" h="9114" extrusionOk="0">
                    <a:moveTo>
                      <a:pt x="16439" y="0"/>
                    </a:moveTo>
                    <a:cubicBezTo>
                      <a:pt x="16218" y="0"/>
                      <a:pt x="15995" y="129"/>
                      <a:pt x="15878" y="415"/>
                    </a:cubicBezTo>
                    <a:cubicBezTo>
                      <a:pt x="14707" y="3265"/>
                      <a:pt x="13991" y="5467"/>
                      <a:pt x="10886" y="6861"/>
                    </a:cubicBezTo>
                    <a:cubicBezTo>
                      <a:pt x="9523" y="7473"/>
                      <a:pt x="8176" y="7751"/>
                      <a:pt x="6859" y="7751"/>
                    </a:cubicBezTo>
                    <a:cubicBezTo>
                      <a:pt x="4480" y="7751"/>
                      <a:pt x="2197" y="6844"/>
                      <a:pt x="86" y="5350"/>
                    </a:cubicBezTo>
                    <a:cubicBezTo>
                      <a:pt x="77" y="5344"/>
                      <a:pt x="68" y="5341"/>
                      <a:pt x="60" y="5341"/>
                    </a:cubicBezTo>
                    <a:cubicBezTo>
                      <a:pt x="25" y="5341"/>
                      <a:pt x="1" y="5389"/>
                      <a:pt x="34" y="5419"/>
                    </a:cubicBezTo>
                    <a:cubicBezTo>
                      <a:pt x="2360" y="7516"/>
                      <a:pt x="4800" y="9113"/>
                      <a:pt x="7760" y="9113"/>
                    </a:cubicBezTo>
                    <a:cubicBezTo>
                      <a:pt x="8603" y="9113"/>
                      <a:pt x="9489" y="8983"/>
                      <a:pt x="10427" y="8698"/>
                    </a:cubicBezTo>
                    <a:cubicBezTo>
                      <a:pt x="13985" y="7617"/>
                      <a:pt x="17461" y="4616"/>
                      <a:pt x="17061" y="610"/>
                    </a:cubicBezTo>
                    <a:cubicBezTo>
                      <a:pt x="17022" y="226"/>
                      <a:pt x="16732" y="0"/>
                      <a:pt x="16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3015986" y="1010091"/>
                <a:ext cx="333845" cy="67198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3667" extrusionOk="0">
                    <a:moveTo>
                      <a:pt x="15824" y="1"/>
                    </a:moveTo>
                    <a:cubicBezTo>
                      <a:pt x="13727" y="1"/>
                      <a:pt x="10840" y="1114"/>
                      <a:pt x="9701" y="1114"/>
                    </a:cubicBezTo>
                    <a:cubicBezTo>
                      <a:pt x="9685" y="1114"/>
                      <a:pt x="9670" y="1114"/>
                      <a:pt x="9655" y="1113"/>
                    </a:cubicBezTo>
                    <a:cubicBezTo>
                      <a:pt x="7325" y="1048"/>
                      <a:pt x="5096" y="23"/>
                      <a:pt x="3322" y="23"/>
                    </a:cubicBezTo>
                    <a:cubicBezTo>
                      <a:pt x="1866" y="23"/>
                      <a:pt x="716" y="713"/>
                      <a:pt x="65" y="3188"/>
                    </a:cubicBezTo>
                    <a:cubicBezTo>
                      <a:pt x="0" y="3437"/>
                      <a:pt x="254" y="3667"/>
                      <a:pt x="493" y="3667"/>
                    </a:cubicBezTo>
                    <a:cubicBezTo>
                      <a:pt x="573" y="3667"/>
                      <a:pt x="652" y="3641"/>
                      <a:pt x="716" y="3580"/>
                    </a:cubicBezTo>
                    <a:lnTo>
                      <a:pt x="717" y="3580"/>
                    </a:lnTo>
                    <a:cubicBezTo>
                      <a:pt x="1910" y="2457"/>
                      <a:pt x="2591" y="1412"/>
                      <a:pt x="4253" y="1412"/>
                    </a:cubicBezTo>
                    <a:cubicBezTo>
                      <a:pt x="4351" y="1412"/>
                      <a:pt x="4452" y="1416"/>
                      <a:pt x="4556" y="1423"/>
                    </a:cubicBezTo>
                    <a:cubicBezTo>
                      <a:pt x="6256" y="1544"/>
                      <a:pt x="7821" y="2358"/>
                      <a:pt x="9517" y="2517"/>
                    </a:cubicBezTo>
                    <a:cubicBezTo>
                      <a:pt x="9581" y="2523"/>
                      <a:pt x="9650" y="2526"/>
                      <a:pt x="9724" y="2526"/>
                    </a:cubicBezTo>
                    <a:cubicBezTo>
                      <a:pt x="10913" y="2526"/>
                      <a:pt x="13293" y="1793"/>
                      <a:pt x="14999" y="1793"/>
                    </a:cubicBezTo>
                    <a:cubicBezTo>
                      <a:pt x="15833" y="1793"/>
                      <a:pt x="16506" y="1968"/>
                      <a:pt x="16802" y="2488"/>
                    </a:cubicBezTo>
                    <a:cubicBezTo>
                      <a:pt x="16940" y="2731"/>
                      <a:pt x="17147" y="2832"/>
                      <a:pt x="17360" y="2832"/>
                    </a:cubicBezTo>
                    <a:cubicBezTo>
                      <a:pt x="17777" y="2832"/>
                      <a:pt x="18217" y="2447"/>
                      <a:pt x="18213" y="1986"/>
                    </a:cubicBezTo>
                    <a:cubicBezTo>
                      <a:pt x="18199" y="464"/>
                      <a:pt x="17176" y="1"/>
                      <a:pt x="158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3060903" y="1065161"/>
                <a:ext cx="56349" cy="31171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701" extrusionOk="0">
                    <a:moveTo>
                      <a:pt x="1468" y="0"/>
                    </a:moveTo>
                    <a:cubicBezTo>
                      <a:pt x="1075" y="0"/>
                      <a:pt x="675" y="84"/>
                      <a:pt x="379" y="221"/>
                    </a:cubicBezTo>
                    <a:cubicBezTo>
                      <a:pt x="1" y="396"/>
                      <a:pt x="152" y="882"/>
                      <a:pt x="516" y="882"/>
                    </a:cubicBezTo>
                    <a:cubicBezTo>
                      <a:pt x="547" y="882"/>
                      <a:pt x="579" y="879"/>
                      <a:pt x="612" y="871"/>
                    </a:cubicBezTo>
                    <a:cubicBezTo>
                      <a:pt x="716" y="849"/>
                      <a:pt x="830" y="838"/>
                      <a:pt x="946" y="838"/>
                    </a:cubicBezTo>
                    <a:cubicBezTo>
                      <a:pt x="1144" y="838"/>
                      <a:pt x="1349" y="869"/>
                      <a:pt x="1523" y="920"/>
                    </a:cubicBezTo>
                    <a:cubicBezTo>
                      <a:pt x="1778" y="996"/>
                      <a:pt x="1968" y="1110"/>
                      <a:pt x="1987" y="1336"/>
                    </a:cubicBezTo>
                    <a:cubicBezTo>
                      <a:pt x="2006" y="1587"/>
                      <a:pt x="2183" y="1701"/>
                      <a:pt x="2372" y="1701"/>
                    </a:cubicBezTo>
                    <a:cubicBezTo>
                      <a:pt x="2573" y="1701"/>
                      <a:pt x="2787" y="1572"/>
                      <a:pt x="2842" y="1342"/>
                    </a:cubicBezTo>
                    <a:cubicBezTo>
                      <a:pt x="3075" y="360"/>
                      <a:pt x="2286" y="0"/>
                      <a:pt x="14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3063872" y="1082388"/>
                <a:ext cx="22100" cy="26608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452" extrusionOk="0">
                    <a:moveTo>
                      <a:pt x="458" y="0"/>
                    </a:moveTo>
                    <a:cubicBezTo>
                      <a:pt x="299" y="0"/>
                      <a:pt x="146" y="96"/>
                      <a:pt x="107" y="314"/>
                    </a:cubicBezTo>
                    <a:cubicBezTo>
                      <a:pt x="1" y="908"/>
                      <a:pt x="296" y="1225"/>
                      <a:pt x="832" y="1433"/>
                    </a:cubicBezTo>
                    <a:cubicBezTo>
                      <a:pt x="864" y="1445"/>
                      <a:pt x="894" y="1451"/>
                      <a:pt x="922" y="1451"/>
                    </a:cubicBezTo>
                    <a:cubicBezTo>
                      <a:pt x="1126" y="1451"/>
                      <a:pt x="1206" y="1145"/>
                      <a:pt x="1075" y="995"/>
                    </a:cubicBezTo>
                    <a:cubicBezTo>
                      <a:pt x="941" y="839"/>
                      <a:pt x="863" y="652"/>
                      <a:pt x="873" y="444"/>
                    </a:cubicBezTo>
                    <a:cubicBezTo>
                      <a:pt x="888" y="167"/>
                      <a:pt x="667" y="0"/>
                      <a:pt x="4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3121654" y="1091258"/>
                <a:ext cx="71339" cy="76635"/>
              </a:xfrm>
              <a:custGeom>
                <a:avLst/>
                <a:gdLst/>
                <a:ahLst/>
                <a:cxnLst/>
                <a:rect l="l" t="t" r="r" b="b"/>
                <a:pathLst>
                  <a:path w="3893" h="4182" extrusionOk="0">
                    <a:moveTo>
                      <a:pt x="1514" y="2263"/>
                    </a:moveTo>
                    <a:lnTo>
                      <a:pt x="1514" y="2263"/>
                    </a:lnTo>
                    <a:cubicBezTo>
                      <a:pt x="1514" y="2263"/>
                      <a:pt x="1514" y="2263"/>
                      <a:pt x="1514" y="2265"/>
                    </a:cubicBezTo>
                    <a:lnTo>
                      <a:pt x="1514" y="2265"/>
                    </a:lnTo>
                    <a:cubicBezTo>
                      <a:pt x="1514" y="2264"/>
                      <a:pt x="1514" y="2263"/>
                      <a:pt x="1514" y="2263"/>
                    </a:cubicBezTo>
                    <a:close/>
                    <a:moveTo>
                      <a:pt x="1484" y="2366"/>
                    </a:moveTo>
                    <a:lnTo>
                      <a:pt x="1484" y="2366"/>
                    </a:lnTo>
                    <a:cubicBezTo>
                      <a:pt x="1485" y="2366"/>
                      <a:pt x="1485" y="2367"/>
                      <a:pt x="1486" y="2367"/>
                    </a:cubicBezTo>
                    <a:lnTo>
                      <a:pt x="1486" y="2367"/>
                    </a:lnTo>
                    <a:cubicBezTo>
                      <a:pt x="1478" y="2393"/>
                      <a:pt x="1474" y="2404"/>
                      <a:pt x="1474" y="2404"/>
                    </a:cubicBezTo>
                    <a:cubicBezTo>
                      <a:pt x="1474" y="2404"/>
                      <a:pt x="1478" y="2387"/>
                      <a:pt x="1484" y="2366"/>
                    </a:cubicBezTo>
                    <a:close/>
                    <a:moveTo>
                      <a:pt x="1529" y="2414"/>
                    </a:moveTo>
                    <a:lnTo>
                      <a:pt x="1529" y="2414"/>
                    </a:lnTo>
                    <a:cubicBezTo>
                      <a:pt x="1546" y="2442"/>
                      <a:pt x="1556" y="2465"/>
                      <a:pt x="1555" y="2465"/>
                    </a:cubicBezTo>
                    <a:cubicBezTo>
                      <a:pt x="1555" y="2465"/>
                      <a:pt x="1547" y="2451"/>
                      <a:pt x="1529" y="2414"/>
                    </a:cubicBezTo>
                    <a:close/>
                    <a:moveTo>
                      <a:pt x="1896" y="0"/>
                    </a:moveTo>
                    <a:cubicBezTo>
                      <a:pt x="1303" y="0"/>
                      <a:pt x="839" y="561"/>
                      <a:pt x="770" y="1137"/>
                    </a:cubicBezTo>
                    <a:lnTo>
                      <a:pt x="770" y="1137"/>
                    </a:lnTo>
                    <a:cubicBezTo>
                      <a:pt x="147" y="1563"/>
                      <a:pt x="1" y="2375"/>
                      <a:pt x="272" y="3068"/>
                    </a:cubicBezTo>
                    <a:cubicBezTo>
                      <a:pt x="553" y="3787"/>
                      <a:pt x="1219" y="4182"/>
                      <a:pt x="1918" y="4182"/>
                    </a:cubicBezTo>
                    <a:cubicBezTo>
                      <a:pt x="2228" y="4182"/>
                      <a:pt x="2545" y="4104"/>
                      <a:pt x="2837" y="3943"/>
                    </a:cubicBezTo>
                    <a:cubicBezTo>
                      <a:pt x="3509" y="3573"/>
                      <a:pt x="3892" y="2767"/>
                      <a:pt x="3836" y="2013"/>
                    </a:cubicBezTo>
                    <a:cubicBezTo>
                      <a:pt x="3803" y="1596"/>
                      <a:pt x="3665" y="1194"/>
                      <a:pt x="3433" y="847"/>
                    </a:cubicBezTo>
                    <a:cubicBezTo>
                      <a:pt x="3122" y="380"/>
                      <a:pt x="2688" y="191"/>
                      <a:pt x="2172" y="40"/>
                    </a:cubicBezTo>
                    <a:cubicBezTo>
                      <a:pt x="2078" y="13"/>
                      <a:pt x="1985" y="0"/>
                      <a:pt x="189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102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43"/>
          <p:cNvSpPr txBox="1"/>
          <p:nvPr/>
        </p:nvSpPr>
        <p:spPr>
          <a:xfrm>
            <a:off x="939520" y="4203473"/>
            <a:ext cx="22017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Please keep this slide for attribution.</a:t>
            </a:r>
            <a:endParaRPr/>
          </a:p>
        </p:txBody>
      </p:sp>
      <p:sp>
        <p:nvSpPr>
          <p:cNvPr id="91" name="Google Shape;1356;p43"/>
          <p:cNvSpPr txBox="1">
            <a:spLocks/>
          </p:cNvSpPr>
          <p:nvPr/>
        </p:nvSpPr>
        <p:spPr>
          <a:xfrm>
            <a:off x="915627" y="3629301"/>
            <a:ext cx="5126400" cy="897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Permanent Marker"/>
              <a:buNone/>
              <a:defRPr sz="36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Permanent Marker"/>
              <a:buNone/>
              <a:defRPr sz="30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r>
              <a:rPr lang="id-ID" dirty="0" smtClean="0"/>
              <a:t>Ada pertanyaan???</a:t>
            </a:r>
            <a:endParaRPr lang="id-ID" dirty="0"/>
          </a:p>
        </p:txBody>
      </p:sp>
      <p:grpSp>
        <p:nvGrpSpPr>
          <p:cNvPr id="1358" name="Google Shape;1358;p43"/>
          <p:cNvGrpSpPr/>
          <p:nvPr/>
        </p:nvGrpSpPr>
        <p:grpSpPr>
          <a:xfrm>
            <a:off x="4982696" y="853075"/>
            <a:ext cx="3477736" cy="3727292"/>
            <a:chOff x="4752300" y="853075"/>
            <a:chExt cx="3477736" cy="3727292"/>
          </a:xfrm>
        </p:grpSpPr>
        <p:sp>
          <p:nvSpPr>
            <p:cNvPr id="1359" name="Google Shape;1359;p43"/>
            <p:cNvSpPr/>
            <p:nvPr/>
          </p:nvSpPr>
          <p:spPr>
            <a:xfrm>
              <a:off x="6060460" y="2524656"/>
              <a:ext cx="660081" cy="425397"/>
            </a:xfrm>
            <a:custGeom>
              <a:avLst/>
              <a:gdLst/>
              <a:ahLst/>
              <a:cxnLst/>
              <a:rect l="l" t="t" r="r" b="b"/>
              <a:pathLst>
                <a:path w="16423" h="10584" extrusionOk="0">
                  <a:moveTo>
                    <a:pt x="4108" y="1879"/>
                  </a:moveTo>
                  <a:cubicBezTo>
                    <a:pt x="4258" y="2095"/>
                    <a:pt x="4409" y="2306"/>
                    <a:pt x="4552" y="2503"/>
                  </a:cubicBezTo>
                  <a:cubicBezTo>
                    <a:pt x="4354" y="3227"/>
                    <a:pt x="4217" y="3850"/>
                    <a:pt x="4001" y="4451"/>
                  </a:cubicBezTo>
                  <a:cubicBezTo>
                    <a:pt x="3946" y="4611"/>
                    <a:pt x="3658" y="4689"/>
                    <a:pt x="3475" y="4809"/>
                  </a:cubicBezTo>
                  <a:cubicBezTo>
                    <a:pt x="3383" y="4611"/>
                    <a:pt x="3191" y="4395"/>
                    <a:pt x="3218" y="4218"/>
                  </a:cubicBezTo>
                  <a:cubicBezTo>
                    <a:pt x="3309" y="3621"/>
                    <a:pt x="3447" y="3032"/>
                    <a:pt x="3631" y="2457"/>
                  </a:cubicBezTo>
                  <a:cubicBezTo>
                    <a:pt x="3699" y="2237"/>
                    <a:pt x="3943" y="2071"/>
                    <a:pt x="4108" y="1879"/>
                  </a:cubicBezTo>
                  <a:close/>
                  <a:moveTo>
                    <a:pt x="8083" y="2960"/>
                  </a:moveTo>
                  <a:cubicBezTo>
                    <a:pt x="8090" y="2960"/>
                    <a:pt x="8098" y="2961"/>
                    <a:pt x="8104" y="2962"/>
                  </a:cubicBezTo>
                  <a:cubicBezTo>
                    <a:pt x="8250" y="2984"/>
                    <a:pt x="8448" y="3126"/>
                    <a:pt x="8494" y="3263"/>
                  </a:cubicBezTo>
                  <a:cubicBezTo>
                    <a:pt x="8576" y="3516"/>
                    <a:pt x="8567" y="3800"/>
                    <a:pt x="8599" y="4121"/>
                  </a:cubicBezTo>
                  <a:cubicBezTo>
                    <a:pt x="8530" y="4474"/>
                    <a:pt x="8480" y="4872"/>
                    <a:pt x="8360" y="5252"/>
                  </a:cubicBezTo>
                  <a:cubicBezTo>
                    <a:pt x="8321" y="5384"/>
                    <a:pt x="8118" y="5566"/>
                    <a:pt x="8000" y="5566"/>
                  </a:cubicBezTo>
                  <a:cubicBezTo>
                    <a:pt x="7995" y="5566"/>
                    <a:pt x="7990" y="5565"/>
                    <a:pt x="7985" y="5564"/>
                  </a:cubicBezTo>
                  <a:cubicBezTo>
                    <a:pt x="7829" y="5546"/>
                    <a:pt x="7568" y="5348"/>
                    <a:pt x="7568" y="5234"/>
                  </a:cubicBezTo>
                  <a:cubicBezTo>
                    <a:pt x="7581" y="4552"/>
                    <a:pt x="7641" y="3868"/>
                    <a:pt x="7728" y="3194"/>
                  </a:cubicBezTo>
                  <a:cubicBezTo>
                    <a:pt x="7741" y="3100"/>
                    <a:pt x="7958" y="2960"/>
                    <a:pt x="8083" y="2960"/>
                  </a:cubicBezTo>
                  <a:close/>
                  <a:moveTo>
                    <a:pt x="13027" y="4001"/>
                  </a:moveTo>
                  <a:cubicBezTo>
                    <a:pt x="13174" y="4006"/>
                    <a:pt x="13376" y="4199"/>
                    <a:pt x="13439" y="4355"/>
                  </a:cubicBezTo>
                  <a:cubicBezTo>
                    <a:pt x="13536" y="4580"/>
                    <a:pt x="13526" y="4849"/>
                    <a:pt x="13563" y="5088"/>
                  </a:cubicBezTo>
                  <a:cubicBezTo>
                    <a:pt x="13472" y="5466"/>
                    <a:pt x="13613" y="6027"/>
                    <a:pt x="13048" y="6027"/>
                  </a:cubicBezTo>
                  <a:cubicBezTo>
                    <a:pt x="13046" y="6027"/>
                    <a:pt x="13043" y="6027"/>
                    <a:pt x="13041" y="6027"/>
                  </a:cubicBezTo>
                  <a:cubicBezTo>
                    <a:pt x="12505" y="6023"/>
                    <a:pt x="12532" y="5495"/>
                    <a:pt x="12518" y="5106"/>
                  </a:cubicBezTo>
                  <a:cubicBezTo>
                    <a:pt x="12514" y="4854"/>
                    <a:pt x="12532" y="4584"/>
                    <a:pt x="12623" y="4355"/>
                  </a:cubicBezTo>
                  <a:cubicBezTo>
                    <a:pt x="12684" y="4199"/>
                    <a:pt x="12890" y="4001"/>
                    <a:pt x="13027" y="4001"/>
                  </a:cubicBezTo>
                  <a:close/>
                  <a:moveTo>
                    <a:pt x="2345" y="6705"/>
                  </a:moveTo>
                  <a:cubicBezTo>
                    <a:pt x="2390" y="6705"/>
                    <a:pt x="2428" y="6712"/>
                    <a:pt x="2443" y="6729"/>
                  </a:cubicBezTo>
                  <a:cubicBezTo>
                    <a:pt x="2545" y="6835"/>
                    <a:pt x="2581" y="7003"/>
                    <a:pt x="2695" y="7270"/>
                  </a:cubicBezTo>
                  <a:cubicBezTo>
                    <a:pt x="2438" y="7668"/>
                    <a:pt x="2173" y="8113"/>
                    <a:pt x="1870" y="8530"/>
                  </a:cubicBezTo>
                  <a:cubicBezTo>
                    <a:pt x="1831" y="8582"/>
                    <a:pt x="1712" y="8614"/>
                    <a:pt x="1610" y="8614"/>
                  </a:cubicBezTo>
                  <a:cubicBezTo>
                    <a:pt x="1559" y="8614"/>
                    <a:pt x="1512" y="8606"/>
                    <a:pt x="1481" y="8589"/>
                  </a:cubicBezTo>
                  <a:cubicBezTo>
                    <a:pt x="1384" y="8539"/>
                    <a:pt x="1270" y="8315"/>
                    <a:pt x="1306" y="8242"/>
                  </a:cubicBezTo>
                  <a:cubicBezTo>
                    <a:pt x="1550" y="7742"/>
                    <a:pt x="1824" y="7251"/>
                    <a:pt x="2114" y="6780"/>
                  </a:cubicBezTo>
                  <a:cubicBezTo>
                    <a:pt x="2141" y="6734"/>
                    <a:pt x="2256" y="6705"/>
                    <a:pt x="2345" y="6705"/>
                  </a:cubicBezTo>
                  <a:close/>
                  <a:moveTo>
                    <a:pt x="5391" y="6500"/>
                  </a:moveTo>
                  <a:cubicBezTo>
                    <a:pt x="5524" y="6673"/>
                    <a:pt x="5694" y="6835"/>
                    <a:pt x="5776" y="7031"/>
                  </a:cubicBezTo>
                  <a:cubicBezTo>
                    <a:pt x="5844" y="7188"/>
                    <a:pt x="5808" y="7388"/>
                    <a:pt x="5817" y="7664"/>
                  </a:cubicBezTo>
                  <a:cubicBezTo>
                    <a:pt x="5780" y="7884"/>
                    <a:pt x="5780" y="8209"/>
                    <a:pt x="5656" y="8485"/>
                  </a:cubicBezTo>
                  <a:cubicBezTo>
                    <a:pt x="5570" y="8673"/>
                    <a:pt x="5317" y="8787"/>
                    <a:pt x="5134" y="8934"/>
                  </a:cubicBezTo>
                  <a:cubicBezTo>
                    <a:pt x="5019" y="8751"/>
                    <a:pt x="4813" y="8568"/>
                    <a:pt x="4809" y="8379"/>
                  </a:cubicBezTo>
                  <a:cubicBezTo>
                    <a:pt x="4799" y="7905"/>
                    <a:pt x="4846" y="7430"/>
                    <a:pt x="4950" y="6967"/>
                  </a:cubicBezTo>
                  <a:cubicBezTo>
                    <a:pt x="4987" y="6789"/>
                    <a:pt x="5235" y="6656"/>
                    <a:pt x="5391" y="6500"/>
                  </a:cubicBezTo>
                  <a:close/>
                  <a:moveTo>
                    <a:pt x="10611" y="6238"/>
                  </a:moveTo>
                  <a:cubicBezTo>
                    <a:pt x="10753" y="6238"/>
                    <a:pt x="10980" y="6371"/>
                    <a:pt x="11024" y="6490"/>
                  </a:cubicBezTo>
                  <a:cubicBezTo>
                    <a:pt x="11134" y="6812"/>
                    <a:pt x="11161" y="7159"/>
                    <a:pt x="11221" y="7499"/>
                  </a:cubicBezTo>
                  <a:cubicBezTo>
                    <a:pt x="11147" y="7925"/>
                    <a:pt x="11116" y="8351"/>
                    <a:pt x="10987" y="8745"/>
                  </a:cubicBezTo>
                  <a:cubicBezTo>
                    <a:pt x="10936" y="8901"/>
                    <a:pt x="10694" y="9075"/>
                    <a:pt x="10520" y="9090"/>
                  </a:cubicBezTo>
                  <a:cubicBezTo>
                    <a:pt x="10518" y="9090"/>
                    <a:pt x="10516" y="9090"/>
                    <a:pt x="10514" y="9090"/>
                  </a:cubicBezTo>
                  <a:cubicBezTo>
                    <a:pt x="10407" y="9090"/>
                    <a:pt x="10181" y="8831"/>
                    <a:pt x="10175" y="8690"/>
                  </a:cubicBezTo>
                  <a:cubicBezTo>
                    <a:pt x="10158" y="7980"/>
                    <a:pt x="10185" y="7270"/>
                    <a:pt x="10236" y="6564"/>
                  </a:cubicBezTo>
                  <a:cubicBezTo>
                    <a:pt x="10249" y="6440"/>
                    <a:pt x="10465" y="6252"/>
                    <a:pt x="10598" y="6238"/>
                  </a:cubicBezTo>
                  <a:cubicBezTo>
                    <a:pt x="10602" y="6238"/>
                    <a:pt x="10606" y="6238"/>
                    <a:pt x="10611" y="6238"/>
                  </a:cubicBezTo>
                  <a:close/>
                  <a:moveTo>
                    <a:pt x="2109" y="0"/>
                  </a:moveTo>
                  <a:cubicBezTo>
                    <a:pt x="2086" y="101"/>
                    <a:pt x="2068" y="188"/>
                    <a:pt x="2050" y="276"/>
                  </a:cubicBezTo>
                  <a:cubicBezTo>
                    <a:pt x="1600" y="2196"/>
                    <a:pt x="1156" y="4121"/>
                    <a:pt x="698" y="6042"/>
                  </a:cubicBezTo>
                  <a:cubicBezTo>
                    <a:pt x="491" y="6894"/>
                    <a:pt x="230" y="7733"/>
                    <a:pt x="33" y="8585"/>
                  </a:cubicBezTo>
                  <a:cubicBezTo>
                    <a:pt x="0" y="8728"/>
                    <a:pt x="143" y="9035"/>
                    <a:pt x="266" y="9071"/>
                  </a:cubicBezTo>
                  <a:cubicBezTo>
                    <a:pt x="1898" y="9566"/>
                    <a:pt x="3521" y="10152"/>
                    <a:pt x="5194" y="10464"/>
                  </a:cubicBezTo>
                  <a:cubicBezTo>
                    <a:pt x="5673" y="10552"/>
                    <a:pt x="6168" y="10584"/>
                    <a:pt x="6667" y="10584"/>
                  </a:cubicBezTo>
                  <a:cubicBezTo>
                    <a:pt x="7341" y="10584"/>
                    <a:pt x="8024" y="10525"/>
                    <a:pt x="8690" y="10464"/>
                  </a:cubicBezTo>
                  <a:cubicBezTo>
                    <a:pt x="11454" y="10213"/>
                    <a:pt x="13852" y="8787"/>
                    <a:pt x="16423" y="7958"/>
                  </a:cubicBezTo>
                  <a:cubicBezTo>
                    <a:pt x="16299" y="6349"/>
                    <a:pt x="16176" y="4786"/>
                    <a:pt x="16056" y="3236"/>
                  </a:cubicBezTo>
                  <a:cubicBezTo>
                    <a:pt x="11235" y="2962"/>
                    <a:pt x="6468" y="2411"/>
                    <a:pt x="210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3"/>
            <p:cNvSpPr/>
            <p:nvPr/>
          </p:nvSpPr>
          <p:spPr>
            <a:xfrm>
              <a:off x="6358330" y="2087679"/>
              <a:ext cx="353171" cy="382874"/>
            </a:xfrm>
            <a:custGeom>
              <a:avLst/>
              <a:gdLst/>
              <a:ahLst/>
              <a:cxnLst/>
              <a:rect l="l" t="t" r="r" b="b"/>
              <a:pathLst>
                <a:path w="8787" h="9526" extrusionOk="0">
                  <a:moveTo>
                    <a:pt x="4299" y="1966"/>
                  </a:moveTo>
                  <a:cubicBezTo>
                    <a:pt x="4301" y="1966"/>
                    <a:pt x="4303" y="1966"/>
                    <a:pt x="4305" y="1966"/>
                  </a:cubicBezTo>
                  <a:cubicBezTo>
                    <a:pt x="4465" y="1986"/>
                    <a:pt x="4695" y="2076"/>
                    <a:pt x="4749" y="2205"/>
                  </a:cubicBezTo>
                  <a:cubicBezTo>
                    <a:pt x="4937" y="2618"/>
                    <a:pt x="5062" y="3057"/>
                    <a:pt x="5227" y="3529"/>
                  </a:cubicBezTo>
                  <a:cubicBezTo>
                    <a:pt x="5126" y="3677"/>
                    <a:pt x="5052" y="3901"/>
                    <a:pt x="4928" y="3937"/>
                  </a:cubicBezTo>
                  <a:cubicBezTo>
                    <a:pt x="4893" y="3947"/>
                    <a:pt x="4850" y="3952"/>
                    <a:pt x="4803" y="3952"/>
                  </a:cubicBezTo>
                  <a:cubicBezTo>
                    <a:pt x="4638" y="3952"/>
                    <a:pt x="4431" y="3894"/>
                    <a:pt x="4406" y="3823"/>
                  </a:cubicBezTo>
                  <a:cubicBezTo>
                    <a:pt x="4231" y="3300"/>
                    <a:pt x="4112" y="2755"/>
                    <a:pt x="4011" y="2214"/>
                  </a:cubicBezTo>
                  <a:cubicBezTo>
                    <a:pt x="3998" y="2147"/>
                    <a:pt x="4203" y="1966"/>
                    <a:pt x="4299" y="1966"/>
                  </a:cubicBezTo>
                  <a:close/>
                  <a:moveTo>
                    <a:pt x="1780" y="2235"/>
                  </a:moveTo>
                  <a:cubicBezTo>
                    <a:pt x="2175" y="2235"/>
                    <a:pt x="2197" y="2618"/>
                    <a:pt x="2224" y="2934"/>
                  </a:cubicBezTo>
                  <a:cubicBezTo>
                    <a:pt x="2247" y="3186"/>
                    <a:pt x="2278" y="3451"/>
                    <a:pt x="2219" y="3689"/>
                  </a:cubicBezTo>
                  <a:lnTo>
                    <a:pt x="2219" y="3690"/>
                  </a:lnTo>
                  <a:cubicBezTo>
                    <a:pt x="2173" y="3869"/>
                    <a:pt x="1990" y="4011"/>
                    <a:pt x="1866" y="4166"/>
                  </a:cubicBezTo>
                  <a:cubicBezTo>
                    <a:pt x="1706" y="4024"/>
                    <a:pt x="1499" y="3905"/>
                    <a:pt x="1403" y="3731"/>
                  </a:cubicBezTo>
                  <a:cubicBezTo>
                    <a:pt x="1321" y="3565"/>
                    <a:pt x="1361" y="3336"/>
                    <a:pt x="1348" y="3140"/>
                  </a:cubicBezTo>
                  <a:lnTo>
                    <a:pt x="1361" y="3140"/>
                  </a:lnTo>
                  <a:cubicBezTo>
                    <a:pt x="1361" y="3085"/>
                    <a:pt x="1357" y="3030"/>
                    <a:pt x="1361" y="2975"/>
                  </a:cubicBezTo>
                  <a:cubicBezTo>
                    <a:pt x="1380" y="2677"/>
                    <a:pt x="1302" y="2269"/>
                    <a:pt x="1724" y="2237"/>
                  </a:cubicBezTo>
                  <a:cubicBezTo>
                    <a:pt x="1744" y="2235"/>
                    <a:pt x="1763" y="2235"/>
                    <a:pt x="1780" y="2235"/>
                  </a:cubicBezTo>
                  <a:close/>
                  <a:moveTo>
                    <a:pt x="6838" y="4973"/>
                  </a:moveTo>
                  <a:cubicBezTo>
                    <a:pt x="6956" y="4973"/>
                    <a:pt x="7158" y="5219"/>
                    <a:pt x="7229" y="5390"/>
                  </a:cubicBezTo>
                  <a:cubicBezTo>
                    <a:pt x="7307" y="5583"/>
                    <a:pt x="7271" y="5821"/>
                    <a:pt x="7280" y="5968"/>
                  </a:cubicBezTo>
                  <a:cubicBezTo>
                    <a:pt x="7280" y="6092"/>
                    <a:pt x="7284" y="6147"/>
                    <a:pt x="7280" y="6202"/>
                  </a:cubicBezTo>
                  <a:cubicBezTo>
                    <a:pt x="7275" y="6531"/>
                    <a:pt x="7339" y="6945"/>
                    <a:pt x="6886" y="6976"/>
                  </a:cubicBezTo>
                  <a:cubicBezTo>
                    <a:pt x="6867" y="6978"/>
                    <a:pt x="6849" y="6979"/>
                    <a:pt x="6831" y="6979"/>
                  </a:cubicBezTo>
                  <a:cubicBezTo>
                    <a:pt x="6425" y="6979"/>
                    <a:pt x="6347" y="6590"/>
                    <a:pt x="6317" y="6253"/>
                  </a:cubicBezTo>
                  <a:cubicBezTo>
                    <a:pt x="6294" y="5964"/>
                    <a:pt x="6272" y="5653"/>
                    <a:pt x="6359" y="5386"/>
                  </a:cubicBezTo>
                  <a:cubicBezTo>
                    <a:pt x="6418" y="5207"/>
                    <a:pt x="6648" y="5005"/>
                    <a:pt x="6826" y="4974"/>
                  </a:cubicBezTo>
                  <a:cubicBezTo>
                    <a:pt x="6830" y="4973"/>
                    <a:pt x="6834" y="4973"/>
                    <a:pt x="6838" y="4973"/>
                  </a:cubicBezTo>
                  <a:close/>
                  <a:moveTo>
                    <a:pt x="3475" y="4876"/>
                  </a:moveTo>
                  <a:cubicBezTo>
                    <a:pt x="3480" y="4876"/>
                    <a:pt x="3485" y="4876"/>
                    <a:pt x="3489" y="4877"/>
                  </a:cubicBezTo>
                  <a:cubicBezTo>
                    <a:pt x="3659" y="4895"/>
                    <a:pt x="3874" y="5079"/>
                    <a:pt x="3943" y="5243"/>
                  </a:cubicBezTo>
                  <a:cubicBezTo>
                    <a:pt x="4039" y="5487"/>
                    <a:pt x="4021" y="5780"/>
                    <a:pt x="4053" y="6064"/>
                  </a:cubicBezTo>
                  <a:cubicBezTo>
                    <a:pt x="3994" y="6421"/>
                    <a:pt x="4158" y="6976"/>
                    <a:pt x="3576" y="6985"/>
                  </a:cubicBezTo>
                  <a:cubicBezTo>
                    <a:pt x="3574" y="6985"/>
                    <a:pt x="3571" y="6985"/>
                    <a:pt x="3569" y="6985"/>
                  </a:cubicBezTo>
                  <a:cubicBezTo>
                    <a:pt x="3008" y="6985"/>
                    <a:pt x="3017" y="6457"/>
                    <a:pt x="3013" y="6041"/>
                  </a:cubicBezTo>
                  <a:cubicBezTo>
                    <a:pt x="3004" y="5771"/>
                    <a:pt x="3013" y="5486"/>
                    <a:pt x="3100" y="5239"/>
                  </a:cubicBezTo>
                  <a:cubicBezTo>
                    <a:pt x="3148" y="5085"/>
                    <a:pt x="3353" y="4876"/>
                    <a:pt x="3475" y="4876"/>
                  </a:cubicBezTo>
                  <a:close/>
                  <a:moveTo>
                    <a:pt x="5324" y="7081"/>
                  </a:moveTo>
                  <a:cubicBezTo>
                    <a:pt x="5735" y="7081"/>
                    <a:pt x="5718" y="7556"/>
                    <a:pt x="5749" y="7879"/>
                  </a:cubicBezTo>
                  <a:cubicBezTo>
                    <a:pt x="5786" y="8268"/>
                    <a:pt x="5909" y="8809"/>
                    <a:pt x="5323" y="8819"/>
                  </a:cubicBezTo>
                  <a:cubicBezTo>
                    <a:pt x="5319" y="8819"/>
                    <a:pt x="5314" y="8819"/>
                    <a:pt x="5310" y="8819"/>
                  </a:cubicBezTo>
                  <a:cubicBezTo>
                    <a:pt x="4787" y="8819"/>
                    <a:pt x="4881" y="8298"/>
                    <a:pt x="4736" y="7837"/>
                  </a:cubicBezTo>
                  <a:cubicBezTo>
                    <a:pt x="4919" y="7572"/>
                    <a:pt x="5098" y="7090"/>
                    <a:pt x="5295" y="7082"/>
                  </a:cubicBezTo>
                  <a:cubicBezTo>
                    <a:pt x="5305" y="7081"/>
                    <a:pt x="5314" y="7081"/>
                    <a:pt x="5324" y="7081"/>
                  </a:cubicBezTo>
                  <a:close/>
                  <a:moveTo>
                    <a:pt x="6174" y="1"/>
                  </a:moveTo>
                  <a:cubicBezTo>
                    <a:pt x="5159" y="666"/>
                    <a:pt x="4144" y="956"/>
                    <a:pt x="3112" y="956"/>
                  </a:cubicBezTo>
                  <a:cubicBezTo>
                    <a:pt x="2099" y="956"/>
                    <a:pt x="1070" y="677"/>
                    <a:pt x="10" y="202"/>
                  </a:cubicBezTo>
                  <a:cubicBezTo>
                    <a:pt x="10" y="1861"/>
                    <a:pt x="0" y="3451"/>
                    <a:pt x="10" y="5042"/>
                  </a:cubicBezTo>
                  <a:cubicBezTo>
                    <a:pt x="19" y="6160"/>
                    <a:pt x="624" y="7027"/>
                    <a:pt x="1403" y="7687"/>
                  </a:cubicBezTo>
                  <a:cubicBezTo>
                    <a:pt x="2839" y="8906"/>
                    <a:pt x="4535" y="9526"/>
                    <a:pt x="6415" y="9526"/>
                  </a:cubicBezTo>
                  <a:cubicBezTo>
                    <a:pt x="6521" y="9526"/>
                    <a:pt x="6627" y="9524"/>
                    <a:pt x="6734" y="9520"/>
                  </a:cubicBezTo>
                  <a:cubicBezTo>
                    <a:pt x="6881" y="9514"/>
                    <a:pt x="7064" y="9410"/>
                    <a:pt x="7169" y="9295"/>
                  </a:cubicBezTo>
                  <a:cubicBezTo>
                    <a:pt x="7545" y="8870"/>
                    <a:pt x="7898" y="8424"/>
                    <a:pt x="8246" y="7980"/>
                  </a:cubicBezTo>
                  <a:cubicBezTo>
                    <a:pt x="8357" y="7843"/>
                    <a:pt x="8494" y="7677"/>
                    <a:pt x="8503" y="7517"/>
                  </a:cubicBezTo>
                  <a:cubicBezTo>
                    <a:pt x="8572" y="6293"/>
                    <a:pt x="8787" y="5079"/>
                    <a:pt x="8096" y="3897"/>
                  </a:cubicBezTo>
                  <a:cubicBezTo>
                    <a:pt x="7371" y="2655"/>
                    <a:pt x="6812" y="1316"/>
                    <a:pt x="6174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6623081" y="2036634"/>
              <a:ext cx="216517" cy="180866"/>
            </a:xfrm>
            <a:custGeom>
              <a:avLst/>
              <a:gdLst/>
              <a:ahLst/>
              <a:cxnLst/>
              <a:rect l="l" t="t" r="r" b="b"/>
              <a:pathLst>
                <a:path w="5387" h="4500" extrusionOk="0">
                  <a:moveTo>
                    <a:pt x="1" y="1"/>
                  </a:moveTo>
                  <a:cubicBezTo>
                    <a:pt x="110" y="377"/>
                    <a:pt x="157" y="707"/>
                    <a:pt x="298" y="991"/>
                  </a:cubicBezTo>
                  <a:cubicBezTo>
                    <a:pt x="844" y="2086"/>
                    <a:pt x="1421" y="3163"/>
                    <a:pt x="2004" y="4240"/>
                  </a:cubicBezTo>
                  <a:cubicBezTo>
                    <a:pt x="2063" y="4353"/>
                    <a:pt x="2228" y="4500"/>
                    <a:pt x="2320" y="4500"/>
                  </a:cubicBezTo>
                  <a:cubicBezTo>
                    <a:pt x="2327" y="4500"/>
                    <a:pt x="2333" y="4499"/>
                    <a:pt x="2338" y="4498"/>
                  </a:cubicBezTo>
                  <a:cubicBezTo>
                    <a:pt x="3337" y="4258"/>
                    <a:pt x="4332" y="3983"/>
                    <a:pt x="5386" y="3705"/>
                  </a:cubicBezTo>
                  <a:cubicBezTo>
                    <a:pt x="4019" y="1751"/>
                    <a:pt x="2288" y="495"/>
                    <a:pt x="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43"/>
            <p:cNvSpPr/>
            <p:nvPr/>
          </p:nvSpPr>
          <p:spPr>
            <a:xfrm>
              <a:off x="6109978" y="2033660"/>
              <a:ext cx="218366" cy="276967"/>
            </a:xfrm>
            <a:custGeom>
              <a:avLst/>
              <a:gdLst/>
              <a:ahLst/>
              <a:cxnLst/>
              <a:rect l="l" t="t" r="r" b="b"/>
              <a:pathLst>
                <a:path w="5433" h="6891" extrusionOk="0">
                  <a:moveTo>
                    <a:pt x="3671" y="1"/>
                  </a:moveTo>
                  <a:cubicBezTo>
                    <a:pt x="3356" y="1"/>
                    <a:pt x="2952" y="255"/>
                    <a:pt x="2678" y="478"/>
                  </a:cubicBezTo>
                  <a:cubicBezTo>
                    <a:pt x="1385" y="1537"/>
                    <a:pt x="836" y="3049"/>
                    <a:pt x="382" y="4580"/>
                  </a:cubicBezTo>
                  <a:cubicBezTo>
                    <a:pt x="162" y="5318"/>
                    <a:pt x="120" y="6111"/>
                    <a:pt x="1" y="6890"/>
                  </a:cubicBezTo>
                  <a:cubicBezTo>
                    <a:pt x="1826" y="6688"/>
                    <a:pt x="3545" y="6500"/>
                    <a:pt x="5424" y="6295"/>
                  </a:cubicBezTo>
                  <a:cubicBezTo>
                    <a:pt x="5424" y="4924"/>
                    <a:pt x="5432" y="3572"/>
                    <a:pt x="5419" y="2216"/>
                  </a:cubicBezTo>
                  <a:cubicBezTo>
                    <a:pt x="5415" y="1890"/>
                    <a:pt x="5350" y="1564"/>
                    <a:pt x="5300" y="1238"/>
                  </a:cubicBezTo>
                  <a:cubicBezTo>
                    <a:pt x="5158" y="377"/>
                    <a:pt x="4433" y="144"/>
                    <a:pt x="3768" y="10"/>
                  </a:cubicBezTo>
                  <a:cubicBezTo>
                    <a:pt x="3737" y="4"/>
                    <a:pt x="3705" y="1"/>
                    <a:pt x="3671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3"/>
            <p:cNvSpPr/>
            <p:nvPr/>
          </p:nvSpPr>
          <p:spPr>
            <a:xfrm>
              <a:off x="4880114" y="2466175"/>
              <a:ext cx="291476" cy="125561"/>
            </a:xfrm>
            <a:custGeom>
              <a:avLst/>
              <a:gdLst/>
              <a:ahLst/>
              <a:cxnLst/>
              <a:rect l="l" t="t" r="r" b="b"/>
              <a:pathLst>
                <a:path w="7252" h="3124" extrusionOk="0">
                  <a:moveTo>
                    <a:pt x="4849" y="1"/>
                  </a:moveTo>
                  <a:cubicBezTo>
                    <a:pt x="4766" y="1"/>
                    <a:pt x="4675" y="16"/>
                    <a:pt x="4575" y="44"/>
                  </a:cubicBezTo>
                  <a:cubicBezTo>
                    <a:pt x="3430" y="351"/>
                    <a:pt x="2274" y="644"/>
                    <a:pt x="1128" y="951"/>
                  </a:cubicBezTo>
                  <a:cubicBezTo>
                    <a:pt x="767" y="1047"/>
                    <a:pt x="413" y="1176"/>
                    <a:pt x="1" y="1304"/>
                  </a:cubicBezTo>
                  <a:cubicBezTo>
                    <a:pt x="2485" y="1927"/>
                    <a:pt x="4869" y="2528"/>
                    <a:pt x="7252" y="3124"/>
                  </a:cubicBezTo>
                  <a:cubicBezTo>
                    <a:pt x="6688" y="2147"/>
                    <a:pt x="6001" y="1272"/>
                    <a:pt x="5386" y="351"/>
                  </a:cubicBezTo>
                  <a:cubicBezTo>
                    <a:pt x="5219" y="98"/>
                    <a:pt x="5057" y="1"/>
                    <a:pt x="4849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43"/>
            <p:cNvSpPr/>
            <p:nvPr/>
          </p:nvSpPr>
          <p:spPr>
            <a:xfrm>
              <a:off x="4795749" y="2546601"/>
              <a:ext cx="384321" cy="243968"/>
            </a:xfrm>
            <a:custGeom>
              <a:avLst/>
              <a:gdLst/>
              <a:ahLst/>
              <a:cxnLst/>
              <a:rect l="l" t="t" r="r" b="b"/>
              <a:pathLst>
                <a:path w="9562" h="6070" extrusionOk="0">
                  <a:moveTo>
                    <a:pt x="1" y="1"/>
                  </a:moveTo>
                  <a:lnTo>
                    <a:pt x="1" y="1"/>
                  </a:lnTo>
                  <a:cubicBezTo>
                    <a:pt x="394" y="1509"/>
                    <a:pt x="3144" y="4955"/>
                    <a:pt x="4785" y="6069"/>
                  </a:cubicBezTo>
                  <a:cubicBezTo>
                    <a:pt x="5409" y="5611"/>
                    <a:pt x="5963" y="5088"/>
                    <a:pt x="6614" y="4749"/>
                  </a:cubicBezTo>
                  <a:cubicBezTo>
                    <a:pt x="7824" y="4121"/>
                    <a:pt x="8617" y="3080"/>
                    <a:pt x="9562" y="2095"/>
                  </a:cubicBezTo>
                  <a:cubicBezTo>
                    <a:pt x="6399" y="1223"/>
                    <a:pt x="3328" y="201"/>
                    <a:pt x="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43"/>
            <p:cNvSpPr/>
            <p:nvPr/>
          </p:nvSpPr>
          <p:spPr>
            <a:xfrm>
              <a:off x="5019181" y="2641095"/>
              <a:ext cx="412013" cy="267521"/>
            </a:xfrm>
            <a:custGeom>
              <a:avLst/>
              <a:gdLst/>
              <a:ahLst/>
              <a:cxnLst/>
              <a:rect l="l" t="t" r="r" b="b"/>
              <a:pathLst>
                <a:path w="10251" h="6656" extrusionOk="0">
                  <a:moveTo>
                    <a:pt x="5171" y="0"/>
                  </a:moveTo>
                  <a:cubicBezTo>
                    <a:pt x="4987" y="0"/>
                    <a:pt x="4847" y="66"/>
                    <a:pt x="4685" y="248"/>
                  </a:cubicBezTo>
                  <a:cubicBezTo>
                    <a:pt x="3589" y="1453"/>
                    <a:pt x="2545" y="2709"/>
                    <a:pt x="995" y="3401"/>
                  </a:cubicBezTo>
                  <a:cubicBezTo>
                    <a:pt x="615" y="3570"/>
                    <a:pt x="330" y="3955"/>
                    <a:pt x="0" y="4240"/>
                  </a:cubicBezTo>
                  <a:cubicBezTo>
                    <a:pt x="79" y="4341"/>
                    <a:pt x="107" y="4396"/>
                    <a:pt x="147" y="4423"/>
                  </a:cubicBezTo>
                  <a:cubicBezTo>
                    <a:pt x="284" y="4514"/>
                    <a:pt x="427" y="4602"/>
                    <a:pt x="568" y="4685"/>
                  </a:cubicBezTo>
                  <a:cubicBezTo>
                    <a:pt x="2177" y="5615"/>
                    <a:pt x="3874" y="6243"/>
                    <a:pt x="5639" y="6655"/>
                  </a:cubicBezTo>
                  <a:lnTo>
                    <a:pt x="5703" y="6394"/>
                  </a:lnTo>
                  <a:cubicBezTo>
                    <a:pt x="5683" y="6392"/>
                    <a:pt x="5663" y="6383"/>
                    <a:pt x="5648" y="6371"/>
                  </a:cubicBezTo>
                  <a:cubicBezTo>
                    <a:pt x="5547" y="6284"/>
                    <a:pt x="5502" y="6018"/>
                    <a:pt x="5566" y="5894"/>
                  </a:cubicBezTo>
                  <a:cubicBezTo>
                    <a:pt x="5681" y="5656"/>
                    <a:pt x="5881" y="5454"/>
                    <a:pt x="6066" y="5257"/>
                  </a:cubicBezTo>
                  <a:cubicBezTo>
                    <a:pt x="7422" y="3822"/>
                    <a:pt x="8779" y="2398"/>
                    <a:pt x="10250" y="852"/>
                  </a:cubicBezTo>
                  <a:cubicBezTo>
                    <a:pt x="8523" y="559"/>
                    <a:pt x="6950" y="307"/>
                    <a:pt x="5387" y="23"/>
                  </a:cubicBezTo>
                  <a:cubicBezTo>
                    <a:pt x="5307" y="9"/>
                    <a:pt x="5236" y="0"/>
                    <a:pt x="517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43"/>
            <p:cNvSpPr/>
            <p:nvPr/>
          </p:nvSpPr>
          <p:spPr>
            <a:xfrm>
              <a:off x="5119061" y="2450138"/>
              <a:ext cx="315592" cy="192241"/>
            </a:xfrm>
            <a:custGeom>
              <a:avLst/>
              <a:gdLst/>
              <a:ahLst/>
              <a:cxnLst/>
              <a:rect l="l" t="t" r="r" b="b"/>
              <a:pathLst>
                <a:path w="7852" h="4783" extrusionOk="0">
                  <a:moveTo>
                    <a:pt x="2154" y="0"/>
                  </a:moveTo>
                  <a:cubicBezTo>
                    <a:pt x="1446" y="0"/>
                    <a:pt x="728" y="60"/>
                    <a:pt x="1" y="200"/>
                  </a:cubicBezTo>
                  <a:cubicBezTo>
                    <a:pt x="37" y="297"/>
                    <a:pt x="51" y="352"/>
                    <a:pt x="83" y="392"/>
                  </a:cubicBezTo>
                  <a:cubicBezTo>
                    <a:pt x="853" y="1478"/>
                    <a:pt x="1618" y="2569"/>
                    <a:pt x="2407" y="3642"/>
                  </a:cubicBezTo>
                  <a:cubicBezTo>
                    <a:pt x="2508" y="3784"/>
                    <a:pt x="2719" y="3889"/>
                    <a:pt x="2893" y="3926"/>
                  </a:cubicBezTo>
                  <a:cubicBezTo>
                    <a:pt x="3901" y="4118"/>
                    <a:pt x="4910" y="4288"/>
                    <a:pt x="5918" y="4458"/>
                  </a:cubicBezTo>
                  <a:cubicBezTo>
                    <a:pt x="6551" y="4568"/>
                    <a:pt x="7187" y="4669"/>
                    <a:pt x="7852" y="4783"/>
                  </a:cubicBezTo>
                  <a:cubicBezTo>
                    <a:pt x="7298" y="3353"/>
                    <a:pt x="6770" y="2001"/>
                    <a:pt x="6211" y="552"/>
                  </a:cubicBezTo>
                  <a:cubicBezTo>
                    <a:pt x="4916" y="236"/>
                    <a:pt x="3557" y="0"/>
                    <a:pt x="2154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43"/>
            <p:cNvSpPr/>
            <p:nvPr/>
          </p:nvSpPr>
          <p:spPr>
            <a:xfrm>
              <a:off x="5402622" y="2482453"/>
              <a:ext cx="224033" cy="197707"/>
            </a:xfrm>
            <a:custGeom>
              <a:avLst/>
              <a:gdLst/>
              <a:ahLst/>
              <a:cxnLst/>
              <a:rect l="l" t="t" r="r" b="b"/>
              <a:pathLst>
                <a:path w="5574" h="4919" extrusionOk="0">
                  <a:moveTo>
                    <a:pt x="0" y="1"/>
                  </a:moveTo>
                  <a:cubicBezTo>
                    <a:pt x="614" y="1389"/>
                    <a:pt x="1177" y="2677"/>
                    <a:pt x="1755" y="3961"/>
                  </a:cubicBezTo>
                  <a:cubicBezTo>
                    <a:pt x="1806" y="4075"/>
                    <a:pt x="1938" y="4218"/>
                    <a:pt x="2053" y="4231"/>
                  </a:cubicBezTo>
                  <a:cubicBezTo>
                    <a:pt x="3112" y="4387"/>
                    <a:pt x="4102" y="4919"/>
                    <a:pt x="5190" y="4919"/>
                  </a:cubicBezTo>
                  <a:cubicBezTo>
                    <a:pt x="5316" y="4919"/>
                    <a:pt x="5444" y="4911"/>
                    <a:pt x="5573" y="4896"/>
                  </a:cubicBezTo>
                  <a:lnTo>
                    <a:pt x="5532" y="4511"/>
                  </a:lnTo>
                  <a:cubicBezTo>
                    <a:pt x="5372" y="4452"/>
                    <a:pt x="5193" y="4410"/>
                    <a:pt x="5093" y="4295"/>
                  </a:cubicBezTo>
                  <a:cubicBezTo>
                    <a:pt x="4900" y="4073"/>
                    <a:pt x="4749" y="3821"/>
                    <a:pt x="4644" y="3547"/>
                  </a:cubicBezTo>
                  <a:cubicBezTo>
                    <a:pt x="4424" y="2970"/>
                    <a:pt x="4267" y="2365"/>
                    <a:pt x="4035" y="1792"/>
                  </a:cubicBezTo>
                  <a:cubicBezTo>
                    <a:pt x="3947" y="1572"/>
                    <a:pt x="3750" y="1325"/>
                    <a:pt x="3539" y="1238"/>
                  </a:cubicBezTo>
                  <a:cubicBezTo>
                    <a:pt x="2594" y="853"/>
                    <a:pt x="1623" y="513"/>
                    <a:pt x="660" y="165"/>
                  </a:cubicBezTo>
                  <a:cubicBezTo>
                    <a:pt x="472" y="96"/>
                    <a:pt x="266" y="6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43"/>
            <p:cNvSpPr/>
            <p:nvPr/>
          </p:nvSpPr>
          <p:spPr>
            <a:xfrm>
              <a:off x="5245869" y="2684543"/>
              <a:ext cx="355905" cy="249676"/>
            </a:xfrm>
            <a:custGeom>
              <a:avLst/>
              <a:gdLst/>
              <a:ahLst/>
              <a:cxnLst/>
              <a:rect l="l" t="t" r="r" b="b"/>
              <a:pathLst>
                <a:path w="8855" h="6212" extrusionOk="0">
                  <a:moveTo>
                    <a:pt x="5628" y="0"/>
                  </a:moveTo>
                  <a:cubicBezTo>
                    <a:pt x="5537" y="0"/>
                    <a:pt x="5412" y="57"/>
                    <a:pt x="5354" y="124"/>
                  </a:cubicBezTo>
                  <a:cubicBezTo>
                    <a:pt x="4708" y="848"/>
                    <a:pt x="4020" y="1545"/>
                    <a:pt x="3456" y="2329"/>
                  </a:cubicBezTo>
                  <a:cubicBezTo>
                    <a:pt x="2630" y="3480"/>
                    <a:pt x="1622" y="4420"/>
                    <a:pt x="481" y="5226"/>
                  </a:cubicBezTo>
                  <a:cubicBezTo>
                    <a:pt x="397" y="5280"/>
                    <a:pt x="251" y="5323"/>
                    <a:pt x="142" y="5323"/>
                  </a:cubicBezTo>
                  <a:cubicBezTo>
                    <a:pt x="113" y="5323"/>
                    <a:pt x="86" y="5320"/>
                    <a:pt x="64" y="5313"/>
                  </a:cubicBezTo>
                  <a:lnTo>
                    <a:pt x="0" y="5574"/>
                  </a:lnTo>
                  <a:cubicBezTo>
                    <a:pt x="894" y="5789"/>
                    <a:pt x="1805" y="5946"/>
                    <a:pt x="2731" y="6056"/>
                  </a:cubicBezTo>
                  <a:cubicBezTo>
                    <a:pt x="3558" y="6157"/>
                    <a:pt x="4392" y="6210"/>
                    <a:pt x="5225" y="6212"/>
                  </a:cubicBezTo>
                  <a:lnTo>
                    <a:pt x="5230" y="5882"/>
                  </a:lnTo>
                  <a:cubicBezTo>
                    <a:pt x="5215" y="5712"/>
                    <a:pt x="5165" y="5533"/>
                    <a:pt x="5198" y="5373"/>
                  </a:cubicBezTo>
                  <a:cubicBezTo>
                    <a:pt x="5233" y="5217"/>
                    <a:pt x="5344" y="5074"/>
                    <a:pt x="5445" y="4946"/>
                  </a:cubicBezTo>
                  <a:cubicBezTo>
                    <a:pt x="5802" y="4483"/>
                    <a:pt x="6169" y="4025"/>
                    <a:pt x="6539" y="3572"/>
                  </a:cubicBezTo>
                  <a:cubicBezTo>
                    <a:pt x="7286" y="2659"/>
                    <a:pt x="8039" y="1747"/>
                    <a:pt x="8855" y="753"/>
                  </a:cubicBezTo>
                  <a:cubicBezTo>
                    <a:pt x="7700" y="478"/>
                    <a:pt x="6686" y="230"/>
                    <a:pt x="5670" y="5"/>
                  </a:cubicBezTo>
                  <a:cubicBezTo>
                    <a:pt x="5657" y="2"/>
                    <a:pt x="5643" y="0"/>
                    <a:pt x="562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43"/>
            <p:cNvSpPr/>
            <p:nvPr/>
          </p:nvSpPr>
          <p:spPr>
            <a:xfrm>
              <a:off x="5455837" y="2726102"/>
              <a:ext cx="436450" cy="208117"/>
            </a:xfrm>
            <a:custGeom>
              <a:avLst/>
              <a:gdLst/>
              <a:ahLst/>
              <a:cxnLst/>
              <a:rect l="l" t="t" r="r" b="b"/>
              <a:pathLst>
                <a:path w="10859" h="5178" extrusionOk="0">
                  <a:moveTo>
                    <a:pt x="4606" y="1"/>
                  </a:moveTo>
                  <a:cubicBezTo>
                    <a:pt x="4478" y="1"/>
                    <a:pt x="4306" y="78"/>
                    <a:pt x="4235" y="172"/>
                  </a:cubicBezTo>
                  <a:cubicBezTo>
                    <a:pt x="3112" y="1570"/>
                    <a:pt x="2007" y="2986"/>
                    <a:pt x="894" y="4394"/>
                  </a:cubicBezTo>
                  <a:cubicBezTo>
                    <a:pt x="793" y="4523"/>
                    <a:pt x="692" y="4678"/>
                    <a:pt x="550" y="4742"/>
                  </a:cubicBezTo>
                  <a:cubicBezTo>
                    <a:pt x="390" y="4820"/>
                    <a:pt x="188" y="4816"/>
                    <a:pt x="5" y="4848"/>
                  </a:cubicBezTo>
                  <a:lnTo>
                    <a:pt x="0" y="5178"/>
                  </a:lnTo>
                  <a:cubicBezTo>
                    <a:pt x="3351" y="5178"/>
                    <a:pt x="6536" y="4362"/>
                    <a:pt x="9603" y="2839"/>
                  </a:cubicBezTo>
                  <a:cubicBezTo>
                    <a:pt x="10024" y="2633"/>
                    <a:pt x="10364" y="2254"/>
                    <a:pt x="10859" y="1859"/>
                  </a:cubicBezTo>
                  <a:cubicBezTo>
                    <a:pt x="10455" y="1625"/>
                    <a:pt x="10213" y="1415"/>
                    <a:pt x="9937" y="1341"/>
                  </a:cubicBezTo>
                  <a:cubicBezTo>
                    <a:pt x="8187" y="874"/>
                    <a:pt x="6427" y="434"/>
                    <a:pt x="4666" y="7"/>
                  </a:cubicBezTo>
                  <a:cubicBezTo>
                    <a:pt x="4648" y="3"/>
                    <a:pt x="4628" y="1"/>
                    <a:pt x="460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43"/>
            <p:cNvSpPr/>
            <p:nvPr/>
          </p:nvSpPr>
          <p:spPr>
            <a:xfrm>
              <a:off x="5595267" y="2552108"/>
              <a:ext cx="249877" cy="189950"/>
            </a:xfrm>
            <a:custGeom>
              <a:avLst/>
              <a:gdLst/>
              <a:ahLst/>
              <a:cxnLst/>
              <a:rect l="l" t="t" r="r" b="b"/>
              <a:pathLst>
                <a:path w="6217" h="4726" extrusionOk="0">
                  <a:moveTo>
                    <a:pt x="0" y="1"/>
                  </a:moveTo>
                  <a:lnTo>
                    <a:pt x="0" y="1"/>
                  </a:lnTo>
                  <a:cubicBezTo>
                    <a:pt x="147" y="426"/>
                    <a:pt x="240" y="716"/>
                    <a:pt x="348" y="1000"/>
                  </a:cubicBezTo>
                  <a:cubicBezTo>
                    <a:pt x="523" y="1421"/>
                    <a:pt x="733" y="1829"/>
                    <a:pt x="876" y="2260"/>
                  </a:cubicBezTo>
                  <a:cubicBezTo>
                    <a:pt x="926" y="2416"/>
                    <a:pt x="834" y="2622"/>
                    <a:pt x="807" y="2805"/>
                  </a:cubicBezTo>
                  <a:lnTo>
                    <a:pt x="739" y="2778"/>
                  </a:lnTo>
                  <a:lnTo>
                    <a:pt x="739" y="2778"/>
                  </a:lnTo>
                  <a:lnTo>
                    <a:pt x="779" y="3163"/>
                  </a:lnTo>
                  <a:cubicBezTo>
                    <a:pt x="793" y="3163"/>
                    <a:pt x="802" y="3158"/>
                    <a:pt x="817" y="3158"/>
                  </a:cubicBezTo>
                  <a:cubicBezTo>
                    <a:pt x="822" y="3158"/>
                    <a:pt x="828" y="3157"/>
                    <a:pt x="833" y="3157"/>
                  </a:cubicBezTo>
                  <a:cubicBezTo>
                    <a:pt x="893" y="3157"/>
                    <a:pt x="959" y="3197"/>
                    <a:pt x="1013" y="3227"/>
                  </a:cubicBezTo>
                  <a:cubicBezTo>
                    <a:pt x="1279" y="3360"/>
                    <a:pt x="1522" y="3552"/>
                    <a:pt x="1801" y="3626"/>
                  </a:cubicBezTo>
                  <a:cubicBezTo>
                    <a:pt x="3269" y="4011"/>
                    <a:pt x="4745" y="4364"/>
                    <a:pt x="6216" y="4726"/>
                  </a:cubicBezTo>
                  <a:cubicBezTo>
                    <a:pt x="4699" y="2540"/>
                    <a:pt x="2573" y="1114"/>
                    <a:pt x="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43"/>
            <p:cNvSpPr/>
            <p:nvPr/>
          </p:nvSpPr>
          <p:spPr>
            <a:xfrm>
              <a:off x="4752300" y="853075"/>
              <a:ext cx="3477736" cy="3727292"/>
            </a:xfrm>
            <a:custGeom>
              <a:avLst/>
              <a:gdLst/>
              <a:ahLst/>
              <a:cxnLst/>
              <a:rect l="l" t="t" r="r" b="b"/>
              <a:pathLst>
                <a:path w="86527" h="92736" extrusionOk="0">
                  <a:moveTo>
                    <a:pt x="47022" y="852"/>
                  </a:moveTo>
                  <a:cubicBezTo>
                    <a:pt x="47328" y="852"/>
                    <a:pt x="47635" y="1010"/>
                    <a:pt x="48035" y="1314"/>
                  </a:cubicBezTo>
                  <a:cubicBezTo>
                    <a:pt x="48821" y="1910"/>
                    <a:pt x="49639" y="2419"/>
                    <a:pt x="50600" y="2419"/>
                  </a:cubicBezTo>
                  <a:cubicBezTo>
                    <a:pt x="50799" y="2419"/>
                    <a:pt x="51004" y="2397"/>
                    <a:pt x="51216" y="2350"/>
                  </a:cubicBezTo>
                  <a:cubicBezTo>
                    <a:pt x="52284" y="2116"/>
                    <a:pt x="53328" y="1777"/>
                    <a:pt x="54384" y="1474"/>
                  </a:cubicBezTo>
                  <a:cubicBezTo>
                    <a:pt x="54649" y="1396"/>
                    <a:pt x="54901" y="1281"/>
                    <a:pt x="55162" y="1209"/>
                  </a:cubicBezTo>
                  <a:cubicBezTo>
                    <a:pt x="55236" y="1187"/>
                    <a:pt x="55306" y="1178"/>
                    <a:pt x="55372" y="1178"/>
                  </a:cubicBezTo>
                  <a:cubicBezTo>
                    <a:pt x="55674" y="1178"/>
                    <a:pt x="55889" y="1385"/>
                    <a:pt x="56006" y="1649"/>
                  </a:cubicBezTo>
                  <a:cubicBezTo>
                    <a:pt x="56079" y="1818"/>
                    <a:pt x="55997" y="2130"/>
                    <a:pt x="55877" y="2299"/>
                  </a:cubicBezTo>
                  <a:cubicBezTo>
                    <a:pt x="55151" y="3375"/>
                    <a:pt x="54088" y="3674"/>
                    <a:pt x="52950" y="3674"/>
                  </a:cubicBezTo>
                  <a:cubicBezTo>
                    <a:pt x="52760" y="3674"/>
                    <a:pt x="52568" y="3666"/>
                    <a:pt x="52375" y="3652"/>
                  </a:cubicBezTo>
                  <a:cubicBezTo>
                    <a:pt x="51230" y="3569"/>
                    <a:pt x="50103" y="3285"/>
                    <a:pt x="48957" y="3138"/>
                  </a:cubicBezTo>
                  <a:cubicBezTo>
                    <a:pt x="48747" y="3111"/>
                    <a:pt x="48541" y="3096"/>
                    <a:pt x="48341" y="3096"/>
                  </a:cubicBezTo>
                  <a:cubicBezTo>
                    <a:pt x="47412" y="3096"/>
                    <a:pt x="46587" y="3410"/>
                    <a:pt x="45890" y="4202"/>
                  </a:cubicBezTo>
                  <a:cubicBezTo>
                    <a:pt x="45258" y="4926"/>
                    <a:pt x="44607" y="5732"/>
                    <a:pt x="43617" y="5957"/>
                  </a:cubicBezTo>
                  <a:cubicBezTo>
                    <a:pt x="42755" y="6149"/>
                    <a:pt x="41852" y="6159"/>
                    <a:pt x="40963" y="6237"/>
                  </a:cubicBezTo>
                  <a:cubicBezTo>
                    <a:pt x="40909" y="6242"/>
                    <a:pt x="40854" y="6244"/>
                    <a:pt x="40799" y="6244"/>
                  </a:cubicBezTo>
                  <a:cubicBezTo>
                    <a:pt x="40618" y="6244"/>
                    <a:pt x="40435" y="6221"/>
                    <a:pt x="40252" y="6218"/>
                  </a:cubicBezTo>
                  <a:cubicBezTo>
                    <a:pt x="40242" y="6218"/>
                    <a:pt x="40232" y="6218"/>
                    <a:pt x="40222" y="6218"/>
                  </a:cubicBezTo>
                  <a:cubicBezTo>
                    <a:pt x="39349" y="6218"/>
                    <a:pt x="38741" y="6600"/>
                    <a:pt x="38460" y="7461"/>
                  </a:cubicBezTo>
                  <a:cubicBezTo>
                    <a:pt x="38364" y="7754"/>
                    <a:pt x="38212" y="8042"/>
                    <a:pt x="38163" y="8345"/>
                  </a:cubicBezTo>
                  <a:cubicBezTo>
                    <a:pt x="37974" y="9523"/>
                    <a:pt x="37164" y="10118"/>
                    <a:pt x="36159" y="10545"/>
                  </a:cubicBezTo>
                  <a:cubicBezTo>
                    <a:pt x="35655" y="10760"/>
                    <a:pt x="35132" y="10939"/>
                    <a:pt x="34629" y="11155"/>
                  </a:cubicBezTo>
                  <a:cubicBezTo>
                    <a:pt x="33785" y="11517"/>
                    <a:pt x="33144" y="12081"/>
                    <a:pt x="32896" y="13016"/>
                  </a:cubicBezTo>
                  <a:cubicBezTo>
                    <a:pt x="31667" y="11338"/>
                    <a:pt x="32891" y="9280"/>
                    <a:pt x="34669" y="8904"/>
                  </a:cubicBezTo>
                  <a:cubicBezTo>
                    <a:pt x="36045" y="8616"/>
                    <a:pt x="36224" y="8505"/>
                    <a:pt x="36466" y="7112"/>
                  </a:cubicBezTo>
                  <a:cubicBezTo>
                    <a:pt x="36755" y="5436"/>
                    <a:pt x="37453" y="4643"/>
                    <a:pt x="39283" y="4643"/>
                  </a:cubicBezTo>
                  <a:cubicBezTo>
                    <a:pt x="39435" y="4643"/>
                    <a:pt x="39594" y="4649"/>
                    <a:pt x="39762" y="4660"/>
                  </a:cubicBezTo>
                  <a:cubicBezTo>
                    <a:pt x="40446" y="4706"/>
                    <a:pt x="40933" y="4744"/>
                    <a:pt x="41313" y="4744"/>
                  </a:cubicBezTo>
                  <a:cubicBezTo>
                    <a:pt x="42393" y="4744"/>
                    <a:pt x="42621" y="4437"/>
                    <a:pt x="44112" y="3143"/>
                  </a:cubicBezTo>
                  <a:cubicBezTo>
                    <a:pt x="44790" y="2560"/>
                    <a:pt x="45363" y="1855"/>
                    <a:pt x="46060" y="1296"/>
                  </a:cubicBezTo>
                  <a:cubicBezTo>
                    <a:pt x="46435" y="997"/>
                    <a:pt x="46728" y="852"/>
                    <a:pt x="47022" y="852"/>
                  </a:cubicBezTo>
                  <a:close/>
                  <a:moveTo>
                    <a:pt x="56570" y="2886"/>
                  </a:moveTo>
                  <a:cubicBezTo>
                    <a:pt x="56684" y="3536"/>
                    <a:pt x="56817" y="4289"/>
                    <a:pt x="56927" y="4912"/>
                  </a:cubicBezTo>
                  <a:cubicBezTo>
                    <a:pt x="56528" y="5261"/>
                    <a:pt x="56208" y="5499"/>
                    <a:pt x="55941" y="5783"/>
                  </a:cubicBezTo>
                  <a:cubicBezTo>
                    <a:pt x="55025" y="6772"/>
                    <a:pt x="54130" y="7252"/>
                    <a:pt x="53155" y="7252"/>
                  </a:cubicBezTo>
                  <a:cubicBezTo>
                    <a:pt x="52653" y="7252"/>
                    <a:pt x="52129" y="7125"/>
                    <a:pt x="51569" y="6874"/>
                  </a:cubicBezTo>
                  <a:cubicBezTo>
                    <a:pt x="51266" y="6740"/>
                    <a:pt x="50945" y="6662"/>
                    <a:pt x="50625" y="6576"/>
                  </a:cubicBezTo>
                  <a:cubicBezTo>
                    <a:pt x="50363" y="6506"/>
                    <a:pt x="50114" y="6470"/>
                    <a:pt x="49877" y="6470"/>
                  </a:cubicBezTo>
                  <a:cubicBezTo>
                    <a:pt x="49210" y="6470"/>
                    <a:pt x="48641" y="6757"/>
                    <a:pt x="48154" y="7396"/>
                  </a:cubicBezTo>
                  <a:cubicBezTo>
                    <a:pt x="47323" y="8480"/>
                    <a:pt x="46312" y="9131"/>
                    <a:pt x="45048" y="9131"/>
                  </a:cubicBezTo>
                  <a:cubicBezTo>
                    <a:pt x="44708" y="9131"/>
                    <a:pt x="44351" y="9084"/>
                    <a:pt x="43974" y="8986"/>
                  </a:cubicBezTo>
                  <a:cubicBezTo>
                    <a:pt x="43520" y="8872"/>
                    <a:pt x="43029" y="8895"/>
                    <a:pt x="42553" y="8890"/>
                  </a:cubicBezTo>
                  <a:cubicBezTo>
                    <a:pt x="42548" y="8890"/>
                    <a:pt x="42543" y="8890"/>
                    <a:pt x="42539" y="8890"/>
                  </a:cubicBezTo>
                  <a:cubicBezTo>
                    <a:pt x="41711" y="8890"/>
                    <a:pt x="41043" y="9257"/>
                    <a:pt x="40614" y="9949"/>
                  </a:cubicBezTo>
                  <a:cubicBezTo>
                    <a:pt x="40202" y="10617"/>
                    <a:pt x="39840" y="11316"/>
                    <a:pt x="39533" y="12039"/>
                  </a:cubicBezTo>
                  <a:cubicBezTo>
                    <a:pt x="39129" y="12988"/>
                    <a:pt x="38492" y="13570"/>
                    <a:pt x="37447" y="13671"/>
                  </a:cubicBezTo>
                  <a:cubicBezTo>
                    <a:pt x="35940" y="13822"/>
                    <a:pt x="35119" y="14761"/>
                    <a:pt x="34610" y="16201"/>
                  </a:cubicBezTo>
                  <a:cubicBezTo>
                    <a:pt x="34261" y="15665"/>
                    <a:pt x="33913" y="15234"/>
                    <a:pt x="33675" y="14748"/>
                  </a:cubicBezTo>
                  <a:cubicBezTo>
                    <a:pt x="33281" y="13941"/>
                    <a:pt x="33803" y="12502"/>
                    <a:pt x="34615" y="12075"/>
                  </a:cubicBezTo>
                  <a:cubicBezTo>
                    <a:pt x="35000" y="11874"/>
                    <a:pt x="35421" y="11732"/>
                    <a:pt x="35829" y="11567"/>
                  </a:cubicBezTo>
                  <a:cubicBezTo>
                    <a:pt x="36136" y="11443"/>
                    <a:pt x="36453" y="11347"/>
                    <a:pt x="36750" y="11204"/>
                  </a:cubicBezTo>
                  <a:cubicBezTo>
                    <a:pt x="37810" y="10691"/>
                    <a:pt x="38588" y="9977"/>
                    <a:pt x="38900" y="8743"/>
                  </a:cubicBezTo>
                  <a:cubicBezTo>
                    <a:pt x="39275" y="7265"/>
                    <a:pt x="39380" y="7019"/>
                    <a:pt x="40457" y="7019"/>
                  </a:cubicBezTo>
                  <a:cubicBezTo>
                    <a:pt x="40685" y="7019"/>
                    <a:pt x="40956" y="7030"/>
                    <a:pt x="41283" y="7043"/>
                  </a:cubicBezTo>
                  <a:cubicBezTo>
                    <a:pt x="41544" y="7054"/>
                    <a:pt x="41805" y="7064"/>
                    <a:pt x="42065" y="7064"/>
                  </a:cubicBezTo>
                  <a:cubicBezTo>
                    <a:pt x="42858" y="7064"/>
                    <a:pt x="43638" y="6972"/>
                    <a:pt x="44331" y="6544"/>
                  </a:cubicBezTo>
                  <a:cubicBezTo>
                    <a:pt x="45038" y="6104"/>
                    <a:pt x="45757" y="5595"/>
                    <a:pt x="46275" y="4958"/>
                  </a:cubicBezTo>
                  <a:cubicBezTo>
                    <a:pt x="46912" y="4170"/>
                    <a:pt x="47658" y="3919"/>
                    <a:pt x="48485" y="3919"/>
                  </a:cubicBezTo>
                  <a:cubicBezTo>
                    <a:pt x="48777" y="3919"/>
                    <a:pt x="49080" y="3950"/>
                    <a:pt x="49392" y="4000"/>
                  </a:cubicBezTo>
                  <a:cubicBezTo>
                    <a:pt x="50203" y="4133"/>
                    <a:pt x="51010" y="4316"/>
                    <a:pt x="51826" y="4440"/>
                  </a:cubicBezTo>
                  <a:cubicBezTo>
                    <a:pt x="52159" y="4489"/>
                    <a:pt x="52493" y="4517"/>
                    <a:pt x="52824" y="4517"/>
                  </a:cubicBezTo>
                  <a:cubicBezTo>
                    <a:pt x="53518" y="4517"/>
                    <a:pt x="54201" y="4394"/>
                    <a:pt x="54837" y="4087"/>
                  </a:cubicBezTo>
                  <a:cubicBezTo>
                    <a:pt x="55446" y="3793"/>
                    <a:pt x="55960" y="3317"/>
                    <a:pt x="56570" y="2886"/>
                  </a:cubicBezTo>
                  <a:close/>
                  <a:moveTo>
                    <a:pt x="56757" y="6058"/>
                  </a:moveTo>
                  <a:lnTo>
                    <a:pt x="56757" y="6058"/>
                  </a:lnTo>
                  <a:cubicBezTo>
                    <a:pt x="56923" y="7529"/>
                    <a:pt x="56368" y="8501"/>
                    <a:pt x="54924" y="9165"/>
                  </a:cubicBezTo>
                  <a:cubicBezTo>
                    <a:pt x="52720" y="10179"/>
                    <a:pt x="50409" y="10820"/>
                    <a:pt x="48002" y="11233"/>
                  </a:cubicBezTo>
                  <a:cubicBezTo>
                    <a:pt x="45867" y="11599"/>
                    <a:pt x="43759" y="12181"/>
                    <a:pt x="41664" y="12764"/>
                  </a:cubicBezTo>
                  <a:cubicBezTo>
                    <a:pt x="41077" y="12924"/>
                    <a:pt x="40513" y="13341"/>
                    <a:pt x="40064" y="13772"/>
                  </a:cubicBezTo>
                  <a:cubicBezTo>
                    <a:pt x="39733" y="14088"/>
                    <a:pt x="39550" y="14597"/>
                    <a:pt x="39413" y="15051"/>
                  </a:cubicBezTo>
                  <a:cubicBezTo>
                    <a:pt x="38982" y="16454"/>
                    <a:pt x="39119" y="17887"/>
                    <a:pt x="39180" y="19327"/>
                  </a:cubicBezTo>
                  <a:cubicBezTo>
                    <a:pt x="39211" y="20080"/>
                    <a:pt x="39106" y="20840"/>
                    <a:pt x="39056" y="21738"/>
                  </a:cubicBezTo>
                  <a:cubicBezTo>
                    <a:pt x="38685" y="21545"/>
                    <a:pt x="38456" y="21472"/>
                    <a:pt x="38281" y="21334"/>
                  </a:cubicBezTo>
                  <a:cubicBezTo>
                    <a:pt x="37648" y="20840"/>
                    <a:pt x="36971" y="20377"/>
                    <a:pt x="36434" y="19790"/>
                  </a:cubicBezTo>
                  <a:cubicBezTo>
                    <a:pt x="36039" y="19359"/>
                    <a:pt x="35797" y="18777"/>
                    <a:pt x="35559" y="18232"/>
                  </a:cubicBezTo>
                  <a:cubicBezTo>
                    <a:pt x="35054" y="17077"/>
                    <a:pt x="35219" y="16023"/>
                    <a:pt x="36095" y="15078"/>
                  </a:cubicBezTo>
                  <a:cubicBezTo>
                    <a:pt x="36516" y="14620"/>
                    <a:pt x="37044" y="14477"/>
                    <a:pt x="37612" y="14409"/>
                  </a:cubicBezTo>
                  <a:cubicBezTo>
                    <a:pt x="38323" y="14331"/>
                    <a:pt x="38904" y="14098"/>
                    <a:pt x="39373" y="13694"/>
                  </a:cubicBezTo>
                  <a:cubicBezTo>
                    <a:pt x="39729" y="13382"/>
                    <a:pt x="40019" y="12974"/>
                    <a:pt x="40234" y="12452"/>
                  </a:cubicBezTo>
                  <a:cubicBezTo>
                    <a:pt x="40518" y="11782"/>
                    <a:pt x="40857" y="11127"/>
                    <a:pt x="41220" y="10495"/>
                  </a:cubicBezTo>
                  <a:cubicBezTo>
                    <a:pt x="41532" y="9948"/>
                    <a:pt x="42040" y="9673"/>
                    <a:pt x="42661" y="9673"/>
                  </a:cubicBezTo>
                  <a:cubicBezTo>
                    <a:pt x="42686" y="9673"/>
                    <a:pt x="42711" y="9673"/>
                    <a:pt x="42737" y="9674"/>
                  </a:cubicBezTo>
                  <a:cubicBezTo>
                    <a:pt x="43227" y="9693"/>
                    <a:pt x="43731" y="9711"/>
                    <a:pt x="44207" y="9821"/>
                  </a:cubicBezTo>
                  <a:cubicBezTo>
                    <a:pt x="44544" y="9898"/>
                    <a:pt x="44868" y="9935"/>
                    <a:pt x="45180" y="9935"/>
                  </a:cubicBezTo>
                  <a:cubicBezTo>
                    <a:pt x="46298" y="9935"/>
                    <a:pt x="47263" y="9458"/>
                    <a:pt x="48126" y="8633"/>
                  </a:cubicBezTo>
                  <a:cubicBezTo>
                    <a:pt x="48404" y="8368"/>
                    <a:pt x="48660" y="8084"/>
                    <a:pt x="48896" y="7781"/>
                  </a:cubicBezTo>
                  <a:cubicBezTo>
                    <a:pt x="49153" y="7450"/>
                    <a:pt x="49458" y="7276"/>
                    <a:pt x="49824" y="7276"/>
                  </a:cubicBezTo>
                  <a:cubicBezTo>
                    <a:pt x="49929" y="7276"/>
                    <a:pt x="50038" y="7290"/>
                    <a:pt x="50152" y="7318"/>
                  </a:cubicBezTo>
                  <a:cubicBezTo>
                    <a:pt x="50593" y="7428"/>
                    <a:pt x="51050" y="7516"/>
                    <a:pt x="51464" y="7699"/>
                  </a:cubicBezTo>
                  <a:cubicBezTo>
                    <a:pt x="52038" y="7947"/>
                    <a:pt x="52592" y="8057"/>
                    <a:pt x="53117" y="8057"/>
                  </a:cubicBezTo>
                  <a:cubicBezTo>
                    <a:pt x="54460" y="8057"/>
                    <a:pt x="55618" y="7341"/>
                    <a:pt x="56464" y="6406"/>
                  </a:cubicBezTo>
                  <a:cubicBezTo>
                    <a:pt x="56555" y="6305"/>
                    <a:pt x="56639" y="6195"/>
                    <a:pt x="56757" y="6058"/>
                  </a:cubicBezTo>
                  <a:close/>
                  <a:moveTo>
                    <a:pt x="54599" y="10366"/>
                  </a:moveTo>
                  <a:cubicBezTo>
                    <a:pt x="54685" y="10751"/>
                    <a:pt x="54767" y="11104"/>
                    <a:pt x="54845" y="11456"/>
                  </a:cubicBezTo>
                  <a:cubicBezTo>
                    <a:pt x="55497" y="14496"/>
                    <a:pt x="56170" y="17526"/>
                    <a:pt x="56285" y="20657"/>
                  </a:cubicBezTo>
                  <a:cubicBezTo>
                    <a:pt x="56304" y="21288"/>
                    <a:pt x="56185" y="21830"/>
                    <a:pt x="55970" y="22394"/>
                  </a:cubicBezTo>
                  <a:cubicBezTo>
                    <a:pt x="54998" y="24900"/>
                    <a:pt x="53082" y="26330"/>
                    <a:pt x="50547" y="26890"/>
                  </a:cubicBezTo>
                  <a:cubicBezTo>
                    <a:pt x="49076" y="27210"/>
                    <a:pt x="47541" y="27265"/>
                    <a:pt x="46032" y="27370"/>
                  </a:cubicBezTo>
                  <a:cubicBezTo>
                    <a:pt x="46015" y="27372"/>
                    <a:pt x="45997" y="27372"/>
                    <a:pt x="45979" y="27372"/>
                  </a:cubicBezTo>
                  <a:cubicBezTo>
                    <a:pt x="45633" y="27372"/>
                    <a:pt x="45271" y="27129"/>
                    <a:pt x="44823" y="26976"/>
                  </a:cubicBezTo>
                  <a:lnTo>
                    <a:pt x="44823" y="26976"/>
                  </a:lnTo>
                  <a:cubicBezTo>
                    <a:pt x="45074" y="27980"/>
                    <a:pt x="45322" y="28975"/>
                    <a:pt x="45574" y="29993"/>
                  </a:cubicBezTo>
                  <a:cubicBezTo>
                    <a:pt x="44782" y="30595"/>
                    <a:pt x="43935" y="30820"/>
                    <a:pt x="43059" y="30820"/>
                  </a:cubicBezTo>
                  <a:cubicBezTo>
                    <a:pt x="42543" y="30820"/>
                    <a:pt x="42016" y="30741"/>
                    <a:pt x="41485" y="30616"/>
                  </a:cubicBezTo>
                  <a:cubicBezTo>
                    <a:pt x="40656" y="30424"/>
                    <a:pt x="39886" y="30079"/>
                    <a:pt x="39345" y="29370"/>
                  </a:cubicBezTo>
                  <a:cubicBezTo>
                    <a:pt x="39303" y="29309"/>
                    <a:pt x="39244" y="29250"/>
                    <a:pt x="39181" y="29223"/>
                  </a:cubicBezTo>
                  <a:cubicBezTo>
                    <a:pt x="38442" y="28929"/>
                    <a:pt x="38396" y="28384"/>
                    <a:pt x="38525" y="27683"/>
                  </a:cubicBezTo>
                  <a:cubicBezTo>
                    <a:pt x="38649" y="27005"/>
                    <a:pt x="38667" y="26299"/>
                    <a:pt x="38644" y="25607"/>
                  </a:cubicBezTo>
                  <a:cubicBezTo>
                    <a:pt x="38634" y="25386"/>
                    <a:pt x="38401" y="25052"/>
                    <a:pt x="38195" y="24974"/>
                  </a:cubicBezTo>
                  <a:cubicBezTo>
                    <a:pt x="36733" y="24433"/>
                    <a:pt x="35664" y="23530"/>
                    <a:pt x="35247" y="21976"/>
                  </a:cubicBezTo>
                  <a:cubicBezTo>
                    <a:pt x="35210" y="21833"/>
                    <a:pt x="35124" y="21673"/>
                    <a:pt x="35155" y="21549"/>
                  </a:cubicBezTo>
                  <a:cubicBezTo>
                    <a:pt x="35247" y="21210"/>
                    <a:pt x="35311" y="20779"/>
                    <a:pt x="35550" y="20596"/>
                  </a:cubicBezTo>
                  <a:cubicBezTo>
                    <a:pt x="35578" y="20575"/>
                    <a:pt x="35617" y="20566"/>
                    <a:pt x="35665" y="20566"/>
                  </a:cubicBezTo>
                  <a:cubicBezTo>
                    <a:pt x="35871" y="20566"/>
                    <a:pt x="36228" y="20734"/>
                    <a:pt x="36444" y="20872"/>
                  </a:cubicBezTo>
                  <a:cubicBezTo>
                    <a:pt x="37118" y="21303"/>
                    <a:pt x="37717" y="21852"/>
                    <a:pt x="38414" y="22237"/>
                  </a:cubicBezTo>
                  <a:cubicBezTo>
                    <a:pt x="38685" y="22390"/>
                    <a:pt x="38922" y="22466"/>
                    <a:pt x="39126" y="22466"/>
                  </a:cubicBezTo>
                  <a:cubicBezTo>
                    <a:pt x="39540" y="22466"/>
                    <a:pt x="39814" y="22151"/>
                    <a:pt x="39936" y="21526"/>
                  </a:cubicBezTo>
                  <a:cubicBezTo>
                    <a:pt x="40079" y="20779"/>
                    <a:pt x="40073" y="20001"/>
                    <a:pt x="40106" y="19235"/>
                  </a:cubicBezTo>
                  <a:cubicBezTo>
                    <a:pt x="40161" y="17947"/>
                    <a:pt x="40193" y="16654"/>
                    <a:pt x="40239" y="15362"/>
                  </a:cubicBezTo>
                  <a:cubicBezTo>
                    <a:pt x="40271" y="14491"/>
                    <a:pt x="40931" y="14111"/>
                    <a:pt x="41582" y="13772"/>
                  </a:cubicBezTo>
                  <a:cubicBezTo>
                    <a:pt x="41967" y="13574"/>
                    <a:pt x="42402" y="13459"/>
                    <a:pt x="42829" y="13364"/>
                  </a:cubicBezTo>
                  <a:cubicBezTo>
                    <a:pt x="45147" y="12855"/>
                    <a:pt x="47486" y="12405"/>
                    <a:pt x="49796" y="11846"/>
                  </a:cubicBezTo>
                  <a:cubicBezTo>
                    <a:pt x="51230" y="11498"/>
                    <a:pt x="52628" y="10989"/>
                    <a:pt x="54045" y="10554"/>
                  </a:cubicBezTo>
                  <a:cubicBezTo>
                    <a:pt x="54214" y="10503"/>
                    <a:pt x="54384" y="10440"/>
                    <a:pt x="54599" y="10366"/>
                  </a:cubicBezTo>
                  <a:close/>
                  <a:moveTo>
                    <a:pt x="46546" y="29449"/>
                  </a:moveTo>
                  <a:lnTo>
                    <a:pt x="46546" y="29449"/>
                  </a:lnTo>
                  <a:cubicBezTo>
                    <a:pt x="48833" y="29943"/>
                    <a:pt x="50566" y="31199"/>
                    <a:pt x="51931" y="33152"/>
                  </a:cubicBezTo>
                  <a:cubicBezTo>
                    <a:pt x="50877" y="33430"/>
                    <a:pt x="49882" y="33705"/>
                    <a:pt x="48883" y="33945"/>
                  </a:cubicBezTo>
                  <a:cubicBezTo>
                    <a:pt x="48877" y="33946"/>
                    <a:pt x="48871" y="33947"/>
                    <a:pt x="48865" y="33947"/>
                  </a:cubicBezTo>
                  <a:cubicBezTo>
                    <a:pt x="48772" y="33947"/>
                    <a:pt x="48608" y="33799"/>
                    <a:pt x="48549" y="33688"/>
                  </a:cubicBezTo>
                  <a:cubicBezTo>
                    <a:pt x="47966" y="32611"/>
                    <a:pt x="47389" y="31534"/>
                    <a:pt x="46843" y="30438"/>
                  </a:cubicBezTo>
                  <a:cubicBezTo>
                    <a:pt x="46702" y="30154"/>
                    <a:pt x="46655" y="29824"/>
                    <a:pt x="46546" y="29449"/>
                  </a:cubicBezTo>
                  <a:close/>
                  <a:moveTo>
                    <a:pt x="37450" y="29374"/>
                  </a:moveTo>
                  <a:cubicBezTo>
                    <a:pt x="37484" y="29374"/>
                    <a:pt x="37517" y="29377"/>
                    <a:pt x="37549" y="29383"/>
                  </a:cubicBezTo>
                  <a:cubicBezTo>
                    <a:pt x="38212" y="29517"/>
                    <a:pt x="38937" y="29750"/>
                    <a:pt x="39079" y="30611"/>
                  </a:cubicBezTo>
                  <a:cubicBezTo>
                    <a:pt x="39129" y="30937"/>
                    <a:pt x="39194" y="31263"/>
                    <a:pt x="39198" y="31589"/>
                  </a:cubicBezTo>
                  <a:cubicBezTo>
                    <a:pt x="39212" y="32944"/>
                    <a:pt x="39203" y="34297"/>
                    <a:pt x="39203" y="35668"/>
                  </a:cubicBezTo>
                  <a:cubicBezTo>
                    <a:pt x="37324" y="35874"/>
                    <a:pt x="35605" y="36061"/>
                    <a:pt x="33780" y="36263"/>
                  </a:cubicBezTo>
                  <a:cubicBezTo>
                    <a:pt x="33901" y="35484"/>
                    <a:pt x="33941" y="34691"/>
                    <a:pt x="34161" y="33953"/>
                  </a:cubicBezTo>
                  <a:cubicBezTo>
                    <a:pt x="34615" y="32422"/>
                    <a:pt x="35164" y="30910"/>
                    <a:pt x="36457" y="29851"/>
                  </a:cubicBezTo>
                  <a:cubicBezTo>
                    <a:pt x="36731" y="29626"/>
                    <a:pt x="37135" y="29374"/>
                    <a:pt x="37450" y="29374"/>
                  </a:cubicBezTo>
                  <a:close/>
                  <a:moveTo>
                    <a:pt x="52362" y="33881"/>
                  </a:moveTo>
                  <a:cubicBezTo>
                    <a:pt x="52646" y="34792"/>
                    <a:pt x="52916" y="35654"/>
                    <a:pt x="53223" y="36635"/>
                  </a:cubicBezTo>
                  <a:cubicBezTo>
                    <a:pt x="51784" y="35937"/>
                    <a:pt x="50501" y="35136"/>
                    <a:pt x="48993" y="34866"/>
                  </a:cubicBezTo>
                  <a:cubicBezTo>
                    <a:pt x="49016" y="34807"/>
                    <a:pt x="49039" y="34746"/>
                    <a:pt x="49062" y="34687"/>
                  </a:cubicBezTo>
                  <a:cubicBezTo>
                    <a:pt x="50143" y="34422"/>
                    <a:pt x="51220" y="34161"/>
                    <a:pt x="52362" y="33881"/>
                  </a:cubicBezTo>
                  <a:close/>
                  <a:moveTo>
                    <a:pt x="46133" y="30718"/>
                  </a:moveTo>
                  <a:cubicBezTo>
                    <a:pt x="46771" y="32033"/>
                    <a:pt x="47329" y="33371"/>
                    <a:pt x="48054" y="34614"/>
                  </a:cubicBezTo>
                  <a:cubicBezTo>
                    <a:pt x="48746" y="35796"/>
                    <a:pt x="48530" y="37010"/>
                    <a:pt x="48462" y="38234"/>
                  </a:cubicBezTo>
                  <a:cubicBezTo>
                    <a:pt x="48452" y="38394"/>
                    <a:pt x="48315" y="38560"/>
                    <a:pt x="48205" y="38697"/>
                  </a:cubicBezTo>
                  <a:cubicBezTo>
                    <a:pt x="47856" y="39141"/>
                    <a:pt x="47503" y="39585"/>
                    <a:pt x="47128" y="40012"/>
                  </a:cubicBezTo>
                  <a:cubicBezTo>
                    <a:pt x="47022" y="40127"/>
                    <a:pt x="46839" y="40231"/>
                    <a:pt x="46693" y="40237"/>
                  </a:cubicBezTo>
                  <a:cubicBezTo>
                    <a:pt x="46586" y="40241"/>
                    <a:pt x="46480" y="40243"/>
                    <a:pt x="46375" y="40243"/>
                  </a:cubicBezTo>
                  <a:cubicBezTo>
                    <a:pt x="44494" y="40243"/>
                    <a:pt x="42799" y="39622"/>
                    <a:pt x="41361" y="38403"/>
                  </a:cubicBezTo>
                  <a:cubicBezTo>
                    <a:pt x="40582" y="37743"/>
                    <a:pt x="39977" y="36877"/>
                    <a:pt x="39968" y="35759"/>
                  </a:cubicBezTo>
                  <a:cubicBezTo>
                    <a:pt x="39959" y="34168"/>
                    <a:pt x="39968" y="32578"/>
                    <a:pt x="39968" y="30918"/>
                  </a:cubicBezTo>
                  <a:cubicBezTo>
                    <a:pt x="41029" y="31393"/>
                    <a:pt x="42058" y="31672"/>
                    <a:pt x="43072" y="31672"/>
                  </a:cubicBezTo>
                  <a:cubicBezTo>
                    <a:pt x="44103" y="31672"/>
                    <a:pt x="45118" y="31383"/>
                    <a:pt x="46133" y="30718"/>
                  </a:cubicBezTo>
                  <a:close/>
                  <a:moveTo>
                    <a:pt x="60979" y="36192"/>
                  </a:moveTo>
                  <a:cubicBezTo>
                    <a:pt x="61043" y="36192"/>
                    <a:pt x="61116" y="36209"/>
                    <a:pt x="61199" y="36245"/>
                  </a:cubicBezTo>
                  <a:cubicBezTo>
                    <a:pt x="61263" y="36272"/>
                    <a:pt x="61342" y="36276"/>
                    <a:pt x="61410" y="36291"/>
                  </a:cubicBezTo>
                  <a:cubicBezTo>
                    <a:pt x="62785" y="36616"/>
                    <a:pt x="63234" y="37184"/>
                    <a:pt x="63239" y="38784"/>
                  </a:cubicBezTo>
                  <a:cubicBezTo>
                    <a:pt x="63271" y="39623"/>
                    <a:pt x="62968" y="40502"/>
                    <a:pt x="62098" y="41126"/>
                  </a:cubicBezTo>
                  <a:cubicBezTo>
                    <a:pt x="61851" y="41302"/>
                    <a:pt x="61598" y="41389"/>
                    <a:pt x="61358" y="41389"/>
                  </a:cubicBezTo>
                  <a:cubicBezTo>
                    <a:pt x="61008" y="41389"/>
                    <a:pt x="60684" y="41204"/>
                    <a:pt x="60442" y="40837"/>
                  </a:cubicBezTo>
                  <a:cubicBezTo>
                    <a:pt x="60292" y="40618"/>
                    <a:pt x="60145" y="40356"/>
                    <a:pt x="60118" y="40100"/>
                  </a:cubicBezTo>
                  <a:cubicBezTo>
                    <a:pt x="59971" y="38866"/>
                    <a:pt x="60067" y="37661"/>
                    <a:pt x="60599" y="36515"/>
                  </a:cubicBezTo>
                  <a:cubicBezTo>
                    <a:pt x="60695" y="36310"/>
                    <a:pt x="60808" y="36192"/>
                    <a:pt x="60979" y="36192"/>
                  </a:cubicBezTo>
                  <a:close/>
                  <a:moveTo>
                    <a:pt x="8029" y="40135"/>
                  </a:moveTo>
                  <a:cubicBezTo>
                    <a:pt x="8237" y="40135"/>
                    <a:pt x="8399" y="40232"/>
                    <a:pt x="8566" y="40485"/>
                  </a:cubicBezTo>
                  <a:cubicBezTo>
                    <a:pt x="9181" y="41406"/>
                    <a:pt x="9868" y="42281"/>
                    <a:pt x="10432" y="43258"/>
                  </a:cubicBezTo>
                  <a:cubicBezTo>
                    <a:pt x="8049" y="42662"/>
                    <a:pt x="5665" y="42061"/>
                    <a:pt x="3181" y="41438"/>
                  </a:cubicBezTo>
                  <a:cubicBezTo>
                    <a:pt x="3593" y="41310"/>
                    <a:pt x="3945" y="41181"/>
                    <a:pt x="4308" y="41085"/>
                  </a:cubicBezTo>
                  <a:cubicBezTo>
                    <a:pt x="5454" y="40778"/>
                    <a:pt x="6609" y="40485"/>
                    <a:pt x="7755" y="40178"/>
                  </a:cubicBezTo>
                  <a:cubicBezTo>
                    <a:pt x="7855" y="40150"/>
                    <a:pt x="7946" y="40135"/>
                    <a:pt x="8029" y="40135"/>
                  </a:cubicBezTo>
                  <a:close/>
                  <a:moveTo>
                    <a:pt x="38900" y="36603"/>
                  </a:moveTo>
                  <a:cubicBezTo>
                    <a:pt x="39043" y="36603"/>
                    <a:pt x="39265" y="36749"/>
                    <a:pt x="39318" y="36877"/>
                  </a:cubicBezTo>
                  <a:cubicBezTo>
                    <a:pt x="40000" y="38619"/>
                    <a:pt x="41352" y="39664"/>
                    <a:pt x="42998" y="40366"/>
                  </a:cubicBezTo>
                  <a:cubicBezTo>
                    <a:pt x="44049" y="40817"/>
                    <a:pt x="45154" y="41066"/>
                    <a:pt x="46304" y="41066"/>
                  </a:cubicBezTo>
                  <a:cubicBezTo>
                    <a:pt x="46452" y="41066"/>
                    <a:pt x="46602" y="41061"/>
                    <a:pt x="46752" y="41053"/>
                  </a:cubicBezTo>
                  <a:cubicBezTo>
                    <a:pt x="47192" y="41026"/>
                    <a:pt x="47480" y="40847"/>
                    <a:pt x="47741" y="40485"/>
                  </a:cubicBezTo>
                  <a:cubicBezTo>
                    <a:pt x="48319" y="39683"/>
                    <a:pt x="48929" y="38903"/>
                    <a:pt x="49937" y="38509"/>
                  </a:cubicBezTo>
                  <a:lnTo>
                    <a:pt x="49937" y="38509"/>
                  </a:lnTo>
                  <a:cubicBezTo>
                    <a:pt x="49800" y="38844"/>
                    <a:pt x="49630" y="39170"/>
                    <a:pt x="49539" y="39513"/>
                  </a:cubicBezTo>
                  <a:cubicBezTo>
                    <a:pt x="49484" y="39719"/>
                    <a:pt x="49460" y="40054"/>
                    <a:pt x="49580" y="40159"/>
                  </a:cubicBezTo>
                  <a:cubicBezTo>
                    <a:pt x="49682" y="40251"/>
                    <a:pt x="49867" y="40290"/>
                    <a:pt x="50045" y="40290"/>
                  </a:cubicBezTo>
                  <a:cubicBezTo>
                    <a:pt x="50123" y="40290"/>
                    <a:pt x="50200" y="40283"/>
                    <a:pt x="50267" y="40269"/>
                  </a:cubicBezTo>
                  <a:cubicBezTo>
                    <a:pt x="50730" y="40168"/>
                    <a:pt x="51174" y="39898"/>
                    <a:pt x="51633" y="39879"/>
                  </a:cubicBezTo>
                  <a:cubicBezTo>
                    <a:pt x="51691" y="39878"/>
                    <a:pt x="51750" y="39877"/>
                    <a:pt x="51810" y="39877"/>
                  </a:cubicBezTo>
                  <a:cubicBezTo>
                    <a:pt x="52323" y="39877"/>
                    <a:pt x="52864" y="39947"/>
                    <a:pt x="53324" y="40136"/>
                  </a:cubicBezTo>
                  <a:cubicBezTo>
                    <a:pt x="54022" y="40426"/>
                    <a:pt x="54104" y="40920"/>
                    <a:pt x="53715" y="41571"/>
                  </a:cubicBezTo>
                  <a:cubicBezTo>
                    <a:pt x="53014" y="42735"/>
                    <a:pt x="52036" y="43496"/>
                    <a:pt x="50652" y="43661"/>
                  </a:cubicBezTo>
                  <a:cubicBezTo>
                    <a:pt x="50254" y="43706"/>
                    <a:pt x="49850" y="43743"/>
                    <a:pt x="49451" y="43766"/>
                  </a:cubicBezTo>
                  <a:cubicBezTo>
                    <a:pt x="48939" y="43792"/>
                    <a:pt x="48430" y="43805"/>
                    <a:pt x="47922" y="43805"/>
                  </a:cubicBezTo>
                  <a:cubicBezTo>
                    <a:pt x="44337" y="43805"/>
                    <a:pt x="40852" y="43170"/>
                    <a:pt x="37452" y="41942"/>
                  </a:cubicBezTo>
                  <a:cubicBezTo>
                    <a:pt x="36434" y="41575"/>
                    <a:pt x="35485" y="41140"/>
                    <a:pt x="34762" y="40315"/>
                  </a:cubicBezTo>
                  <a:cubicBezTo>
                    <a:pt x="33954" y="39399"/>
                    <a:pt x="33904" y="38267"/>
                    <a:pt x="33813" y="37039"/>
                  </a:cubicBezTo>
                  <a:cubicBezTo>
                    <a:pt x="35545" y="36887"/>
                    <a:pt x="37214" y="36732"/>
                    <a:pt x="38887" y="36603"/>
                  </a:cubicBezTo>
                  <a:cubicBezTo>
                    <a:pt x="38891" y="36603"/>
                    <a:pt x="38896" y="36603"/>
                    <a:pt x="38900" y="36603"/>
                  </a:cubicBezTo>
                  <a:close/>
                  <a:moveTo>
                    <a:pt x="11279" y="39735"/>
                  </a:moveTo>
                  <a:cubicBezTo>
                    <a:pt x="12682" y="39735"/>
                    <a:pt x="14041" y="39970"/>
                    <a:pt x="15336" y="40287"/>
                  </a:cubicBezTo>
                  <a:cubicBezTo>
                    <a:pt x="15895" y="41735"/>
                    <a:pt x="16423" y="43088"/>
                    <a:pt x="16977" y="44518"/>
                  </a:cubicBezTo>
                  <a:cubicBezTo>
                    <a:pt x="16312" y="44404"/>
                    <a:pt x="15676" y="44303"/>
                    <a:pt x="15043" y="44191"/>
                  </a:cubicBezTo>
                  <a:cubicBezTo>
                    <a:pt x="14034" y="44022"/>
                    <a:pt x="13026" y="43852"/>
                    <a:pt x="12018" y="43660"/>
                  </a:cubicBezTo>
                  <a:cubicBezTo>
                    <a:pt x="11844" y="43623"/>
                    <a:pt x="11632" y="43518"/>
                    <a:pt x="11532" y="43376"/>
                  </a:cubicBezTo>
                  <a:cubicBezTo>
                    <a:pt x="10743" y="42303"/>
                    <a:pt x="9978" y="41213"/>
                    <a:pt x="9208" y="40126"/>
                  </a:cubicBezTo>
                  <a:cubicBezTo>
                    <a:pt x="9176" y="40086"/>
                    <a:pt x="9162" y="40031"/>
                    <a:pt x="9126" y="39934"/>
                  </a:cubicBezTo>
                  <a:cubicBezTo>
                    <a:pt x="9853" y="39794"/>
                    <a:pt x="10571" y="39735"/>
                    <a:pt x="11279" y="39735"/>
                  </a:cubicBezTo>
                  <a:close/>
                  <a:moveTo>
                    <a:pt x="60095" y="34348"/>
                  </a:moveTo>
                  <a:lnTo>
                    <a:pt x="60095" y="34348"/>
                  </a:lnTo>
                  <a:cubicBezTo>
                    <a:pt x="60255" y="35095"/>
                    <a:pt x="60200" y="35764"/>
                    <a:pt x="59819" y="36456"/>
                  </a:cubicBezTo>
                  <a:cubicBezTo>
                    <a:pt x="59173" y="37624"/>
                    <a:pt x="59140" y="38945"/>
                    <a:pt x="59251" y="40256"/>
                  </a:cubicBezTo>
                  <a:cubicBezTo>
                    <a:pt x="59274" y="40485"/>
                    <a:pt x="59352" y="40733"/>
                    <a:pt x="59481" y="40925"/>
                  </a:cubicBezTo>
                  <a:cubicBezTo>
                    <a:pt x="60190" y="41997"/>
                    <a:pt x="59723" y="43097"/>
                    <a:pt x="59457" y="44124"/>
                  </a:cubicBezTo>
                  <a:cubicBezTo>
                    <a:pt x="59269" y="44867"/>
                    <a:pt x="58688" y="45514"/>
                    <a:pt x="58147" y="46178"/>
                  </a:cubicBezTo>
                  <a:cubicBezTo>
                    <a:pt x="58137" y="46008"/>
                    <a:pt x="58109" y="45843"/>
                    <a:pt x="58124" y="45678"/>
                  </a:cubicBezTo>
                  <a:cubicBezTo>
                    <a:pt x="58261" y="43836"/>
                    <a:pt x="58467" y="41997"/>
                    <a:pt x="58522" y="40155"/>
                  </a:cubicBezTo>
                  <a:cubicBezTo>
                    <a:pt x="58591" y="38078"/>
                    <a:pt x="59842" y="36360"/>
                    <a:pt x="60095" y="34348"/>
                  </a:cubicBezTo>
                  <a:close/>
                  <a:moveTo>
                    <a:pt x="16179" y="40541"/>
                  </a:moveTo>
                  <a:lnTo>
                    <a:pt x="16179" y="40541"/>
                  </a:lnTo>
                  <a:cubicBezTo>
                    <a:pt x="16445" y="40604"/>
                    <a:pt x="16651" y="40636"/>
                    <a:pt x="16840" y="40705"/>
                  </a:cubicBezTo>
                  <a:cubicBezTo>
                    <a:pt x="17803" y="41053"/>
                    <a:pt x="18774" y="41393"/>
                    <a:pt x="19719" y="41778"/>
                  </a:cubicBezTo>
                  <a:cubicBezTo>
                    <a:pt x="19929" y="41865"/>
                    <a:pt x="20126" y="42112"/>
                    <a:pt x="20213" y="42332"/>
                  </a:cubicBezTo>
                  <a:cubicBezTo>
                    <a:pt x="20447" y="42904"/>
                    <a:pt x="20604" y="43510"/>
                    <a:pt x="20823" y="44087"/>
                  </a:cubicBezTo>
                  <a:cubicBezTo>
                    <a:pt x="20927" y="44361"/>
                    <a:pt x="21079" y="44613"/>
                    <a:pt x="21272" y="44835"/>
                  </a:cubicBezTo>
                  <a:cubicBezTo>
                    <a:pt x="21373" y="44949"/>
                    <a:pt x="21552" y="44991"/>
                    <a:pt x="21712" y="45050"/>
                  </a:cubicBezTo>
                  <a:lnTo>
                    <a:pt x="21781" y="45077"/>
                  </a:lnTo>
                  <a:cubicBezTo>
                    <a:pt x="21808" y="44894"/>
                    <a:pt x="21899" y="44688"/>
                    <a:pt x="21849" y="44532"/>
                  </a:cubicBezTo>
                  <a:cubicBezTo>
                    <a:pt x="21707" y="44101"/>
                    <a:pt x="21496" y="43693"/>
                    <a:pt x="21322" y="43272"/>
                  </a:cubicBezTo>
                  <a:cubicBezTo>
                    <a:pt x="21212" y="42988"/>
                    <a:pt x="21120" y="42698"/>
                    <a:pt x="20973" y="42273"/>
                  </a:cubicBezTo>
                  <a:lnTo>
                    <a:pt x="20973" y="42273"/>
                  </a:lnTo>
                  <a:cubicBezTo>
                    <a:pt x="23546" y="43386"/>
                    <a:pt x="25672" y="44812"/>
                    <a:pt x="27189" y="46998"/>
                  </a:cubicBezTo>
                  <a:cubicBezTo>
                    <a:pt x="25718" y="46636"/>
                    <a:pt x="24242" y="46283"/>
                    <a:pt x="22774" y="45899"/>
                  </a:cubicBezTo>
                  <a:cubicBezTo>
                    <a:pt x="22495" y="45825"/>
                    <a:pt x="22251" y="45633"/>
                    <a:pt x="21986" y="45499"/>
                  </a:cubicBezTo>
                  <a:cubicBezTo>
                    <a:pt x="21931" y="45470"/>
                    <a:pt x="21866" y="45430"/>
                    <a:pt x="21805" y="45430"/>
                  </a:cubicBezTo>
                  <a:cubicBezTo>
                    <a:pt x="21800" y="45430"/>
                    <a:pt x="21794" y="45431"/>
                    <a:pt x="21788" y="45431"/>
                  </a:cubicBezTo>
                  <a:cubicBezTo>
                    <a:pt x="21775" y="45431"/>
                    <a:pt x="21765" y="45436"/>
                    <a:pt x="21752" y="45436"/>
                  </a:cubicBezTo>
                  <a:cubicBezTo>
                    <a:pt x="21623" y="45452"/>
                    <a:pt x="21495" y="45459"/>
                    <a:pt x="21369" y="45459"/>
                  </a:cubicBezTo>
                  <a:cubicBezTo>
                    <a:pt x="20281" y="45459"/>
                    <a:pt x="19292" y="44927"/>
                    <a:pt x="18231" y="44771"/>
                  </a:cubicBezTo>
                  <a:cubicBezTo>
                    <a:pt x="18117" y="44758"/>
                    <a:pt x="17985" y="44615"/>
                    <a:pt x="17934" y="44501"/>
                  </a:cubicBezTo>
                  <a:cubicBezTo>
                    <a:pt x="17357" y="43217"/>
                    <a:pt x="16794" y="41929"/>
                    <a:pt x="16179" y="40541"/>
                  </a:cubicBezTo>
                  <a:close/>
                  <a:moveTo>
                    <a:pt x="49392" y="35701"/>
                  </a:moveTo>
                  <a:cubicBezTo>
                    <a:pt x="52188" y="37066"/>
                    <a:pt x="54800" y="38349"/>
                    <a:pt x="57422" y="39614"/>
                  </a:cubicBezTo>
                  <a:cubicBezTo>
                    <a:pt x="57743" y="39765"/>
                    <a:pt x="57825" y="39940"/>
                    <a:pt x="57794" y="40283"/>
                  </a:cubicBezTo>
                  <a:cubicBezTo>
                    <a:pt x="57601" y="42584"/>
                    <a:pt x="57436" y="44880"/>
                    <a:pt x="57263" y="47182"/>
                  </a:cubicBezTo>
                  <a:cubicBezTo>
                    <a:pt x="57240" y="47485"/>
                    <a:pt x="57225" y="47786"/>
                    <a:pt x="57202" y="48148"/>
                  </a:cubicBezTo>
                  <a:cubicBezTo>
                    <a:pt x="54406" y="47456"/>
                    <a:pt x="52133" y="45821"/>
                    <a:pt x="49566" y="44753"/>
                  </a:cubicBezTo>
                  <a:cubicBezTo>
                    <a:pt x="50166" y="44642"/>
                    <a:pt x="50734" y="44559"/>
                    <a:pt x="51294" y="44437"/>
                  </a:cubicBezTo>
                  <a:cubicBezTo>
                    <a:pt x="52779" y="44097"/>
                    <a:pt x="53760" y="43112"/>
                    <a:pt x="54475" y="41837"/>
                  </a:cubicBezTo>
                  <a:cubicBezTo>
                    <a:pt x="54988" y="40921"/>
                    <a:pt x="54749" y="40091"/>
                    <a:pt x="53869" y="39509"/>
                  </a:cubicBezTo>
                  <a:cubicBezTo>
                    <a:pt x="53338" y="39159"/>
                    <a:pt x="52769" y="39024"/>
                    <a:pt x="52178" y="39024"/>
                  </a:cubicBezTo>
                  <a:cubicBezTo>
                    <a:pt x="51918" y="39024"/>
                    <a:pt x="51653" y="39050"/>
                    <a:pt x="51385" y="39096"/>
                  </a:cubicBezTo>
                  <a:cubicBezTo>
                    <a:pt x="51119" y="39147"/>
                    <a:pt x="50853" y="39233"/>
                    <a:pt x="50523" y="39321"/>
                  </a:cubicBezTo>
                  <a:cubicBezTo>
                    <a:pt x="50619" y="38982"/>
                    <a:pt x="50743" y="38679"/>
                    <a:pt x="50775" y="38368"/>
                  </a:cubicBezTo>
                  <a:cubicBezTo>
                    <a:pt x="50799" y="38116"/>
                    <a:pt x="50789" y="37735"/>
                    <a:pt x="50638" y="37625"/>
                  </a:cubicBezTo>
                  <a:cubicBezTo>
                    <a:pt x="50547" y="37561"/>
                    <a:pt x="50417" y="37542"/>
                    <a:pt x="50277" y="37542"/>
                  </a:cubicBezTo>
                  <a:cubicBezTo>
                    <a:pt x="50129" y="37542"/>
                    <a:pt x="49968" y="37563"/>
                    <a:pt x="49827" y="37575"/>
                  </a:cubicBezTo>
                  <a:cubicBezTo>
                    <a:pt x="49672" y="37588"/>
                    <a:pt x="49525" y="37695"/>
                    <a:pt x="49208" y="37832"/>
                  </a:cubicBezTo>
                  <a:cubicBezTo>
                    <a:pt x="49272" y="37075"/>
                    <a:pt x="49332" y="36410"/>
                    <a:pt x="49392" y="35701"/>
                  </a:cubicBezTo>
                  <a:close/>
                  <a:moveTo>
                    <a:pt x="1082" y="42134"/>
                  </a:moveTo>
                  <a:cubicBezTo>
                    <a:pt x="4409" y="42336"/>
                    <a:pt x="7480" y="43358"/>
                    <a:pt x="10643" y="44229"/>
                  </a:cubicBezTo>
                  <a:cubicBezTo>
                    <a:pt x="9698" y="45214"/>
                    <a:pt x="8905" y="46255"/>
                    <a:pt x="7695" y="46883"/>
                  </a:cubicBezTo>
                  <a:lnTo>
                    <a:pt x="7695" y="46884"/>
                  </a:lnTo>
                  <a:cubicBezTo>
                    <a:pt x="7045" y="47223"/>
                    <a:pt x="6490" y="47745"/>
                    <a:pt x="5866" y="48203"/>
                  </a:cubicBezTo>
                  <a:cubicBezTo>
                    <a:pt x="4226" y="47089"/>
                    <a:pt x="1475" y="43643"/>
                    <a:pt x="1082" y="42134"/>
                  </a:cubicBezTo>
                  <a:close/>
                  <a:moveTo>
                    <a:pt x="11809" y="44486"/>
                  </a:moveTo>
                  <a:cubicBezTo>
                    <a:pt x="11875" y="44486"/>
                    <a:pt x="11946" y="44495"/>
                    <a:pt x="12026" y="44509"/>
                  </a:cubicBezTo>
                  <a:cubicBezTo>
                    <a:pt x="13589" y="44793"/>
                    <a:pt x="15161" y="45044"/>
                    <a:pt x="16889" y="45338"/>
                  </a:cubicBezTo>
                  <a:cubicBezTo>
                    <a:pt x="15418" y="46883"/>
                    <a:pt x="14061" y="48308"/>
                    <a:pt x="12705" y="49743"/>
                  </a:cubicBezTo>
                  <a:cubicBezTo>
                    <a:pt x="12521" y="49940"/>
                    <a:pt x="12320" y="50141"/>
                    <a:pt x="12204" y="50380"/>
                  </a:cubicBezTo>
                  <a:cubicBezTo>
                    <a:pt x="12141" y="50504"/>
                    <a:pt x="12186" y="50770"/>
                    <a:pt x="12287" y="50856"/>
                  </a:cubicBezTo>
                  <a:cubicBezTo>
                    <a:pt x="12302" y="50869"/>
                    <a:pt x="12322" y="50877"/>
                    <a:pt x="12342" y="50879"/>
                  </a:cubicBezTo>
                  <a:cubicBezTo>
                    <a:pt x="12364" y="50886"/>
                    <a:pt x="12391" y="50890"/>
                    <a:pt x="12421" y="50890"/>
                  </a:cubicBezTo>
                  <a:cubicBezTo>
                    <a:pt x="12530" y="50890"/>
                    <a:pt x="12676" y="50846"/>
                    <a:pt x="12759" y="50793"/>
                  </a:cubicBezTo>
                  <a:cubicBezTo>
                    <a:pt x="13900" y="49985"/>
                    <a:pt x="14909" y="49047"/>
                    <a:pt x="15734" y="47896"/>
                  </a:cubicBezTo>
                  <a:cubicBezTo>
                    <a:pt x="16298" y="47112"/>
                    <a:pt x="16985" y="46415"/>
                    <a:pt x="17632" y="45691"/>
                  </a:cubicBezTo>
                  <a:cubicBezTo>
                    <a:pt x="17691" y="45624"/>
                    <a:pt x="17815" y="45567"/>
                    <a:pt x="17906" y="45567"/>
                  </a:cubicBezTo>
                  <a:cubicBezTo>
                    <a:pt x="17921" y="45567"/>
                    <a:pt x="17935" y="45569"/>
                    <a:pt x="17947" y="45572"/>
                  </a:cubicBezTo>
                  <a:cubicBezTo>
                    <a:pt x="18965" y="45797"/>
                    <a:pt x="19979" y="46043"/>
                    <a:pt x="21134" y="46319"/>
                  </a:cubicBezTo>
                  <a:cubicBezTo>
                    <a:pt x="20318" y="47315"/>
                    <a:pt x="19566" y="48226"/>
                    <a:pt x="18818" y="49138"/>
                  </a:cubicBezTo>
                  <a:cubicBezTo>
                    <a:pt x="18448" y="49592"/>
                    <a:pt x="18081" y="50050"/>
                    <a:pt x="17724" y="50513"/>
                  </a:cubicBezTo>
                  <a:cubicBezTo>
                    <a:pt x="17623" y="50641"/>
                    <a:pt x="17513" y="50783"/>
                    <a:pt x="17477" y="50939"/>
                  </a:cubicBezTo>
                  <a:cubicBezTo>
                    <a:pt x="17444" y="51100"/>
                    <a:pt x="17494" y="51279"/>
                    <a:pt x="17509" y="51447"/>
                  </a:cubicBezTo>
                  <a:cubicBezTo>
                    <a:pt x="17692" y="51416"/>
                    <a:pt x="17894" y="51420"/>
                    <a:pt x="18054" y="51342"/>
                  </a:cubicBezTo>
                  <a:cubicBezTo>
                    <a:pt x="18196" y="51279"/>
                    <a:pt x="18297" y="51123"/>
                    <a:pt x="18398" y="50995"/>
                  </a:cubicBezTo>
                  <a:cubicBezTo>
                    <a:pt x="19511" y="49587"/>
                    <a:pt x="20616" y="48171"/>
                    <a:pt x="21739" y="46773"/>
                  </a:cubicBezTo>
                  <a:cubicBezTo>
                    <a:pt x="21810" y="46679"/>
                    <a:pt x="21982" y="46602"/>
                    <a:pt x="22110" y="46602"/>
                  </a:cubicBezTo>
                  <a:cubicBezTo>
                    <a:pt x="22132" y="46602"/>
                    <a:pt x="22152" y="46604"/>
                    <a:pt x="22170" y="46608"/>
                  </a:cubicBezTo>
                  <a:cubicBezTo>
                    <a:pt x="23929" y="47035"/>
                    <a:pt x="25690" y="47475"/>
                    <a:pt x="27441" y="47942"/>
                  </a:cubicBezTo>
                  <a:cubicBezTo>
                    <a:pt x="27716" y="48016"/>
                    <a:pt x="27959" y="48226"/>
                    <a:pt x="28363" y="48460"/>
                  </a:cubicBezTo>
                  <a:cubicBezTo>
                    <a:pt x="27868" y="48855"/>
                    <a:pt x="27528" y="49234"/>
                    <a:pt x="27106" y="49440"/>
                  </a:cubicBezTo>
                  <a:cubicBezTo>
                    <a:pt x="24039" y="50962"/>
                    <a:pt x="20854" y="51778"/>
                    <a:pt x="17503" y="51778"/>
                  </a:cubicBezTo>
                  <a:cubicBezTo>
                    <a:pt x="16670" y="51775"/>
                    <a:pt x="15837" y="51724"/>
                    <a:pt x="15010" y="51622"/>
                  </a:cubicBezTo>
                  <a:cubicBezTo>
                    <a:pt x="14084" y="51512"/>
                    <a:pt x="13172" y="51356"/>
                    <a:pt x="12278" y="51140"/>
                  </a:cubicBezTo>
                  <a:cubicBezTo>
                    <a:pt x="10513" y="50728"/>
                    <a:pt x="8817" y="50101"/>
                    <a:pt x="7208" y="49169"/>
                  </a:cubicBezTo>
                  <a:cubicBezTo>
                    <a:pt x="7067" y="49087"/>
                    <a:pt x="6924" y="49000"/>
                    <a:pt x="6787" y="48908"/>
                  </a:cubicBezTo>
                  <a:cubicBezTo>
                    <a:pt x="6746" y="48881"/>
                    <a:pt x="6718" y="48826"/>
                    <a:pt x="6640" y="48725"/>
                  </a:cubicBezTo>
                  <a:cubicBezTo>
                    <a:pt x="6970" y="48441"/>
                    <a:pt x="7255" y="48056"/>
                    <a:pt x="7635" y="47886"/>
                  </a:cubicBezTo>
                  <a:cubicBezTo>
                    <a:pt x="9184" y="47194"/>
                    <a:pt x="10229" y="45938"/>
                    <a:pt x="11325" y="44733"/>
                  </a:cubicBezTo>
                  <a:cubicBezTo>
                    <a:pt x="11487" y="44551"/>
                    <a:pt x="11627" y="44486"/>
                    <a:pt x="11809" y="44486"/>
                  </a:cubicBezTo>
                  <a:close/>
                  <a:moveTo>
                    <a:pt x="34655" y="41590"/>
                  </a:moveTo>
                  <a:cubicBezTo>
                    <a:pt x="39014" y="44001"/>
                    <a:pt x="43781" y="44551"/>
                    <a:pt x="48603" y="44826"/>
                  </a:cubicBezTo>
                  <a:cubicBezTo>
                    <a:pt x="48722" y="46375"/>
                    <a:pt x="48846" y="47938"/>
                    <a:pt x="48970" y="49547"/>
                  </a:cubicBezTo>
                  <a:cubicBezTo>
                    <a:pt x="46399" y="50376"/>
                    <a:pt x="44001" y="51802"/>
                    <a:pt x="41236" y="52054"/>
                  </a:cubicBezTo>
                  <a:cubicBezTo>
                    <a:pt x="40570" y="52115"/>
                    <a:pt x="39887" y="52174"/>
                    <a:pt x="39213" y="52174"/>
                  </a:cubicBezTo>
                  <a:cubicBezTo>
                    <a:pt x="38714" y="52174"/>
                    <a:pt x="38219" y="52142"/>
                    <a:pt x="37739" y="52054"/>
                  </a:cubicBezTo>
                  <a:cubicBezTo>
                    <a:pt x="36067" y="51743"/>
                    <a:pt x="34443" y="51156"/>
                    <a:pt x="32813" y="50661"/>
                  </a:cubicBezTo>
                  <a:cubicBezTo>
                    <a:pt x="32689" y="50625"/>
                    <a:pt x="32547" y="50318"/>
                    <a:pt x="32579" y="50175"/>
                  </a:cubicBezTo>
                  <a:cubicBezTo>
                    <a:pt x="32776" y="49323"/>
                    <a:pt x="33037" y="48484"/>
                    <a:pt x="33244" y="47632"/>
                  </a:cubicBezTo>
                  <a:cubicBezTo>
                    <a:pt x="33702" y="45711"/>
                    <a:pt x="34146" y="43786"/>
                    <a:pt x="34596" y="41866"/>
                  </a:cubicBezTo>
                  <a:cubicBezTo>
                    <a:pt x="34615" y="41778"/>
                    <a:pt x="34632" y="41691"/>
                    <a:pt x="34655" y="41590"/>
                  </a:cubicBezTo>
                  <a:close/>
                  <a:moveTo>
                    <a:pt x="29405" y="41608"/>
                  </a:moveTo>
                  <a:cubicBezTo>
                    <a:pt x="29662" y="41608"/>
                    <a:pt x="29748" y="41867"/>
                    <a:pt x="29806" y="42098"/>
                  </a:cubicBezTo>
                  <a:cubicBezTo>
                    <a:pt x="30155" y="43520"/>
                    <a:pt x="30498" y="44944"/>
                    <a:pt x="30824" y="46370"/>
                  </a:cubicBezTo>
                  <a:cubicBezTo>
                    <a:pt x="31081" y="47475"/>
                    <a:pt x="31310" y="48588"/>
                    <a:pt x="31535" y="49702"/>
                  </a:cubicBezTo>
                  <a:cubicBezTo>
                    <a:pt x="31594" y="49987"/>
                    <a:pt x="31553" y="50298"/>
                    <a:pt x="31649" y="50563"/>
                  </a:cubicBezTo>
                  <a:cubicBezTo>
                    <a:pt x="31750" y="50853"/>
                    <a:pt x="31902" y="51201"/>
                    <a:pt x="32135" y="51343"/>
                  </a:cubicBezTo>
                  <a:cubicBezTo>
                    <a:pt x="32424" y="51512"/>
                    <a:pt x="32492" y="51673"/>
                    <a:pt x="32497" y="51975"/>
                  </a:cubicBezTo>
                  <a:cubicBezTo>
                    <a:pt x="32530" y="53159"/>
                    <a:pt x="32593" y="54345"/>
                    <a:pt x="32644" y="55582"/>
                  </a:cubicBezTo>
                  <a:cubicBezTo>
                    <a:pt x="32130" y="55285"/>
                    <a:pt x="31567" y="54968"/>
                    <a:pt x="31016" y="54638"/>
                  </a:cubicBezTo>
                  <a:cubicBezTo>
                    <a:pt x="30952" y="54602"/>
                    <a:pt x="30915" y="54492"/>
                    <a:pt x="30906" y="54410"/>
                  </a:cubicBezTo>
                  <a:cubicBezTo>
                    <a:pt x="30631" y="52498"/>
                    <a:pt x="30118" y="50650"/>
                    <a:pt x="29379" y="48868"/>
                  </a:cubicBezTo>
                  <a:cubicBezTo>
                    <a:pt x="29316" y="48716"/>
                    <a:pt x="29389" y="48497"/>
                    <a:pt x="29430" y="48314"/>
                  </a:cubicBezTo>
                  <a:cubicBezTo>
                    <a:pt x="29499" y="47997"/>
                    <a:pt x="29457" y="47786"/>
                    <a:pt x="29091" y="47704"/>
                  </a:cubicBezTo>
                  <a:cubicBezTo>
                    <a:pt x="28940" y="47667"/>
                    <a:pt x="28757" y="47553"/>
                    <a:pt x="28692" y="47420"/>
                  </a:cubicBezTo>
                  <a:cubicBezTo>
                    <a:pt x="27913" y="45830"/>
                    <a:pt x="27152" y="44225"/>
                    <a:pt x="26354" y="42552"/>
                  </a:cubicBezTo>
                  <a:cubicBezTo>
                    <a:pt x="27317" y="42245"/>
                    <a:pt x="28285" y="41925"/>
                    <a:pt x="29261" y="41631"/>
                  </a:cubicBezTo>
                  <a:cubicBezTo>
                    <a:pt x="29314" y="41615"/>
                    <a:pt x="29362" y="41608"/>
                    <a:pt x="29405" y="41608"/>
                  </a:cubicBezTo>
                  <a:close/>
                  <a:moveTo>
                    <a:pt x="55598" y="76300"/>
                  </a:moveTo>
                  <a:cubicBezTo>
                    <a:pt x="57308" y="76378"/>
                    <a:pt x="59068" y="76466"/>
                    <a:pt x="60828" y="76553"/>
                  </a:cubicBezTo>
                  <a:cubicBezTo>
                    <a:pt x="60906" y="76558"/>
                    <a:pt x="61020" y="76580"/>
                    <a:pt x="61062" y="76640"/>
                  </a:cubicBezTo>
                  <a:cubicBezTo>
                    <a:pt x="61845" y="77722"/>
                    <a:pt x="63097" y="78139"/>
                    <a:pt x="64174" y="78799"/>
                  </a:cubicBezTo>
                  <a:cubicBezTo>
                    <a:pt x="64903" y="79243"/>
                    <a:pt x="65678" y="79605"/>
                    <a:pt x="66433" y="80004"/>
                  </a:cubicBezTo>
                  <a:cubicBezTo>
                    <a:pt x="66410" y="80077"/>
                    <a:pt x="66393" y="80150"/>
                    <a:pt x="66370" y="80224"/>
                  </a:cubicBezTo>
                  <a:cubicBezTo>
                    <a:pt x="65081" y="80169"/>
                    <a:pt x="63789" y="80133"/>
                    <a:pt x="62501" y="80046"/>
                  </a:cubicBezTo>
                  <a:cubicBezTo>
                    <a:pt x="60696" y="79931"/>
                    <a:pt x="58889" y="79775"/>
                    <a:pt x="57084" y="79638"/>
                  </a:cubicBezTo>
                  <a:cubicBezTo>
                    <a:pt x="57010" y="79633"/>
                    <a:pt x="56937" y="79638"/>
                    <a:pt x="56863" y="79628"/>
                  </a:cubicBezTo>
                  <a:cubicBezTo>
                    <a:pt x="55173" y="79426"/>
                    <a:pt x="55296" y="79216"/>
                    <a:pt x="55433" y="77854"/>
                  </a:cubicBezTo>
                  <a:cubicBezTo>
                    <a:pt x="55488" y="77299"/>
                    <a:pt x="55553" y="76746"/>
                    <a:pt x="55598" y="76300"/>
                  </a:cubicBezTo>
                  <a:close/>
                  <a:moveTo>
                    <a:pt x="50273" y="50317"/>
                  </a:moveTo>
                  <a:cubicBezTo>
                    <a:pt x="50364" y="50317"/>
                    <a:pt x="50455" y="50320"/>
                    <a:pt x="50547" y="50325"/>
                  </a:cubicBezTo>
                  <a:cubicBezTo>
                    <a:pt x="52701" y="50444"/>
                    <a:pt x="54878" y="50353"/>
                    <a:pt x="57024" y="50545"/>
                  </a:cubicBezTo>
                  <a:cubicBezTo>
                    <a:pt x="59361" y="50757"/>
                    <a:pt x="61524" y="51691"/>
                    <a:pt x="63674" y="52585"/>
                  </a:cubicBezTo>
                  <a:cubicBezTo>
                    <a:pt x="67469" y="54162"/>
                    <a:pt x="71008" y="56165"/>
                    <a:pt x="74084" y="58929"/>
                  </a:cubicBezTo>
                  <a:cubicBezTo>
                    <a:pt x="75598" y="60288"/>
                    <a:pt x="76900" y="61868"/>
                    <a:pt x="77942" y="63618"/>
                  </a:cubicBezTo>
                  <a:cubicBezTo>
                    <a:pt x="76705" y="64617"/>
                    <a:pt x="75472" y="65611"/>
                    <a:pt x="74294" y="66555"/>
                  </a:cubicBezTo>
                  <a:lnTo>
                    <a:pt x="74294" y="66556"/>
                  </a:lnTo>
                  <a:cubicBezTo>
                    <a:pt x="72777" y="65345"/>
                    <a:pt x="71305" y="64016"/>
                    <a:pt x="69682" y="62903"/>
                  </a:cubicBezTo>
                  <a:cubicBezTo>
                    <a:pt x="67862" y="61657"/>
                    <a:pt x="65942" y="60534"/>
                    <a:pt x="63990" y="59498"/>
                  </a:cubicBezTo>
                  <a:cubicBezTo>
                    <a:pt x="63380" y="59172"/>
                    <a:pt x="63081" y="58878"/>
                    <a:pt x="62917" y="58224"/>
                  </a:cubicBezTo>
                  <a:cubicBezTo>
                    <a:pt x="62129" y="55043"/>
                    <a:pt x="59873" y="53374"/>
                    <a:pt x="56854" y="52604"/>
                  </a:cubicBezTo>
                  <a:cubicBezTo>
                    <a:pt x="54717" y="52053"/>
                    <a:pt x="52531" y="51829"/>
                    <a:pt x="50326" y="51820"/>
                  </a:cubicBezTo>
                  <a:cubicBezTo>
                    <a:pt x="50316" y="51820"/>
                    <a:pt x="50306" y="51820"/>
                    <a:pt x="50296" y="51820"/>
                  </a:cubicBezTo>
                  <a:cubicBezTo>
                    <a:pt x="49623" y="51820"/>
                    <a:pt x="48970" y="51966"/>
                    <a:pt x="48374" y="52559"/>
                  </a:cubicBezTo>
                  <a:cubicBezTo>
                    <a:pt x="49226" y="52595"/>
                    <a:pt x="50005" y="52586"/>
                    <a:pt x="50766" y="52673"/>
                  </a:cubicBezTo>
                  <a:cubicBezTo>
                    <a:pt x="52766" y="52911"/>
                    <a:pt x="54782" y="53066"/>
                    <a:pt x="56744" y="53484"/>
                  </a:cubicBezTo>
                  <a:cubicBezTo>
                    <a:pt x="59700" y="54116"/>
                    <a:pt x="61850" y="56221"/>
                    <a:pt x="62340" y="59498"/>
                  </a:cubicBezTo>
                  <a:cubicBezTo>
                    <a:pt x="62785" y="62490"/>
                    <a:pt x="62684" y="65452"/>
                    <a:pt x="62276" y="68422"/>
                  </a:cubicBezTo>
                  <a:cubicBezTo>
                    <a:pt x="61965" y="70690"/>
                    <a:pt x="61639" y="72955"/>
                    <a:pt x="61323" y="75223"/>
                  </a:cubicBezTo>
                  <a:cubicBezTo>
                    <a:pt x="61286" y="75503"/>
                    <a:pt x="61240" y="75692"/>
                    <a:pt x="60878" y="75700"/>
                  </a:cubicBezTo>
                  <a:cubicBezTo>
                    <a:pt x="60677" y="75705"/>
                    <a:pt x="60476" y="75707"/>
                    <a:pt x="60275" y="75707"/>
                  </a:cubicBezTo>
                  <a:cubicBezTo>
                    <a:pt x="58309" y="75707"/>
                    <a:pt x="56372" y="75494"/>
                    <a:pt x="54480" y="74916"/>
                  </a:cubicBezTo>
                  <a:cubicBezTo>
                    <a:pt x="54480" y="73248"/>
                    <a:pt x="54489" y="71588"/>
                    <a:pt x="54475" y="69930"/>
                  </a:cubicBezTo>
                  <a:cubicBezTo>
                    <a:pt x="54461" y="67638"/>
                    <a:pt x="54434" y="65346"/>
                    <a:pt x="54411" y="63054"/>
                  </a:cubicBezTo>
                  <a:cubicBezTo>
                    <a:pt x="54407" y="62908"/>
                    <a:pt x="54429" y="62738"/>
                    <a:pt x="54361" y="62624"/>
                  </a:cubicBezTo>
                  <a:cubicBezTo>
                    <a:pt x="54278" y="62481"/>
                    <a:pt x="54117" y="62298"/>
                    <a:pt x="53989" y="62298"/>
                  </a:cubicBezTo>
                  <a:cubicBezTo>
                    <a:pt x="53951" y="62299"/>
                    <a:pt x="53913" y="62309"/>
                    <a:pt x="53879" y="62326"/>
                  </a:cubicBezTo>
                  <a:cubicBezTo>
                    <a:pt x="53774" y="62385"/>
                    <a:pt x="53660" y="62509"/>
                    <a:pt x="53614" y="62619"/>
                  </a:cubicBezTo>
                  <a:cubicBezTo>
                    <a:pt x="53531" y="62789"/>
                    <a:pt x="53531" y="63008"/>
                    <a:pt x="53531" y="63210"/>
                  </a:cubicBezTo>
                  <a:cubicBezTo>
                    <a:pt x="53572" y="66727"/>
                    <a:pt x="53609" y="70246"/>
                    <a:pt x="53641" y="73766"/>
                  </a:cubicBezTo>
                  <a:cubicBezTo>
                    <a:pt x="53645" y="74211"/>
                    <a:pt x="53568" y="74655"/>
                    <a:pt x="53591" y="75099"/>
                  </a:cubicBezTo>
                  <a:cubicBezTo>
                    <a:pt x="53599" y="75260"/>
                    <a:pt x="53755" y="75475"/>
                    <a:pt x="53902" y="75563"/>
                  </a:cubicBezTo>
                  <a:cubicBezTo>
                    <a:pt x="54214" y="75746"/>
                    <a:pt x="54562" y="75866"/>
                    <a:pt x="54943" y="76030"/>
                  </a:cubicBezTo>
                  <a:cubicBezTo>
                    <a:pt x="54764" y="76576"/>
                    <a:pt x="54838" y="77158"/>
                    <a:pt x="54333" y="77671"/>
                  </a:cubicBezTo>
                  <a:cubicBezTo>
                    <a:pt x="53906" y="78102"/>
                    <a:pt x="53783" y="78817"/>
                    <a:pt x="53458" y="79367"/>
                  </a:cubicBezTo>
                  <a:cubicBezTo>
                    <a:pt x="52545" y="80930"/>
                    <a:pt x="51574" y="82457"/>
                    <a:pt x="50666" y="84024"/>
                  </a:cubicBezTo>
                  <a:cubicBezTo>
                    <a:pt x="49529" y="85981"/>
                    <a:pt x="48393" y="87943"/>
                    <a:pt x="47334" y="89946"/>
                  </a:cubicBezTo>
                  <a:cubicBezTo>
                    <a:pt x="46827" y="90895"/>
                    <a:pt x="46251" y="91560"/>
                    <a:pt x="45109" y="91560"/>
                  </a:cubicBezTo>
                  <a:cubicBezTo>
                    <a:pt x="45083" y="91560"/>
                    <a:pt x="45056" y="91560"/>
                    <a:pt x="45029" y="91559"/>
                  </a:cubicBezTo>
                  <a:cubicBezTo>
                    <a:pt x="43984" y="91532"/>
                    <a:pt x="42989" y="91316"/>
                    <a:pt x="42067" y="90848"/>
                  </a:cubicBezTo>
                  <a:cubicBezTo>
                    <a:pt x="41774" y="90697"/>
                    <a:pt x="41550" y="90390"/>
                    <a:pt x="41321" y="90133"/>
                  </a:cubicBezTo>
                  <a:cubicBezTo>
                    <a:pt x="41127" y="89918"/>
                    <a:pt x="40981" y="89657"/>
                    <a:pt x="40793" y="89432"/>
                  </a:cubicBezTo>
                  <a:cubicBezTo>
                    <a:pt x="40539" y="89134"/>
                    <a:pt x="40276" y="88974"/>
                    <a:pt x="39989" y="88974"/>
                  </a:cubicBezTo>
                  <a:cubicBezTo>
                    <a:pt x="39800" y="88974"/>
                    <a:pt x="39600" y="89043"/>
                    <a:pt x="39386" y="89189"/>
                  </a:cubicBezTo>
                  <a:cubicBezTo>
                    <a:pt x="38942" y="89492"/>
                    <a:pt x="38473" y="89849"/>
                    <a:pt x="38203" y="90299"/>
                  </a:cubicBezTo>
                  <a:cubicBezTo>
                    <a:pt x="37579" y="91340"/>
                    <a:pt x="36744" y="91759"/>
                    <a:pt x="35894" y="91759"/>
                  </a:cubicBezTo>
                  <a:cubicBezTo>
                    <a:pt x="35177" y="91759"/>
                    <a:pt x="34449" y="91461"/>
                    <a:pt x="33830" y="90987"/>
                  </a:cubicBezTo>
                  <a:cubicBezTo>
                    <a:pt x="33441" y="90684"/>
                    <a:pt x="33111" y="90312"/>
                    <a:pt x="32753" y="89969"/>
                  </a:cubicBezTo>
                  <a:cubicBezTo>
                    <a:pt x="32135" y="89373"/>
                    <a:pt x="31520" y="88772"/>
                    <a:pt x="30902" y="88177"/>
                  </a:cubicBezTo>
                  <a:cubicBezTo>
                    <a:pt x="30851" y="88126"/>
                    <a:pt x="30782" y="88094"/>
                    <a:pt x="30727" y="88044"/>
                  </a:cubicBezTo>
                  <a:cubicBezTo>
                    <a:pt x="28138" y="85532"/>
                    <a:pt x="25048" y="83662"/>
                    <a:pt x="22216" y="81457"/>
                  </a:cubicBezTo>
                  <a:cubicBezTo>
                    <a:pt x="19768" y="79550"/>
                    <a:pt x="17472" y="77465"/>
                    <a:pt x="15937" y="74756"/>
                  </a:cubicBezTo>
                  <a:cubicBezTo>
                    <a:pt x="14103" y="71510"/>
                    <a:pt x="13310" y="68041"/>
                    <a:pt x="14654" y="64360"/>
                  </a:cubicBezTo>
                  <a:cubicBezTo>
                    <a:pt x="15020" y="63365"/>
                    <a:pt x="15378" y="62358"/>
                    <a:pt x="15845" y="61409"/>
                  </a:cubicBezTo>
                  <a:cubicBezTo>
                    <a:pt x="17092" y="58884"/>
                    <a:pt x="19131" y="57147"/>
                    <a:pt x="21593" y="55868"/>
                  </a:cubicBezTo>
                  <a:cubicBezTo>
                    <a:pt x="22807" y="55235"/>
                    <a:pt x="24030" y="54588"/>
                    <a:pt x="25443" y="54482"/>
                  </a:cubicBezTo>
                  <a:cubicBezTo>
                    <a:pt x="25809" y="54454"/>
                    <a:pt x="26173" y="54437"/>
                    <a:pt x="26534" y="54437"/>
                  </a:cubicBezTo>
                  <a:cubicBezTo>
                    <a:pt x="27877" y="54437"/>
                    <a:pt x="29179" y="54670"/>
                    <a:pt x="30374" y="55418"/>
                  </a:cubicBezTo>
                  <a:cubicBezTo>
                    <a:pt x="31474" y="56100"/>
                    <a:pt x="32557" y="56821"/>
                    <a:pt x="33643" y="57530"/>
                  </a:cubicBezTo>
                  <a:cubicBezTo>
                    <a:pt x="33721" y="57577"/>
                    <a:pt x="33799" y="57631"/>
                    <a:pt x="33858" y="57700"/>
                  </a:cubicBezTo>
                  <a:cubicBezTo>
                    <a:pt x="36287" y="60368"/>
                    <a:pt x="39441" y="61582"/>
                    <a:pt x="42915" y="61880"/>
                  </a:cubicBezTo>
                  <a:cubicBezTo>
                    <a:pt x="46032" y="62151"/>
                    <a:pt x="49172" y="62141"/>
                    <a:pt x="52302" y="62211"/>
                  </a:cubicBezTo>
                  <a:cubicBezTo>
                    <a:pt x="52335" y="62211"/>
                    <a:pt x="52368" y="62212"/>
                    <a:pt x="52400" y="62212"/>
                  </a:cubicBezTo>
                  <a:cubicBezTo>
                    <a:pt x="52872" y="62212"/>
                    <a:pt x="53344" y="62126"/>
                    <a:pt x="53814" y="62032"/>
                  </a:cubicBezTo>
                  <a:lnTo>
                    <a:pt x="53814" y="62027"/>
                  </a:lnTo>
                  <a:cubicBezTo>
                    <a:pt x="53925" y="62010"/>
                    <a:pt x="54040" y="61987"/>
                    <a:pt x="54150" y="61964"/>
                  </a:cubicBezTo>
                  <a:cubicBezTo>
                    <a:pt x="54323" y="61926"/>
                    <a:pt x="54461" y="61702"/>
                    <a:pt x="54617" y="61565"/>
                  </a:cubicBezTo>
                  <a:cubicBezTo>
                    <a:pt x="54452" y="61450"/>
                    <a:pt x="54296" y="61262"/>
                    <a:pt x="54117" y="61234"/>
                  </a:cubicBezTo>
                  <a:cubicBezTo>
                    <a:pt x="53958" y="61212"/>
                    <a:pt x="53797" y="61205"/>
                    <a:pt x="53635" y="61205"/>
                  </a:cubicBezTo>
                  <a:cubicBezTo>
                    <a:pt x="53433" y="61205"/>
                    <a:pt x="53230" y="61216"/>
                    <a:pt x="53027" y="61221"/>
                  </a:cubicBezTo>
                  <a:cubicBezTo>
                    <a:pt x="51710" y="61261"/>
                    <a:pt x="50393" y="61293"/>
                    <a:pt x="49078" y="61293"/>
                  </a:cubicBezTo>
                  <a:cubicBezTo>
                    <a:pt x="46731" y="61293"/>
                    <a:pt x="44388" y="61190"/>
                    <a:pt x="42053" y="60841"/>
                  </a:cubicBezTo>
                  <a:cubicBezTo>
                    <a:pt x="40257" y="60570"/>
                    <a:pt x="38607" y="59928"/>
                    <a:pt x="37007" y="59057"/>
                  </a:cubicBezTo>
                  <a:cubicBezTo>
                    <a:pt x="35847" y="58425"/>
                    <a:pt x="34807" y="57706"/>
                    <a:pt x="34202" y="56528"/>
                  </a:cubicBezTo>
                  <a:cubicBezTo>
                    <a:pt x="33836" y="55807"/>
                    <a:pt x="33584" y="55006"/>
                    <a:pt x="33414" y="54208"/>
                  </a:cubicBezTo>
                  <a:cubicBezTo>
                    <a:pt x="33253" y="53447"/>
                    <a:pt x="33271" y="52650"/>
                    <a:pt x="33203" y="51829"/>
                  </a:cubicBezTo>
                  <a:lnTo>
                    <a:pt x="33203" y="51829"/>
                  </a:lnTo>
                  <a:cubicBezTo>
                    <a:pt x="34399" y="52141"/>
                    <a:pt x="35517" y="52489"/>
                    <a:pt x="36663" y="52714"/>
                  </a:cubicBezTo>
                  <a:cubicBezTo>
                    <a:pt x="37675" y="52916"/>
                    <a:pt x="38680" y="53020"/>
                    <a:pt x="39676" y="53020"/>
                  </a:cubicBezTo>
                  <a:cubicBezTo>
                    <a:pt x="41487" y="53020"/>
                    <a:pt x="43270" y="52676"/>
                    <a:pt x="45015" y="51949"/>
                  </a:cubicBezTo>
                  <a:cubicBezTo>
                    <a:pt x="45913" y="51577"/>
                    <a:pt x="46824" y="51247"/>
                    <a:pt x="47728" y="50899"/>
                  </a:cubicBezTo>
                  <a:cubicBezTo>
                    <a:pt x="48553" y="50577"/>
                    <a:pt x="49370" y="50317"/>
                    <a:pt x="50273" y="50317"/>
                  </a:cubicBezTo>
                  <a:close/>
                  <a:moveTo>
                    <a:pt x="46986" y="1"/>
                  </a:moveTo>
                  <a:cubicBezTo>
                    <a:pt x="46101" y="1"/>
                    <a:pt x="45423" y="598"/>
                    <a:pt x="44772" y="1205"/>
                  </a:cubicBezTo>
                  <a:cubicBezTo>
                    <a:pt x="44021" y="1901"/>
                    <a:pt x="43292" y="2625"/>
                    <a:pt x="42558" y="3336"/>
                  </a:cubicBezTo>
                  <a:cubicBezTo>
                    <a:pt x="42196" y="3684"/>
                    <a:pt x="41785" y="3858"/>
                    <a:pt x="41297" y="3858"/>
                  </a:cubicBezTo>
                  <a:cubicBezTo>
                    <a:pt x="41234" y="3858"/>
                    <a:pt x="41170" y="3855"/>
                    <a:pt x="41104" y="3849"/>
                  </a:cubicBezTo>
                  <a:cubicBezTo>
                    <a:pt x="40575" y="3802"/>
                    <a:pt x="40039" y="3730"/>
                    <a:pt x="39509" y="3730"/>
                  </a:cubicBezTo>
                  <a:cubicBezTo>
                    <a:pt x="39365" y="3730"/>
                    <a:pt x="39222" y="3735"/>
                    <a:pt x="39079" y="3748"/>
                  </a:cubicBezTo>
                  <a:cubicBezTo>
                    <a:pt x="37021" y="3927"/>
                    <a:pt x="36049" y="4793"/>
                    <a:pt x="35700" y="6594"/>
                  </a:cubicBezTo>
                  <a:cubicBezTo>
                    <a:pt x="35664" y="6773"/>
                    <a:pt x="35609" y="6947"/>
                    <a:pt x="35591" y="7131"/>
                  </a:cubicBezTo>
                  <a:cubicBezTo>
                    <a:pt x="35518" y="7703"/>
                    <a:pt x="35229" y="7947"/>
                    <a:pt x="34633" y="8029"/>
                  </a:cubicBezTo>
                  <a:cubicBezTo>
                    <a:pt x="32296" y="8363"/>
                    <a:pt x="30962" y="10705"/>
                    <a:pt x="31833" y="12897"/>
                  </a:cubicBezTo>
                  <a:cubicBezTo>
                    <a:pt x="31993" y="13305"/>
                    <a:pt x="32185" y="13703"/>
                    <a:pt x="32383" y="14092"/>
                  </a:cubicBezTo>
                  <a:cubicBezTo>
                    <a:pt x="33313" y="15972"/>
                    <a:pt x="34675" y="17649"/>
                    <a:pt x="34922" y="19895"/>
                  </a:cubicBezTo>
                  <a:cubicBezTo>
                    <a:pt x="34170" y="20642"/>
                    <a:pt x="34170" y="21564"/>
                    <a:pt x="34547" y="22641"/>
                  </a:cubicBezTo>
                  <a:cubicBezTo>
                    <a:pt x="35060" y="24117"/>
                    <a:pt x="36082" y="25011"/>
                    <a:pt x="37443" y="25607"/>
                  </a:cubicBezTo>
                  <a:cubicBezTo>
                    <a:pt x="37746" y="25739"/>
                    <a:pt x="37860" y="25891"/>
                    <a:pt x="37824" y="26221"/>
                  </a:cubicBezTo>
                  <a:cubicBezTo>
                    <a:pt x="37750" y="26949"/>
                    <a:pt x="37709" y="27678"/>
                    <a:pt x="37649" y="28430"/>
                  </a:cubicBezTo>
                  <a:cubicBezTo>
                    <a:pt x="36127" y="28567"/>
                    <a:pt x="35279" y="29585"/>
                    <a:pt x="34610" y="30699"/>
                  </a:cubicBezTo>
                  <a:cubicBezTo>
                    <a:pt x="33653" y="32298"/>
                    <a:pt x="33038" y="34044"/>
                    <a:pt x="32979" y="35947"/>
                  </a:cubicBezTo>
                  <a:cubicBezTo>
                    <a:pt x="32929" y="37606"/>
                    <a:pt x="32946" y="39251"/>
                    <a:pt x="33914" y="40718"/>
                  </a:cubicBezTo>
                  <a:cubicBezTo>
                    <a:pt x="33992" y="40841"/>
                    <a:pt x="33978" y="41062"/>
                    <a:pt x="33941" y="41222"/>
                  </a:cubicBezTo>
                  <a:cubicBezTo>
                    <a:pt x="33726" y="42244"/>
                    <a:pt x="33520" y="43266"/>
                    <a:pt x="33258" y="44280"/>
                  </a:cubicBezTo>
                  <a:cubicBezTo>
                    <a:pt x="32923" y="45590"/>
                    <a:pt x="32538" y="46892"/>
                    <a:pt x="32176" y="48194"/>
                  </a:cubicBezTo>
                  <a:cubicBezTo>
                    <a:pt x="32127" y="48189"/>
                    <a:pt x="32077" y="48184"/>
                    <a:pt x="32026" y="48176"/>
                  </a:cubicBezTo>
                  <a:cubicBezTo>
                    <a:pt x="31930" y="47736"/>
                    <a:pt x="31833" y="47291"/>
                    <a:pt x="31728" y="46851"/>
                  </a:cubicBezTo>
                  <a:cubicBezTo>
                    <a:pt x="31330" y="45141"/>
                    <a:pt x="30944" y="43426"/>
                    <a:pt x="30508" y="41726"/>
                  </a:cubicBezTo>
                  <a:cubicBezTo>
                    <a:pt x="30353" y="41124"/>
                    <a:pt x="29950" y="40787"/>
                    <a:pt x="29435" y="40787"/>
                  </a:cubicBezTo>
                  <a:cubicBezTo>
                    <a:pt x="29326" y="40787"/>
                    <a:pt x="29213" y="40802"/>
                    <a:pt x="29097" y="40833"/>
                  </a:cubicBezTo>
                  <a:cubicBezTo>
                    <a:pt x="28087" y="41094"/>
                    <a:pt x="27084" y="41392"/>
                    <a:pt x="26103" y="41749"/>
                  </a:cubicBezTo>
                  <a:cubicBezTo>
                    <a:pt x="25255" y="42061"/>
                    <a:pt x="25173" y="42433"/>
                    <a:pt x="25622" y="43239"/>
                  </a:cubicBezTo>
                  <a:cubicBezTo>
                    <a:pt x="25842" y="43624"/>
                    <a:pt x="26048" y="44023"/>
                    <a:pt x="26301" y="44495"/>
                  </a:cubicBezTo>
                  <a:cubicBezTo>
                    <a:pt x="25269" y="43785"/>
                    <a:pt x="24380" y="43065"/>
                    <a:pt x="23399" y="42515"/>
                  </a:cubicBezTo>
                  <a:cubicBezTo>
                    <a:pt x="20905" y="41121"/>
                    <a:pt x="18238" y="40150"/>
                    <a:pt x="15483" y="39430"/>
                  </a:cubicBezTo>
                  <a:cubicBezTo>
                    <a:pt x="14091" y="39064"/>
                    <a:pt x="12688" y="38851"/>
                    <a:pt x="11282" y="38851"/>
                  </a:cubicBezTo>
                  <a:cubicBezTo>
                    <a:pt x="10219" y="38851"/>
                    <a:pt x="9155" y="38972"/>
                    <a:pt x="8090" y="39242"/>
                  </a:cubicBezTo>
                  <a:cubicBezTo>
                    <a:pt x="6119" y="39741"/>
                    <a:pt x="4162" y="40283"/>
                    <a:pt x="2200" y="40819"/>
                  </a:cubicBezTo>
                  <a:cubicBezTo>
                    <a:pt x="1655" y="40965"/>
                    <a:pt x="1119" y="41154"/>
                    <a:pt x="583" y="41341"/>
                  </a:cubicBezTo>
                  <a:cubicBezTo>
                    <a:pt x="170" y="41493"/>
                    <a:pt x="0" y="41809"/>
                    <a:pt x="156" y="42217"/>
                  </a:cubicBezTo>
                  <a:cubicBezTo>
                    <a:pt x="358" y="42744"/>
                    <a:pt x="523" y="43312"/>
                    <a:pt x="844" y="43761"/>
                  </a:cubicBezTo>
                  <a:cubicBezTo>
                    <a:pt x="1958" y="45320"/>
                    <a:pt x="3021" y="46910"/>
                    <a:pt x="4506" y="48194"/>
                  </a:cubicBezTo>
                  <a:cubicBezTo>
                    <a:pt x="5671" y="49198"/>
                    <a:pt x="6894" y="50073"/>
                    <a:pt x="8288" y="50696"/>
                  </a:cubicBezTo>
                  <a:cubicBezTo>
                    <a:pt x="11208" y="51992"/>
                    <a:pt x="14233" y="52628"/>
                    <a:pt x="17338" y="52628"/>
                  </a:cubicBezTo>
                  <a:cubicBezTo>
                    <a:pt x="18342" y="52628"/>
                    <a:pt x="19355" y="52561"/>
                    <a:pt x="20375" y="52429"/>
                  </a:cubicBezTo>
                  <a:cubicBezTo>
                    <a:pt x="23316" y="52044"/>
                    <a:pt x="26118" y="51159"/>
                    <a:pt x="28730" y="49422"/>
                  </a:cubicBezTo>
                  <a:cubicBezTo>
                    <a:pt x="29174" y="50957"/>
                    <a:pt x="29620" y="52488"/>
                    <a:pt x="30083" y="54083"/>
                  </a:cubicBezTo>
                  <a:cubicBezTo>
                    <a:pt x="28551" y="53652"/>
                    <a:pt x="27328" y="53429"/>
                    <a:pt x="26237" y="53429"/>
                  </a:cubicBezTo>
                  <a:cubicBezTo>
                    <a:pt x="25648" y="53429"/>
                    <a:pt x="25098" y="53494"/>
                    <a:pt x="24559" y="53626"/>
                  </a:cubicBezTo>
                  <a:cubicBezTo>
                    <a:pt x="21204" y="54451"/>
                    <a:pt x="18482" y="56321"/>
                    <a:pt x="16254" y="58896"/>
                  </a:cubicBezTo>
                  <a:cubicBezTo>
                    <a:pt x="14975" y="60372"/>
                    <a:pt x="14361" y="62234"/>
                    <a:pt x="13719" y="64048"/>
                  </a:cubicBezTo>
                  <a:cubicBezTo>
                    <a:pt x="12312" y="68050"/>
                    <a:pt x="13124" y="71813"/>
                    <a:pt x="15158" y="75337"/>
                  </a:cubicBezTo>
                  <a:cubicBezTo>
                    <a:pt x="16749" y="78097"/>
                    <a:pt x="19081" y="80247"/>
                    <a:pt x="21589" y="82199"/>
                  </a:cubicBezTo>
                  <a:cubicBezTo>
                    <a:pt x="24421" y="84399"/>
                    <a:pt x="27506" y="86274"/>
                    <a:pt x="30104" y="88781"/>
                  </a:cubicBezTo>
                  <a:cubicBezTo>
                    <a:pt x="30155" y="88831"/>
                    <a:pt x="30224" y="88868"/>
                    <a:pt x="30274" y="88918"/>
                  </a:cubicBezTo>
                  <a:cubicBezTo>
                    <a:pt x="30866" y="89491"/>
                    <a:pt x="31489" y="90031"/>
                    <a:pt x="32035" y="90641"/>
                  </a:cubicBezTo>
                  <a:cubicBezTo>
                    <a:pt x="32736" y="91421"/>
                    <a:pt x="33514" y="92063"/>
                    <a:pt x="34486" y="92461"/>
                  </a:cubicBezTo>
                  <a:cubicBezTo>
                    <a:pt x="34936" y="92646"/>
                    <a:pt x="35398" y="92735"/>
                    <a:pt x="35850" y="92735"/>
                  </a:cubicBezTo>
                  <a:cubicBezTo>
                    <a:pt x="36912" y="92735"/>
                    <a:pt x="37924" y="92243"/>
                    <a:pt x="38611" y="91333"/>
                  </a:cubicBezTo>
                  <a:cubicBezTo>
                    <a:pt x="38841" y="91030"/>
                    <a:pt x="39042" y="90696"/>
                    <a:pt x="39295" y="90407"/>
                  </a:cubicBezTo>
                  <a:cubicBezTo>
                    <a:pt x="39542" y="90131"/>
                    <a:pt x="39718" y="89990"/>
                    <a:pt x="39880" y="89990"/>
                  </a:cubicBezTo>
                  <a:cubicBezTo>
                    <a:pt x="40050" y="89990"/>
                    <a:pt x="40204" y="90147"/>
                    <a:pt x="40408" y="90467"/>
                  </a:cubicBezTo>
                  <a:cubicBezTo>
                    <a:pt x="40894" y="91224"/>
                    <a:pt x="41531" y="91773"/>
                    <a:pt x="42406" y="92008"/>
                  </a:cubicBezTo>
                  <a:cubicBezTo>
                    <a:pt x="43077" y="92181"/>
                    <a:pt x="43750" y="92387"/>
                    <a:pt x="44438" y="92465"/>
                  </a:cubicBezTo>
                  <a:cubicBezTo>
                    <a:pt x="44684" y="92495"/>
                    <a:pt x="44915" y="92510"/>
                    <a:pt x="45134" y="92510"/>
                  </a:cubicBezTo>
                  <a:cubicBezTo>
                    <a:pt x="46545" y="92510"/>
                    <a:pt x="47416" y="91880"/>
                    <a:pt x="48123" y="90444"/>
                  </a:cubicBezTo>
                  <a:cubicBezTo>
                    <a:pt x="48306" y="90069"/>
                    <a:pt x="48342" y="89619"/>
                    <a:pt x="48553" y="89267"/>
                  </a:cubicBezTo>
                  <a:cubicBezTo>
                    <a:pt x="49562" y="87570"/>
                    <a:pt x="50551" y="85856"/>
                    <a:pt x="51661" y="84220"/>
                  </a:cubicBezTo>
                  <a:cubicBezTo>
                    <a:pt x="52692" y="82703"/>
                    <a:pt x="53723" y="81195"/>
                    <a:pt x="54369" y="79462"/>
                  </a:cubicBezTo>
                  <a:cubicBezTo>
                    <a:pt x="54398" y="79394"/>
                    <a:pt x="54448" y="79335"/>
                    <a:pt x="54516" y="79230"/>
                  </a:cubicBezTo>
                  <a:cubicBezTo>
                    <a:pt x="54924" y="80252"/>
                    <a:pt x="55777" y="80425"/>
                    <a:pt x="56647" y="80499"/>
                  </a:cubicBezTo>
                  <a:cubicBezTo>
                    <a:pt x="58527" y="80664"/>
                    <a:pt x="60411" y="80825"/>
                    <a:pt x="62295" y="80921"/>
                  </a:cubicBezTo>
                  <a:cubicBezTo>
                    <a:pt x="63547" y="80987"/>
                    <a:pt x="64803" y="81012"/>
                    <a:pt x="66058" y="81012"/>
                  </a:cubicBezTo>
                  <a:cubicBezTo>
                    <a:pt x="66359" y="81012"/>
                    <a:pt x="66660" y="81010"/>
                    <a:pt x="66961" y="81008"/>
                  </a:cubicBezTo>
                  <a:cubicBezTo>
                    <a:pt x="67012" y="81008"/>
                    <a:pt x="67065" y="81008"/>
                    <a:pt x="67120" y="81008"/>
                  </a:cubicBezTo>
                  <a:cubicBezTo>
                    <a:pt x="67554" y="81008"/>
                    <a:pt x="68063" y="80975"/>
                    <a:pt x="68153" y="80385"/>
                  </a:cubicBezTo>
                  <a:cubicBezTo>
                    <a:pt x="68253" y="79743"/>
                    <a:pt x="67662" y="79609"/>
                    <a:pt x="67236" y="79386"/>
                  </a:cubicBezTo>
                  <a:cubicBezTo>
                    <a:pt x="65398" y="78418"/>
                    <a:pt x="63560" y="77455"/>
                    <a:pt x="61763" y="76511"/>
                  </a:cubicBezTo>
                  <a:cubicBezTo>
                    <a:pt x="61868" y="76388"/>
                    <a:pt x="62024" y="76286"/>
                    <a:pt x="62043" y="76163"/>
                  </a:cubicBezTo>
                  <a:cubicBezTo>
                    <a:pt x="62849" y="70837"/>
                    <a:pt x="63968" y="65534"/>
                    <a:pt x="63335" y="60088"/>
                  </a:cubicBezTo>
                  <a:cubicBezTo>
                    <a:pt x="63361" y="60088"/>
                    <a:pt x="63385" y="60086"/>
                    <a:pt x="63405" y="60086"/>
                  </a:cubicBezTo>
                  <a:cubicBezTo>
                    <a:pt x="63427" y="60086"/>
                    <a:pt x="63445" y="60088"/>
                    <a:pt x="63459" y="60098"/>
                  </a:cubicBezTo>
                  <a:cubicBezTo>
                    <a:pt x="65617" y="61472"/>
                    <a:pt x="67937" y="62605"/>
                    <a:pt x="69925" y="64241"/>
                  </a:cubicBezTo>
                  <a:cubicBezTo>
                    <a:pt x="70590" y="64791"/>
                    <a:pt x="71301" y="65282"/>
                    <a:pt x="71957" y="65841"/>
                  </a:cubicBezTo>
                  <a:cubicBezTo>
                    <a:pt x="72580" y="66377"/>
                    <a:pt x="73152" y="66963"/>
                    <a:pt x="73749" y="67527"/>
                  </a:cubicBezTo>
                  <a:cubicBezTo>
                    <a:pt x="73866" y="67636"/>
                    <a:pt x="73992" y="67834"/>
                    <a:pt x="74106" y="67834"/>
                  </a:cubicBezTo>
                  <a:cubicBezTo>
                    <a:pt x="74108" y="67834"/>
                    <a:pt x="74109" y="67834"/>
                    <a:pt x="74111" y="67834"/>
                  </a:cubicBezTo>
                  <a:cubicBezTo>
                    <a:pt x="74122" y="67833"/>
                    <a:pt x="74133" y="67833"/>
                    <a:pt x="74144" y="67833"/>
                  </a:cubicBezTo>
                  <a:cubicBezTo>
                    <a:pt x="74575" y="67833"/>
                    <a:pt x="74683" y="68167"/>
                    <a:pt x="74835" y="68458"/>
                  </a:cubicBezTo>
                  <a:cubicBezTo>
                    <a:pt x="75037" y="68847"/>
                    <a:pt x="75215" y="69251"/>
                    <a:pt x="75426" y="69636"/>
                  </a:cubicBezTo>
                  <a:cubicBezTo>
                    <a:pt x="75654" y="70060"/>
                    <a:pt x="75908" y="70264"/>
                    <a:pt x="76226" y="70264"/>
                  </a:cubicBezTo>
                  <a:cubicBezTo>
                    <a:pt x="76427" y="70264"/>
                    <a:pt x="76653" y="70183"/>
                    <a:pt x="76915" y="70025"/>
                  </a:cubicBezTo>
                  <a:cubicBezTo>
                    <a:pt x="78909" y="68824"/>
                    <a:pt x="80922" y="67656"/>
                    <a:pt x="82888" y="66414"/>
                  </a:cubicBezTo>
                  <a:cubicBezTo>
                    <a:pt x="84029" y="65694"/>
                    <a:pt x="85107" y="64874"/>
                    <a:pt x="86184" y="64058"/>
                  </a:cubicBezTo>
                  <a:cubicBezTo>
                    <a:pt x="86358" y="63925"/>
                    <a:pt x="86527" y="63521"/>
                    <a:pt x="86449" y="63374"/>
                  </a:cubicBezTo>
                  <a:cubicBezTo>
                    <a:pt x="86348" y="63174"/>
                    <a:pt x="86009" y="63077"/>
                    <a:pt x="85758" y="62975"/>
                  </a:cubicBezTo>
                  <a:cubicBezTo>
                    <a:pt x="85722" y="62959"/>
                    <a:pt x="85682" y="62954"/>
                    <a:pt x="85639" y="62954"/>
                  </a:cubicBezTo>
                  <a:cubicBezTo>
                    <a:pt x="85555" y="62954"/>
                    <a:pt x="85462" y="62975"/>
                    <a:pt x="85377" y="62984"/>
                  </a:cubicBezTo>
                  <a:cubicBezTo>
                    <a:pt x="83219" y="63250"/>
                    <a:pt x="81160" y="63905"/>
                    <a:pt x="79134" y="64653"/>
                  </a:cubicBezTo>
                  <a:cubicBezTo>
                    <a:pt x="78832" y="64763"/>
                    <a:pt x="78575" y="64996"/>
                    <a:pt x="78295" y="65171"/>
                  </a:cubicBezTo>
                  <a:cubicBezTo>
                    <a:pt x="78328" y="65236"/>
                    <a:pt x="78356" y="65295"/>
                    <a:pt x="78383" y="65358"/>
                  </a:cubicBezTo>
                  <a:cubicBezTo>
                    <a:pt x="80697" y="65198"/>
                    <a:pt x="82815" y="64098"/>
                    <a:pt x="85144" y="63888"/>
                  </a:cubicBezTo>
                  <a:lnTo>
                    <a:pt x="85144" y="63888"/>
                  </a:lnTo>
                  <a:cubicBezTo>
                    <a:pt x="82289" y="65918"/>
                    <a:pt x="79245" y="67641"/>
                    <a:pt x="76215" y="69433"/>
                  </a:cubicBezTo>
                  <a:cubicBezTo>
                    <a:pt x="75770" y="68714"/>
                    <a:pt x="75348" y="68036"/>
                    <a:pt x="74862" y="67256"/>
                  </a:cubicBezTo>
                  <a:cubicBezTo>
                    <a:pt x="74954" y="67188"/>
                    <a:pt x="75106" y="67087"/>
                    <a:pt x="75247" y="66972"/>
                  </a:cubicBezTo>
                  <a:cubicBezTo>
                    <a:pt x="76151" y="66234"/>
                    <a:pt x="77049" y="65496"/>
                    <a:pt x="77948" y="64749"/>
                  </a:cubicBezTo>
                  <a:cubicBezTo>
                    <a:pt x="78035" y="64675"/>
                    <a:pt x="78126" y="64603"/>
                    <a:pt x="78213" y="64529"/>
                  </a:cubicBezTo>
                  <a:cubicBezTo>
                    <a:pt x="78951" y="63915"/>
                    <a:pt x="78983" y="63690"/>
                    <a:pt x="78493" y="62861"/>
                  </a:cubicBezTo>
                  <a:cubicBezTo>
                    <a:pt x="78465" y="62815"/>
                    <a:pt x="78433" y="62769"/>
                    <a:pt x="78406" y="62724"/>
                  </a:cubicBezTo>
                  <a:cubicBezTo>
                    <a:pt x="76719" y="59941"/>
                    <a:pt x="74391" y="57755"/>
                    <a:pt x="71746" y="55949"/>
                  </a:cubicBezTo>
                  <a:cubicBezTo>
                    <a:pt x="68450" y="53704"/>
                    <a:pt x="64880" y="51976"/>
                    <a:pt x="61103" y="50646"/>
                  </a:cubicBezTo>
                  <a:cubicBezTo>
                    <a:pt x="59842" y="50202"/>
                    <a:pt x="58568" y="49917"/>
                    <a:pt x="57285" y="49743"/>
                  </a:cubicBezTo>
                  <a:cubicBezTo>
                    <a:pt x="55936" y="49555"/>
                    <a:pt x="54578" y="49489"/>
                    <a:pt x="53213" y="49489"/>
                  </a:cubicBezTo>
                  <a:cubicBezTo>
                    <a:pt x="52282" y="49489"/>
                    <a:pt x="51347" y="49520"/>
                    <a:pt x="50410" y="49564"/>
                  </a:cubicBezTo>
                  <a:cubicBezTo>
                    <a:pt x="50379" y="49565"/>
                    <a:pt x="50350" y="49566"/>
                    <a:pt x="50323" y="49566"/>
                  </a:cubicBezTo>
                  <a:cubicBezTo>
                    <a:pt x="50007" y="49566"/>
                    <a:pt x="49860" y="49484"/>
                    <a:pt x="49823" y="49143"/>
                  </a:cubicBezTo>
                  <a:cubicBezTo>
                    <a:pt x="49790" y="48800"/>
                    <a:pt x="49722" y="48455"/>
                    <a:pt x="49695" y="48107"/>
                  </a:cubicBezTo>
                  <a:cubicBezTo>
                    <a:pt x="49631" y="47282"/>
                    <a:pt x="49585" y="46457"/>
                    <a:pt x="49530" y="45554"/>
                  </a:cubicBezTo>
                  <a:lnTo>
                    <a:pt x="49530" y="45554"/>
                  </a:lnTo>
                  <a:cubicBezTo>
                    <a:pt x="49764" y="45674"/>
                    <a:pt x="49892" y="45737"/>
                    <a:pt x="50020" y="45807"/>
                  </a:cubicBezTo>
                  <a:cubicBezTo>
                    <a:pt x="51281" y="46476"/>
                    <a:pt x="52519" y="47200"/>
                    <a:pt x="53807" y="47805"/>
                  </a:cubicBezTo>
                  <a:cubicBezTo>
                    <a:pt x="54833" y="48285"/>
                    <a:pt x="55910" y="48662"/>
                    <a:pt x="56987" y="49010"/>
                  </a:cubicBezTo>
                  <a:cubicBezTo>
                    <a:pt x="57139" y="49055"/>
                    <a:pt x="57263" y="49093"/>
                    <a:pt x="57372" y="49106"/>
                  </a:cubicBezTo>
                  <a:cubicBezTo>
                    <a:pt x="57407" y="49110"/>
                    <a:pt x="57440" y="49112"/>
                    <a:pt x="57471" y="49112"/>
                  </a:cubicBezTo>
                  <a:cubicBezTo>
                    <a:pt x="57785" y="49112"/>
                    <a:pt x="57902" y="48897"/>
                    <a:pt x="58027" y="48401"/>
                  </a:cubicBezTo>
                  <a:cubicBezTo>
                    <a:pt x="58069" y="48243"/>
                    <a:pt x="58128" y="48090"/>
                    <a:pt x="58206" y="47946"/>
                  </a:cubicBezTo>
                  <a:cubicBezTo>
                    <a:pt x="58637" y="47181"/>
                    <a:pt x="59096" y="46434"/>
                    <a:pt x="59508" y="45660"/>
                  </a:cubicBezTo>
                  <a:cubicBezTo>
                    <a:pt x="60030" y="44697"/>
                    <a:pt x="60562" y="43729"/>
                    <a:pt x="60566" y="42589"/>
                  </a:cubicBezTo>
                  <a:cubicBezTo>
                    <a:pt x="60566" y="42465"/>
                    <a:pt x="60621" y="42345"/>
                    <a:pt x="60649" y="42227"/>
                  </a:cubicBezTo>
                  <a:cubicBezTo>
                    <a:pt x="60699" y="42228"/>
                    <a:pt x="60749" y="42228"/>
                    <a:pt x="60799" y="42228"/>
                  </a:cubicBezTo>
                  <a:cubicBezTo>
                    <a:pt x="62580" y="42228"/>
                    <a:pt x="63675" y="41442"/>
                    <a:pt x="64050" y="39815"/>
                  </a:cubicBezTo>
                  <a:cubicBezTo>
                    <a:pt x="64183" y="39233"/>
                    <a:pt x="64169" y="38615"/>
                    <a:pt x="64169" y="38014"/>
                  </a:cubicBezTo>
                  <a:cubicBezTo>
                    <a:pt x="64178" y="36955"/>
                    <a:pt x="63656" y="36194"/>
                    <a:pt x="62720" y="35736"/>
                  </a:cubicBezTo>
                  <a:cubicBezTo>
                    <a:pt x="62331" y="35543"/>
                    <a:pt x="61900" y="35401"/>
                    <a:pt x="61473" y="35351"/>
                  </a:cubicBezTo>
                  <a:cubicBezTo>
                    <a:pt x="61061" y="35305"/>
                    <a:pt x="60956" y="35140"/>
                    <a:pt x="60933" y="34768"/>
                  </a:cubicBezTo>
                  <a:cubicBezTo>
                    <a:pt x="60910" y="34315"/>
                    <a:pt x="60896" y="33838"/>
                    <a:pt x="60745" y="33417"/>
                  </a:cubicBezTo>
                  <a:cubicBezTo>
                    <a:pt x="60653" y="33155"/>
                    <a:pt x="60346" y="32930"/>
                    <a:pt x="60080" y="32793"/>
                  </a:cubicBezTo>
                  <a:cubicBezTo>
                    <a:pt x="60078" y="32791"/>
                    <a:pt x="60074" y="32791"/>
                    <a:pt x="60070" y="32791"/>
                  </a:cubicBezTo>
                  <a:cubicBezTo>
                    <a:pt x="59985" y="32791"/>
                    <a:pt x="59651" y="33101"/>
                    <a:pt x="59581" y="33312"/>
                  </a:cubicBezTo>
                  <a:cubicBezTo>
                    <a:pt x="59279" y="34154"/>
                    <a:pt x="59045" y="35020"/>
                    <a:pt x="58779" y="35878"/>
                  </a:cubicBezTo>
                  <a:cubicBezTo>
                    <a:pt x="58476" y="36868"/>
                    <a:pt x="58164" y="37858"/>
                    <a:pt x="57834" y="38912"/>
                  </a:cubicBezTo>
                  <a:cubicBezTo>
                    <a:pt x="56845" y="38426"/>
                    <a:pt x="55960" y="37940"/>
                    <a:pt x="55038" y="37560"/>
                  </a:cubicBezTo>
                  <a:cubicBezTo>
                    <a:pt x="54222" y="37226"/>
                    <a:pt x="53792" y="36795"/>
                    <a:pt x="53719" y="35819"/>
                  </a:cubicBezTo>
                  <a:cubicBezTo>
                    <a:pt x="53581" y="33945"/>
                    <a:pt x="52661" y="32373"/>
                    <a:pt x="51289" y="31088"/>
                  </a:cubicBezTo>
                  <a:cubicBezTo>
                    <a:pt x="49878" y="29773"/>
                    <a:pt x="48278" y="28829"/>
                    <a:pt x="46266" y="28719"/>
                  </a:cubicBezTo>
                  <a:cubicBezTo>
                    <a:pt x="46224" y="28545"/>
                    <a:pt x="46178" y="28375"/>
                    <a:pt x="46119" y="28132"/>
                  </a:cubicBezTo>
                  <a:cubicBezTo>
                    <a:pt x="46620" y="28132"/>
                    <a:pt x="47100" y="28155"/>
                    <a:pt x="47568" y="28155"/>
                  </a:cubicBezTo>
                  <a:cubicBezTo>
                    <a:pt x="47858" y="28155"/>
                    <a:pt x="48145" y="28146"/>
                    <a:pt x="48429" y="28118"/>
                  </a:cubicBezTo>
                  <a:cubicBezTo>
                    <a:pt x="51412" y="27825"/>
                    <a:pt x="54177" y="27051"/>
                    <a:pt x="55924" y="24323"/>
                  </a:cubicBezTo>
                  <a:cubicBezTo>
                    <a:pt x="56973" y="22687"/>
                    <a:pt x="57748" y="20964"/>
                    <a:pt x="57060" y="18942"/>
                  </a:cubicBezTo>
                  <a:cubicBezTo>
                    <a:pt x="57037" y="18874"/>
                    <a:pt x="57041" y="18801"/>
                    <a:pt x="57028" y="18727"/>
                  </a:cubicBezTo>
                  <a:cubicBezTo>
                    <a:pt x="56625" y="15812"/>
                    <a:pt x="56213" y="12897"/>
                    <a:pt x="55273" y="10055"/>
                  </a:cubicBezTo>
                  <a:cubicBezTo>
                    <a:pt x="56455" y="9396"/>
                    <a:pt x="57409" y="8570"/>
                    <a:pt x="57648" y="7071"/>
                  </a:cubicBezTo>
                  <a:cubicBezTo>
                    <a:pt x="57955" y="5151"/>
                    <a:pt x="57848" y="3294"/>
                    <a:pt x="57024" y="1539"/>
                  </a:cubicBezTo>
                  <a:cubicBezTo>
                    <a:pt x="56628" y="690"/>
                    <a:pt x="56122" y="261"/>
                    <a:pt x="55408" y="261"/>
                  </a:cubicBezTo>
                  <a:cubicBezTo>
                    <a:pt x="55105" y="261"/>
                    <a:pt x="54764" y="338"/>
                    <a:pt x="54379" y="494"/>
                  </a:cubicBezTo>
                  <a:cubicBezTo>
                    <a:pt x="53531" y="833"/>
                    <a:pt x="52651" y="1099"/>
                    <a:pt x="51771" y="1342"/>
                  </a:cubicBezTo>
                  <a:cubicBezTo>
                    <a:pt x="51427" y="1436"/>
                    <a:pt x="51091" y="1486"/>
                    <a:pt x="50764" y="1486"/>
                  </a:cubicBezTo>
                  <a:cubicBezTo>
                    <a:pt x="50057" y="1486"/>
                    <a:pt x="49392" y="1254"/>
                    <a:pt x="48778" y="737"/>
                  </a:cubicBezTo>
                  <a:cubicBezTo>
                    <a:pt x="48448" y="462"/>
                    <a:pt x="48045" y="227"/>
                    <a:pt x="47637" y="104"/>
                  </a:cubicBezTo>
                  <a:cubicBezTo>
                    <a:pt x="47407" y="33"/>
                    <a:pt x="47191" y="1"/>
                    <a:pt x="469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43"/>
            <p:cNvSpPr/>
            <p:nvPr/>
          </p:nvSpPr>
          <p:spPr>
            <a:xfrm>
              <a:off x="6086867" y="2875459"/>
              <a:ext cx="1798172" cy="1020447"/>
            </a:xfrm>
            <a:custGeom>
              <a:avLst/>
              <a:gdLst/>
              <a:ahLst/>
              <a:cxnLst/>
              <a:rect l="l" t="t" r="r" b="b"/>
              <a:pathLst>
                <a:path w="44739" h="25389" extrusionOk="0">
                  <a:moveTo>
                    <a:pt x="17070" y="0"/>
                  </a:moveTo>
                  <a:cubicBezTo>
                    <a:pt x="16167" y="0"/>
                    <a:pt x="15350" y="260"/>
                    <a:pt x="14525" y="581"/>
                  </a:cubicBezTo>
                  <a:cubicBezTo>
                    <a:pt x="13621" y="930"/>
                    <a:pt x="12710" y="1260"/>
                    <a:pt x="11812" y="1631"/>
                  </a:cubicBezTo>
                  <a:cubicBezTo>
                    <a:pt x="10067" y="2358"/>
                    <a:pt x="8284" y="2702"/>
                    <a:pt x="6473" y="2702"/>
                  </a:cubicBezTo>
                  <a:cubicBezTo>
                    <a:pt x="5477" y="2702"/>
                    <a:pt x="4472" y="2598"/>
                    <a:pt x="3461" y="2396"/>
                  </a:cubicBezTo>
                  <a:cubicBezTo>
                    <a:pt x="2314" y="2171"/>
                    <a:pt x="1196" y="1824"/>
                    <a:pt x="0" y="1512"/>
                  </a:cubicBezTo>
                  <a:lnTo>
                    <a:pt x="0" y="1512"/>
                  </a:lnTo>
                  <a:cubicBezTo>
                    <a:pt x="68" y="2333"/>
                    <a:pt x="51" y="3130"/>
                    <a:pt x="211" y="3890"/>
                  </a:cubicBezTo>
                  <a:cubicBezTo>
                    <a:pt x="380" y="4687"/>
                    <a:pt x="632" y="5490"/>
                    <a:pt x="999" y="6210"/>
                  </a:cubicBezTo>
                  <a:cubicBezTo>
                    <a:pt x="1604" y="7388"/>
                    <a:pt x="2645" y="8107"/>
                    <a:pt x="3804" y="8740"/>
                  </a:cubicBezTo>
                  <a:cubicBezTo>
                    <a:pt x="5404" y="9611"/>
                    <a:pt x="7055" y="10253"/>
                    <a:pt x="8850" y="10523"/>
                  </a:cubicBezTo>
                  <a:cubicBezTo>
                    <a:pt x="11185" y="10872"/>
                    <a:pt x="13528" y="10975"/>
                    <a:pt x="15875" y="10975"/>
                  </a:cubicBezTo>
                  <a:cubicBezTo>
                    <a:pt x="17190" y="10975"/>
                    <a:pt x="18506" y="10943"/>
                    <a:pt x="19823" y="10903"/>
                  </a:cubicBezTo>
                  <a:cubicBezTo>
                    <a:pt x="20025" y="10898"/>
                    <a:pt x="20228" y="10888"/>
                    <a:pt x="20428" y="10888"/>
                  </a:cubicBezTo>
                  <a:cubicBezTo>
                    <a:pt x="20592" y="10888"/>
                    <a:pt x="20754" y="10895"/>
                    <a:pt x="20914" y="10917"/>
                  </a:cubicBezTo>
                  <a:cubicBezTo>
                    <a:pt x="21093" y="10945"/>
                    <a:pt x="21250" y="11132"/>
                    <a:pt x="21414" y="11248"/>
                  </a:cubicBezTo>
                  <a:cubicBezTo>
                    <a:pt x="21257" y="11385"/>
                    <a:pt x="21120" y="11609"/>
                    <a:pt x="20946" y="11646"/>
                  </a:cubicBezTo>
                  <a:cubicBezTo>
                    <a:pt x="20836" y="11669"/>
                    <a:pt x="20721" y="11692"/>
                    <a:pt x="20611" y="11710"/>
                  </a:cubicBezTo>
                  <a:lnTo>
                    <a:pt x="20611" y="11715"/>
                  </a:lnTo>
                  <a:lnTo>
                    <a:pt x="20676" y="12008"/>
                  </a:lnTo>
                  <a:cubicBezTo>
                    <a:pt x="20710" y="11991"/>
                    <a:pt x="20747" y="11982"/>
                    <a:pt x="20786" y="11980"/>
                  </a:cubicBezTo>
                  <a:cubicBezTo>
                    <a:pt x="20914" y="11980"/>
                    <a:pt x="21074" y="12163"/>
                    <a:pt x="21157" y="12306"/>
                  </a:cubicBezTo>
                  <a:cubicBezTo>
                    <a:pt x="21226" y="12421"/>
                    <a:pt x="21203" y="12590"/>
                    <a:pt x="21207" y="12737"/>
                  </a:cubicBezTo>
                  <a:cubicBezTo>
                    <a:pt x="21230" y="15028"/>
                    <a:pt x="21257" y="17321"/>
                    <a:pt x="21272" y="19612"/>
                  </a:cubicBezTo>
                  <a:cubicBezTo>
                    <a:pt x="21285" y="21271"/>
                    <a:pt x="21276" y="22931"/>
                    <a:pt x="21276" y="24599"/>
                  </a:cubicBezTo>
                  <a:cubicBezTo>
                    <a:pt x="23167" y="25177"/>
                    <a:pt x="25104" y="25389"/>
                    <a:pt x="27070" y="25389"/>
                  </a:cubicBezTo>
                  <a:cubicBezTo>
                    <a:pt x="27271" y="25389"/>
                    <a:pt x="27473" y="25386"/>
                    <a:pt x="27675" y="25382"/>
                  </a:cubicBezTo>
                  <a:cubicBezTo>
                    <a:pt x="28037" y="25373"/>
                    <a:pt x="28083" y="25186"/>
                    <a:pt x="28119" y="24906"/>
                  </a:cubicBezTo>
                  <a:cubicBezTo>
                    <a:pt x="28435" y="22637"/>
                    <a:pt x="28761" y="20373"/>
                    <a:pt x="29072" y="18104"/>
                  </a:cubicBezTo>
                  <a:cubicBezTo>
                    <a:pt x="29480" y="15134"/>
                    <a:pt x="29581" y="12173"/>
                    <a:pt x="29137" y="9180"/>
                  </a:cubicBezTo>
                  <a:cubicBezTo>
                    <a:pt x="28647" y="5903"/>
                    <a:pt x="26497" y="3799"/>
                    <a:pt x="23540" y="3166"/>
                  </a:cubicBezTo>
                  <a:cubicBezTo>
                    <a:pt x="21578" y="2749"/>
                    <a:pt x="19561" y="2594"/>
                    <a:pt x="17562" y="2355"/>
                  </a:cubicBezTo>
                  <a:cubicBezTo>
                    <a:pt x="16802" y="2268"/>
                    <a:pt x="16022" y="2277"/>
                    <a:pt x="15170" y="2240"/>
                  </a:cubicBezTo>
                  <a:cubicBezTo>
                    <a:pt x="15767" y="1648"/>
                    <a:pt x="16421" y="1502"/>
                    <a:pt x="17092" y="1502"/>
                  </a:cubicBezTo>
                  <a:cubicBezTo>
                    <a:pt x="17102" y="1502"/>
                    <a:pt x="17112" y="1502"/>
                    <a:pt x="17122" y="1502"/>
                  </a:cubicBezTo>
                  <a:cubicBezTo>
                    <a:pt x="19327" y="1512"/>
                    <a:pt x="21514" y="1736"/>
                    <a:pt x="23650" y="2287"/>
                  </a:cubicBezTo>
                  <a:cubicBezTo>
                    <a:pt x="26670" y="3057"/>
                    <a:pt x="28925" y="4725"/>
                    <a:pt x="29714" y="7906"/>
                  </a:cubicBezTo>
                  <a:cubicBezTo>
                    <a:pt x="29878" y="8561"/>
                    <a:pt x="30177" y="8854"/>
                    <a:pt x="30787" y="9180"/>
                  </a:cubicBezTo>
                  <a:cubicBezTo>
                    <a:pt x="32739" y="10215"/>
                    <a:pt x="34659" y="11339"/>
                    <a:pt x="36479" y="12586"/>
                  </a:cubicBezTo>
                  <a:cubicBezTo>
                    <a:pt x="38101" y="13699"/>
                    <a:pt x="39573" y="15028"/>
                    <a:pt x="41090" y="16239"/>
                  </a:cubicBezTo>
                  <a:cubicBezTo>
                    <a:pt x="42268" y="15295"/>
                    <a:pt x="43501" y="14300"/>
                    <a:pt x="44738" y="13301"/>
                  </a:cubicBezTo>
                  <a:cubicBezTo>
                    <a:pt x="43696" y="11551"/>
                    <a:pt x="42395" y="9971"/>
                    <a:pt x="40880" y="8611"/>
                  </a:cubicBezTo>
                  <a:cubicBezTo>
                    <a:pt x="37804" y="5847"/>
                    <a:pt x="34266" y="3844"/>
                    <a:pt x="30471" y="2267"/>
                  </a:cubicBezTo>
                  <a:cubicBezTo>
                    <a:pt x="28321" y="1374"/>
                    <a:pt x="26158" y="438"/>
                    <a:pt x="23820" y="228"/>
                  </a:cubicBezTo>
                  <a:cubicBezTo>
                    <a:pt x="21675" y="36"/>
                    <a:pt x="19498" y="127"/>
                    <a:pt x="17344" y="8"/>
                  </a:cubicBezTo>
                  <a:cubicBezTo>
                    <a:pt x="17252" y="3"/>
                    <a:pt x="17161" y="0"/>
                    <a:pt x="1707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3"/>
            <p:cNvSpPr/>
            <p:nvPr/>
          </p:nvSpPr>
          <p:spPr>
            <a:xfrm>
              <a:off x="6334777" y="1096523"/>
              <a:ext cx="705378" cy="310085"/>
            </a:xfrm>
            <a:custGeom>
              <a:avLst/>
              <a:gdLst/>
              <a:ahLst/>
              <a:cxnLst/>
              <a:rect l="l" t="t" r="r" b="b"/>
              <a:pathLst>
                <a:path w="17550" h="7715" extrusionOk="0">
                  <a:moveTo>
                    <a:pt x="17385" y="1"/>
                  </a:moveTo>
                  <a:lnTo>
                    <a:pt x="17385" y="1"/>
                  </a:lnTo>
                  <a:cubicBezTo>
                    <a:pt x="17267" y="138"/>
                    <a:pt x="17183" y="249"/>
                    <a:pt x="17092" y="349"/>
                  </a:cubicBezTo>
                  <a:cubicBezTo>
                    <a:pt x="16246" y="1284"/>
                    <a:pt x="15088" y="2000"/>
                    <a:pt x="13745" y="2000"/>
                  </a:cubicBezTo>
                  <a:cubicBezTo>
                    <a:pt x="13220" y="2000"/>
                    <a:pt x="12666" y="1890"/>
                    <a:pt x="12092" y="1642"/>
                  </a:cubicBezTo>
                  <a:cubicBezTo>
                    <a:pt x="11679" y="1459"/>
                    <a:pt x="11221" y="1371"/>
                    <a:pt x="10780" y="1261"/>
                  </a:cubicBezTo>
                  <a:cubicBezTo>
                    <a:pt x="10666" y="1233"/>
                    <a:pt x="10557" y="1219"/>
                    <a:pt x="10452" y="1219"/>
                  </a:cubicBezTo>
                  <a:cubicBezTo>
                    <a:pt x="10086" y="1219"/>
                    <a:pt x="9781" y="1393"/>
                    <a:pt x="9524" y="1724"/>
                  </a:cubicBezTo>
                  <a:cubicBezTo>
                    <a:pt x="9288" y="2027"/>
                    <a:pt x="9032" y="2311"/>
                    <a:pt x="8754" y="2576"/>
                  </a:cubicBezTo>
                  <a:cubicBezTo>
                    <a:pt x="7891" y="3401"/>
                    <a:pt x="6926" y="3878"/>
                    <a:pt x="5808" y="3878"/>
                  </a:cubicBezTo>
                  <a:cubicBezTo>
                    <a:pt x="5496" y="3878"/>
                    <a:pt x="5172" y="3841"/>
                    <a:pt x="4835" y="3764"/>
                  </a:cubicBezTo>
                  <a:cubicBezTo>
                    <a:pt x="4359" y="3653"/>
                    <a:pt x="3855" y="3636"/>
                    <a:pt x="3365" y="3617"/>
                  </a:cubicBezTo>
                  <a:cubicBezTo>
                    <a:pt x="3339" y="3616"/>
                    <a:pt x="3314" y="3616"/>
                    <a:pt x="3289" y="3616"/>
                  </a:cubicBezTo>
                  <a:cubicBezTo>
                    <a:pt x="2668" y="3616"/>
                    <a:pt x="2160" y="3891"/>
                    <a:pt x="1848" y="4438"/>
                  </a:cubicBezTo>
                  <a:cubicBezTo>
                    <a:pt x="1486" y="5070"/>
                    <a:pt x="1146" y="5725"/>
                    <a:pt x="862" y="6395"/>
                  </a:cubicBezTo>
                  <a:cubicBezTo>
                    <a:pt x="647" y="6917"/>
                    <a:pt x="358" y="7325"/>
                    <a:pt x="1" y="7637"/>
                  </a:cubicBezTo>
                  <a:lnTo>
                    <a:pt x="693" y="7715"/>
                  </a:lnTo>
                  <a:cubicBezTo>
                    <a:pt x="1141" y="7284"/>
                    <a:pt x="1705" y="6867"/>
                    <a:pt x="2292" y="6707"/>
                  </a:cubicBezTo>
                  <a:cubicBezTo>
                    <a:pt x="4387" y="6124"/>
                    <a:pt x="6495" y="5542"/>
                    <a:pt x="8631" y="5176"/>
                  </a:cubicBezTo>
                  <a:cubicBezTo>
                    <a:pt x="11037" y="4763"/>
                    <a:pt x="13348" y="4122"/>
                    <a:pt x="15552" y="3108"/>
                  </a:cubicBezTo>
                  <a:cubicBezTo>
                    <a:pt x="16996" y="2444"/>
                    <a:pt x="17550" y="1472"/>
                    <a:pt x="1738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3"/>
            <p:cNvSpPr/>
            <p:nvPr/>
          </p:nvSpPr>
          <p:spPr>
            <a:xfrm>
              <a:off x="6089921" y="969031"/>
              <a:ext cx="950472" cy="535244"/>
            </a:xfrm>
            <a:custGeom>
              <a:avLst/>
              <a:gdLst/>
              <a:ahLst/>
              <a:cxnLst/>
              <a:rect l="l" t="t" r="r" b="b"/>
              <a:pathLst>
                <a:path w="23648" h="13317" extrusionOk="0">
                  <a:moveTo>
                    <a:pt x="23290" y="1"/>
                  </a:moveTo>
                  <a:cubicBezTo>
                    <a:pt x="22680" y="432"/>
                    <a:pt x="22166" y="908"/>
                    <a:pt x="21557" y="1202"/>
                  </a:cubicBezTo>
                  <a:cubicBezTo>
                    <a:pt x="20921" y="1509"/>
                    <a:pt x="20238" y="1631"/>
                    <a:pt x="19544" y="1631"/>
                  </a:cubicBezTo>
                  <a:cubicBezTo>
                    <a:pt x="19213" y="1631"/>
                    <a:pt x="18879" y="1604"/>
                    <a:pt x="18546" y="1555"/>
                  </a:cubicBezTo>
                  <a:cubicBezTo>
                    <a:pt x="17730" y="1431"/>
                    <a:pt x="16923" y="1248"/>
                    <a:pt x="16112" y="1115"/>
                  </a:cubicBezTo>
                  <a:cubicBezTo>
                    <a:pt x="15800" y="1065"/>
                    <a:pt x="15496" y="1033"/>
                    <a:pt x="15203" y="1033"/>
                  </a:cubicBezTo>
                  <a:cubicBezTo>
                    <a:pt x="14377" y="1033"/>
                    <a:pt x="13631" y="1284"/>
                    <a:pt x="12995" y="2073"/>
                  </a:cubicBezTo>
                  <a:cubicBezTo>
                    <a:pt x="12477" y="2710"/>
                    <a:pt x="11758" y="3219"/>
                    <a:pt x="11051" y="3659"/>
                  </a:cubicBezTo>
                  <a:cubicBezTo>
                    <a:pt x="10358" y="4087"/>
                    <a:pt x="9578" y="4179"/>
                    <a:pt x="8785" y="4179"/>
                  </a:cubicBezTo>
                  <a:cubicBezTo>
                    <a:pt x="8525" y="4179"/>
                    <a:pt x="8264" y="4169"/>
                    <a:pt x="8003" y="4158"/>
                  </a:cubicBezTo>
                  <a:cubicBezTo>
                    <a:pt x="7675" y="4145"/>
                    <a:pt x="7403" y="4134"/>
                    <a:pt x="7175" y="4134"/>
                  </a:cubicBezTo>
                  <a:cubicBezTo>
                    <a:pt x="6100" y="4134"/>
                    <a:pt x="5994" y="4381"/>
                    <a:pt x="5620" y="5858"/>
                  </a:cubicBezTo>
                  <a:cubicBezTo>
                    <a:pt x="5308" y="7092"/>
                    <a:pt x="4530" y="7807"/>
                    <a:pt x="3470" y="8320"/>
                  </a:cubicBezTo>
                  <a:cubicBezTo>
                    <a:pt x="3173" y="8463"/>
                    <a:pt x="2856" y="8558"/>
                    <a:pt x="2549" y="8682"/>
                  </a:cubicBezTo>
                  <a:cubicBezTo>
                    <a:pt x="2141" y="8847"/>
                    <a:pt x="1720" y="8989"/>
                    <a:pt x="1335" y="9191"/>
                  </a:cubicBezTo>
                  <a:cubicBezTo>
                    <a:pt x="523" y="9617"/>
                    <a:pt x="1" y="11056"/>
                    <a:pt x="395" y="11863"/>
                  </a:cubicBezTo>
                  <a:cubicBezTo>
                    <a:pt x="634" y="12349"/>
                    <a:pt x="981" y="12780"/>
                    <a:pt x="1330" y="13316"/>
                  </a:cubicBezTo>
                  <a:cubicBezTo>
                    <a:pt x="1839" y="11877"/>
                    <a:pt x="2658" y="10937"/>
                    <a:pt x="4167" y="10786"/>
                  </a:cubicBezTo>
                  <a:cubicBezTo>
                    <a:pt x="5212" y="10685"/>
                    <a:pt x="5849" y="10104"/>
                    <a:pt x="6253" y="9155"/>
                  </a:cubicBezTo>
                  <a:cubicBezTo>
                    <a:pt x="6560" y="8431"/>
                    <a:pt x="6922" y="7732"/>
                    <a:pt x="7334" y="7064"/>
                  </a:cubicBezTo>
                  <a:cubicBezTo>
                    <a:pt x="7762" y="6373"/>
                    <a:pt x="8429" y="6006"/>
                    <a:pt x="9255" y="6006"/>
                  </a:cubicBezTo>
                  <a:cubicBezTo>
                    <a:pt x="9261" y="6006"/>
                    <a:pt x="9267" y="6006"/>
                    <a:pt x="9273" y="6006"/>
                  </a:cubicBezTo>
                  <a:cubicBezTo>
                    <a:pt x="9337" y="6007"/>
                    <a:pt x="9401" y="6007"/>
                    <a:pt x="9464" y="6007"/>
                  </a:cubicBezTo>
                  <a:cubicBezTo>
                    <a:pt x="9496" y="6007"/>
                    <a:pt x="9528" y="6007"/>
                    <a:pt x="9560" y="6007"/>
                  </a:cubicBezTo>
                  <a:cubicBezTo>
                    <a:pt x="9944" y="6007"/>
                    <a:pt x="10331" y="6010"/>
                    <a:pt x="10694" y="6101"/>
                  </a:cubicBezTo>
                  <a:cubicBezTo>
                    <a:pt x="11071" y="6199"/>
                    <a:pt x="11429" y="6246"/>
                    <a:pt x="11768" y="6246"/>
                  </a:cubicBezTo>
                  <a:cubicBezTo>
                    <a:pt x="13032" y="6246"/>
                    <a:pt x="14043" y="5595"/>
                    <a:pt x="14874" y="4511"/>
                  </a:cubicBezTo>
                  <a:cubicBezTo>
                    <a:pt x="15361" y="3872"/>
                    <a:pt x="15930" y="3585"/>
                    <a:pt x="16597" y="3585"/>
                  </a:cubicBezTo>
                  <a:cubicBezTo>
                    <a:pt x="16834" y="3585"/>
                    <a:pt x="17083" y="3621"/>
                    <a:pt x="17345" y="3691"/>
                  </a:cubicBezTo>
                  <a:cubicBezTo>
                    <a:pt x="17665" y="3778"/>
                    <a:pt x="17986" y="3856"/>
                    <a:pt x="18289" y="3989"/>
                  </a:cubicBezTo>
                  <a:cubicBezTo>
                    <a:pt x="18849" y="4240"/>
                    <a:pt x="19372" y="4367"/>
                    <a:pt x="19875" y="4367"/>
                  </a:cubicBezTo>
                  <a:cubicBezTo>
                    <a:pt x="20850" y="4367"/>
                    <a:pt x="21745" y="3887"/>
                    <a:pt x="22661" y="2898"/>
                  </a:cubicBezTo>
                  <a:cubicBezTo>
                    <a:pt x="22928" y="2614"/>
                    <a:pt x="23248" y="2376"/>
                    <a:pt x="23647" y="2027"/>
                  </a:cubicBezTo>
                  <a:cubicBezTo>
                    <a:pt x="23537" y="1404"/>
                    <a:pt x="23404" y="651"/>
                    <a:pt x="23290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3"/>
            <p:cNvSpPr/>
            <p:nvPr/>
          </p:nvSpPr>
          <p:spPr>
            <a:xfrm>
              <a:off x="6025090" y="887279"/>
              <a:ext cx="981220" cy="488942"/>
            </a:xfrm>
            <a:custGeom>
              <a:avLst/>
              <a:gdLst/>
              <a:ahLst/>
              <a:cxnLst/>
              <a:rect l="l" t="t" r="r" b="b"/>
              <a:pathLst>
                <a:path w="24413" h="12165" extrusionOk="0">
                  <a:moveTo>
                    <a:pt x="15355" y="1"/>
                  </a:moveTo>
                  <a:cubicBezTo>
                    <a:pt x="15061" y="1"/>
                    <a:pt x="14768" y="145"/>
                    <a:pt x="14393" y="443"/>
                  </a:cubicBezTo>
                  <a:cubicBezTo>
                    <a:pt x="13695" y="1003"/>
                    <a:pt x="13123" y="1709"/>
                    <a:pt x="12445" y="2291"/>
                  </a:cubicBezTo>
                  <a:cubicBezTo>
                    <a:pt x="10953" y="3586"/>
                    <a:pt x="10725" y="3893"/>
                    <a:pt x="9645" y="3893"/>
                  </a:cubicBezTo>
                  <a:cubicBezTo>
                    <a:pt x="9264" y="3893"/>
                    <a:pt x="8779" y="3855"/>
                    <a:pt x="8095" y="3809"/>
                  </a:cubicBezTo>
                  <a:cubicBezTo>
                    <a:pt x="7926" y="3798"/>
                    <a:pt x="7766" y="3792"/>
                    <a:pt x="7614" y="3792"/>
                  </a:cubicBezTo>
                  <a:cubicBezTo>
                    <a:pt x="5784" y="3792"/>
                    <a:pt x="5087" y="4585"/>
                    <a:pt x="4799" y="6261"/>
                  </a:cubicBezTo>
                  <a:cubicBezTo>
                    <a:pt x="4557" y="7654"/>
                    <a:pt x="4378" y="7764"/>
                    <a:pt x="3002" y="8052"/>
                  </a:cubicBezTo>
                  <a:cubicBezTo>
                    <a:pt x="1224" y="8428"/>
                    <a:pt x="0" y="10486"/>
                    <a:pt x="1229" y="12164"/>
                  </a:cubicBezTo>
                  <a:cubicBezTo>
                    <a:pt x="1476" y="11228"/>
                    <a:pt x="2118" y="10665"/>
                    <a:pt x="2961" y="10303"/>
                  </a:cubicBezTo>
                  <a:cubicBezTo>
                    <a:pt x="3465" y="10088"/>
                    <a:pt x="3988" y="9909"/>
                    <a:pt x="4492" y="9693"/>
                  </a:cubicBezTo>
                  <a:cubicBezTo>
                    <a:pt x="5495" y="9267"/>
                    <a:pt x="6307" y="8672"/>
                    <a:pt x="6495" y="7494"/>
                  </a:cubicBezTo>
                  <a:cubicBezTo>
                    <a:pt x="6545" y="7191"/>
                    <a:pt x="6698" y="6902"/>
                    <a:pt x="6793" y="6609"/>
                  </a:cubicBezTo>
                  <a:cubicBezTo>
                    <a:pt x="7074" y="5749"/>
                    <a:pt x="7680" y="5367"/>
                    <a:pt x="8552" y="5367"/>
                  </a:cubicBezTo>
                  <a:cubicBezTo>
                    <a:pt x="8563" y="5367"/>
                    <a:pt x="8574" y="5367"/>
                    <a:pt x="8585" y="5367"/>
                  </a:cubicBezTo>
                  <a:cubicBezTo>
                    <a:pt x="8767" y="5370"/>
                    <a:pt x="8949" y="5392"/>
                    <a:pt x="9128" y="5392"/>
                  </a:cubicBezTo>
                  <a:cubicBezTo>
                    <a:pt x="9184" y="5392"/>
                    <a:pt x="9240" y="5390"/>
                    <a:pt x="9296" y="5385"/>
                  </a:cubicBezTo>
                  <a:cubicBezTo>
                    <a:pt x="10184" y="5307"/>
                    <a:pt x="11088" y="5297"/>
                    <a:pt x="11949" y="5105"/>
                  </a:cubicBezTo>
                  <a:cubicBezTo>
                    <a:pt x="12940" y="4881"/>
                    <a:pt x="13590" y="4075"/>
                    <a:pt x="14223" y="3350"/>
                  </a:cubicBezTo>
                  <a:cubicBezTo>
                    <a:pt x="14920" y="2559"/>
                    <a:pt x="15745" y="2245"/>
                    <a:pt x="16674" y="2245"/>
                  </a:cubicBezTo>
                  <a:cubicBezTo>
                    <a:pt x="16874" y="2245"/>
                    <a:pt x="17080" y="2260"/>
                    <a:pt x="17290" y="2287"/>
                  </a:cubicBezTo>
                  <a:cubicBezTo>
                    <a:pt x="18435" y="2434"/>
                    <a:pt x="19563" y="2718"/>
                    <a:pt x="20708" y="2801"/>
                  </a:cubicBezTo>
                  <a:cubicBezTo>
                    <a:pt x="20901" y="2815"/>
                    <a:pt x="21093" y="2823"/>
                    <a:pt x="21283" y="2823"/>
                  </a:cubicBezTo>
                  <a:cubicBezTo>
                    <a:pt x="22421" y="2823"/>
                    <a:pt x="23484" y="2524"/>
                    <a:pt x="24210" y="1448"/>
                  </a:cubicBezTo>
                  <a:cubicBezTo>
                    <a:pt x="24330" y="1279"/>
                    <a:pt x="24412" y="967"/>
                    <a:pt x="24339" y="798"/>
                  </a:cubicBezTo>
                  <a:cubicBezTo>
                    <a:pt x="24222" y="534"/>
                    <a:pt x="24006" y="326"/>
                    <a:pt x="23704" y="326"/>
                  </a:cubicBezTo>
                  <a:cubicBezTo>
                    <a:pt x="23638" y="326"/>
                    <a:pt x="23569" y="336"/>
                    <a:pt x="23495" y="357"/>
                  </a:cubicBezTo>
                  <a:cubicBezTo>
                    <a:pt x="23234" y="430"/>
                    <a:pt x="22982" y="544"/>
                    <a:pt x="22716" y="622"/>
                  </a:cubicBezTo>
                  <a:cubicBezTo>
                    <a:pt x="21661" y="925"/>
                    <a:pt x="20617" y="1265"/>
                    <a:pt x="19549" y="1498"/>
                  </a:cubicBezTo>
                  <a:cubicBezTo>
                    <a:pt x="19337" y="1545"/>
                    <a:pt x="19132" y="1566"/>
                    <a:pt x="18933" y="1566"/>
                  </a:cubicBezTo>
                  <a:cubicBezTo>
                    <a:pt x="17972" y="1566"/>
                    <a:pt x="17154" y="1058"/>
                    <a:pt x="16368" y="462"/>
                  </a:cubicBezTo>
                  <a:cubicBezTo>
                    <a:pt x="15968" y="158"/>
                    <a:pt x="15661" y="1"/>
                    <a:pt x="15355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3"/>
            <p:cNvSpPr/>
            <p:nvPr/>
          </p:nvSpPr>
          <p:spPr>
            <a:xfrm>
              <a:off x="6866610" y="1580767"/>
              <a:ext cx="121462" cy="137941"/>
            </a:xfrm>
            <a:custGeom>
              <a:avLst/>
              <a:gdLst/>
              <a:ahLst/>
              <a:cxnLst/>
              <a:rect l="l" t="t" r="r" b="b"/>
              <a:pathLst>
                <a:path w="3022" h="3432" extrusionOk="0">
                  <a:moveTo>
                    <a:pt x="1470" y="0"/>
                  </a:moveTo>
                  <a:cubicBezTo>
                    <a:pt x="1271" y="0"/>
                    <a:pt x="1075" y="62"/>
                    <a:pt x="894" y="236"/>
                  </a:cubicBezTo>
                  <a:cubicBezTo>
                    <a:pt x="345" y="778"/>
                    <a:pt x="1" y="1437"/>
                    <a:pt x="28" y="2235"/>
                  </a:cubicBezTo>
                  <a:cubicBezTo>
                    <a:pt x="52" y="2950"/>
                    <a:pt x="571" y="3432"/>
                    <a:pt x="1235" y="3432"/>
                  </a:cubicBezTo>
                  <a:cubicBezTo>
                    <a:pt x="1332" y="3432"/>
                    <a:pt x="1433" y="3421"/>
                    <a:pt x="1536" y="3399"/>
                  </a:cubicBezTo>
                  <a:cubicBezTo>
                    <a:pt x="2380" y="3225"/>
                    <a:pt x="3012" y="2419"/>
                    <a:pt x="3012" y="1529"/>
                  </a:cubicBezTo>
                  <a:cubicBezTo>
                    <a:pt x="3021" y="934"/>
                    <a:pt x="2811" y="438"/>
                    <a:pt x="2237" y="204"/>
                  </a:cubicBezTo>
                  <a:cubicBezTo>
                    <a:pt x="1992" y="104"/>
                    <a:pt x="1728" y="0"/>
                    <a:pt x="1470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3"/>
            <p:cNvSpPr/>
            <p:nvPr/>
          </p:nvSpPr>
          <p:spPr>
            <a:xfrm>
              <a:off x="5287268" y="3041054"/>
              <a:ext cx="1673294" cy="1500064"/>
            </a:xfrm>
            <a:custGeom>
              <a:avLst/>
              <a:gdLst/>
              <a:ahLst/>
              <a:cxnLst/>
              <a:rect l="l" t="t" r="r" b="b"/>
              <a:pathLst>
                <a:path w="41632" h="37322" extrusionOk="0">
                  <a:moveTo>
                    <a:pt x="6770" y="5302"/>
                  </a:moveTo>
                  <a:cubicBezTo>
                    <a:pt x="6864" y="5302"/>
                    <a:pt x="7000" y="5364"/>
                    <a:pt x="7045" y="5431"/>
                  </a:cubicBezTo>
                  <a:cubicBezTo>
                    <a:pt x="7095" y="5513"/>
                    <a:pt x="7085" y="5697"/>
                    <a:pt x="7026" y="5784"/>
                  </a:cubicBezTo>
                  <a:lnTo>
                    <a:pt x="7027" y="5784"/>
                  </a:lnTo>
                  <a:cubicBezTo>
                    <a:pt x="6158" y="6984"/>
                    <a:pt x="5285" y="8177"/>
                    <a:pt x="4408" y="9364"/>
                  </a:cubicBezTo>
                  <a:cubicBezTo>
                    <a:pt x="4363" y="9428"/>
                    <a:pt x="4275" y="9465"/>
                    <a:pt x="4207" y="9515"/>
                  </a:cubicBezTo>
                  <a:lnTo>
                    <a:pt x="4056" y="9460"/>
                  </a:lnTo>
                  <a:cubicBezTo>
                    <a:pt x="4144" y="9066"/>
                    <a:pt x="4148" y="8630"/>
                    <a:pt x="4336" y="8296"/>
                  </a:cubicBezTo>
                  <a:cubicBezTo>
                    <a:pt x="4817" y="7420"/>
                    <a:pt x="5347" y="6574"/>
                    <a:pt x="5922" y="5757"/>
                  </a:cubicBezTo>
                  <a:cubicBezTo>
                    <a:pt x="6078" y="5527"/>
                    <a:pt x="6435" y="5426"/>
                    <a:pt x="6715" y="5312"/>
                  </a:cubicBezTo>
                  <a:cubicBezTo>
                    <a:pt x="6730" y="5305"/>
                    <a:pt x="6749" y="5302"/>
                    <a:pt x="6770" y="5302"/>
                  </a:cubicBezTo>
                  <a:close/>
                  <a:moveTo>
                    <a:pt x="6657" y="8539"/>
                  </a:moveTo>
                  <a:cubicBezTo>
                    <a:pt x="6676" y="8539"/>
                    <a:pt x="6694" y="8542"/>
                    <a:pt x="6710" y="8548"/>
                  </a:cubicBezTo>
                  <a:cubicBezTo>
                    <a:pt x="6797" y="8580"/>
                    <a:pt x="6885" y="8787"/>
                    <a:pt x="6866" y="8897"/>
                  </a:cubicBezTo>
                  <a:cubicBezTo>
                    <a:pt x="6779" y="9343"/>
                    <a:pt x="6669" y="9785"/>
                    <a:pt x="6536" y="10221"/>
                  </a:cubicBezTo>
                  <a:cubicBezTo>
                    <a:pt x="6138" y="11504"/>
                    <a:pt x="5821" y="12787"/>
                    <a:pt x="6073" y="14148"/>
                  </a:cubicBezTo>
                  <a:cubicBezTo>
                    <a:pt x="6092" y="14236"/>
                    <a:pt x="6023" y="14341"/>
                    <a:pt x="5995" y="14437"/>
                  </a:cubicBezTo>
                  <a:cubicBezTo>
                    <a:pt x="5922" y="14451"/>
                    <a:pt x="5849" y="14470"/>
                    <a:pt x="5776" y="14483"/>
                  </a:cubicBezTo>
                  <a:cubicBezTo>
                    <a:pt x="5593" y="13969"/>
                    <a:pt x="5312" y="13466"/>
                    <a:pt x="5244" y="12938"/>
                  </a:cubicBezTo>
                  <a:cubicBezTo>
                    <a:pt x="5056" y="11508"/>
                    <a:pt x="5514" y="10198"/>
                    <a:pt x="6138" y="8937"/>
                  </a:cubicBezTo>
                  <a:cubicBezTo>
                    <a:pt x="6187" y="8841"/>
                    <a:pt x="6242" y="8726"/>
                    <a:pt x="6330" y="8671"/>
                  </a:cubicBezTo>
                  <a:cubicBezTo>
                    <a:pt x="6425" y="8610"/>
                    <a:pt x="6557" y="8539"/>
                    <a:pt x="6657" y="8539"/>
                  </a:cubicBezTo>
                  <a:close/>
                  <a:moveTo>
                    <a:pt x="3915" y="11449"/>
                  </a:moveTo>
                  <a:cubicBezTo>
                    <a:pt x="3974" y="11683"/>
                    <a:pt x="4098" y="11921"/>
                    <a:pt x="4079" y="12145"/>
                  </a:cubicBezTo>
                  <a:lnTo>
                    <a:pt x="4080" y="12147"/>
                  </a:lnTo>
                  <a:cubicBezTo>
                    <a:pt x="3997" y="13489"/>
                    <a:pt x="3883" y="14832"/>
                    <a:pt x="3776" y="16174"/>
                  </a:cubicBezTo>
                  <a:cubicBezTo>
                    <a:pt x="3754" y="16445"/>
                    <a:pt x="3713" y="16710"/>
                    <a:pt x="3681" y="16981"/>
                  </a:cubicBezTo>
                  <a:cubicBezTo>
                    <a:pt x="3616" y="17009"/>
                    <a:pt x="3557" y="17036"/>
                    <a:pt x="3493" y="17064"/>
                  </a:cubicBezTo>
                  <a:cubicBezTo>
                    <a:pt x="3342" y="16839"/>
                    <a:pt x="3107" y="16637"/>
                    <a:pt x="3052" y="16390"/>
                  </a:cubicBezTo>
                  <a:cubicBezTo>
                    <a:pt x="2714" y="14813"/>
                    <a:pt x="2888" y="13269"/>
                    <a:pt x="3479" y="11775"/>
                  </a:cubicBezTo>
                  <a:cubicBezTo>
                    <a:pt x="3534" y="11632"/>
                    <a:pt x="3764" y="11554"/>
                    <a:pt x="3915" y="11449"/>
                  </a:cubicBezTo>
                  <a:close/>
                  <a:moveTo>
                    <a:pt x="34652" y="22871"/>
                  </a:moveTo>
                  <a:lnTo>
                    <a:pt x="34858" y="22953"/>
                  </a:lnTo>
                  <a:lnTo>
                    <a:pt x="34858" y="22955"/>
                  </a:lnTo>
                  <a:cubicBezTo>
                    <a:pt x="34546" y="23866"/>
                    <a:pt x="34248" y="24787"/>
                    <a:pt x="33904" y="25690"/>
                  </a:cubicBezTo>
                  <a:cubicBezTo>
                    <a:pt x="33853" y="25818"/>
                    <a:pt x="33592" y="25911"/>
                    <a:pt x="33418" y="25934"/>
                  </a:cubicBezTo>
                  <a:cubicBezTo>
                    <a:pt x="33417" y="25934"/>
                    <a:pt x="33415" y="25934"/>
                    <a:pt x="33414" y="25934"/>
                  </a:cubicBezTo>
                  <a:cubicBezTo>
                    <a:pt x="33339" y="25934"/>
                    <a:pt x="33153" y="25693"/>
                    <a:pt x="33171" y="25599"/>
                  </a:cubicBezTo>
                  <a:cubicBezTo>
                    <a:pt x="33377" y="24531"/>
                    <a:pt x="33776" y="23563"/>
                    <a:pt x="34652" y="22871"/>
                  </a:cubicBezTo>
                  <a:close/>
                  <a:moveTo>
                    <a:pt x="37801" y="22793"/>
                  </a:moveTo>
                  <a:lnTo>
                    <a:pt x="37801" y="22793"/>
                  </a:lnTo>
                  <a:cubicBezTo>
                    <a:pt x="37641" y="23976"/>
                    <a:pt x="37374" y="25094"/>
                    <a:pt x="36540" y="25975"/>
                  </a:cubicBezTo>
                  <a:cubicBezTo>
                    <a:pt x="36430" y="26089"/>
                    <a:pt x="36192" y="26089"/>
                    <a:pt x="36013" y="26140"/>
                  </a:cubicBezTo>
                  <a:cubicBezTo>
                    <a:pt x="35985" y="25988"/>
                    <a:pt x="35880" y="25791"/>
                    <a:pt x="35939" y="25690"/>
                  </a:cubicBezTo>
                  <a:cubicBezTo>
                    <a:pt x="36457" y="24777"/>
                    <a:pt x="37003" y="23879"/>
                    <a:pt x="37548" y="22981"/>
                  </a:cubicBezTo>
                  <a:cubicBezTo>
                    <a:pt x="37599" y="22899"/>
                    <a:pt x="37713" y="22858"/>
                    <a:pt x="37801" y="22793"/>
                  </a:cubicBezTo>
                  <a:close/>
                  <a:moveTo>
                    <a:pt x="34776" y="28921"/>
                  </a:moveTo>
                  <a:cubicBezTo>
                    <a:pt x="34804" y="28921"/>
                    <a:pt x="34847" y="28933"/>
                    <a:pt x="34923" y="28940"/>
                  </a:cubicBezTo>
                  <a:cubicBezTo>
                    <a:pt x="34894" y="29096"/>
                    <a:pt x="34908" y="29270"/>
                    <a:pt x="34835" y="29394"/>
                  </a:cubicBezTo>
                  <a:cubicBezTo>
                    <a:pt x="34418" y="30141"/>
                    <a:pt x="34001" y="30883"/>
                    <a:pt x="33543" y="31603"/>
                  </a:cubicBezTo>
                  <a:cubicBezTo>
                    <a:pt x="33432" y="31777"/>
                    <a:pt x="33171" y="31906"/>
                    <a:pt x="32956" y="31956"/>
                  </a:cubicBezTo>
                  <a:cubicBezTo>
                    <a:pt x="32928" y="31963"/>
                    <a:pt x="32900" y="31966"/>
                    <a:pt x="32873" y="31966"/>
                  </a:cubicBezTo>
                  <a:cubicBezTo>
                    <a:pt x="32651" y="31966"/>
                    <a:pt x="32473" y="31763"/>
                    <a:pt x="32617" y="31571"/>
                  </a:cubicBezTo>
                  <a:cubicBezTo>
                    <a:pt x="33299" y="30667"/>
                    <a:pt x="33676" y="29508"/>
                    <a:pt x="34753" y="28926"/>
                  </a:cubicBezTo>
                  <a:cubicBezTo>
                    <a:pt x="34759" y="28922"/>
                    <a:pt x="34767" y="28921"/>
                    <a:pt x="34776" y="28921"/>
                  </a:cubicBezTo>
                  <a:close/>
                  <a:moveTo>
                    <a:pt x="13226" y="0"/>
                  </a:moveTo>
                  <a:cubicBezTo>
                    <a:pt x="12865" y="0"/>
                    <a:pt x="12500" y="17"/>
                    <a:pt x="12133" y="45"/>
                  </a:cubicBezTo>
                  <a:cubicBezTo>
                    <a:pt x="10721" y="151"/>
                    <a:pt x="9497" y="798"/>
                    <a:pt x="8282" y="1430"/>
                  </a:cubicBezTo>
                  <a:cubicBezTo>
                    <a:pt x="5821" y="2708"/>
                    <a:pt x="3782" y="4446"/>
                    <a:pt x="2535" y="6972"/>
                  </a:cubicBezTo>
                  <a:cubicBezTo>
                    <a:pt x="2068" y="7921"/>
                    <a:pt x="1710" y="8928"/>
                    <a:pt x="1343" y="9923"/>
                  </a:cubicBezTo>
                  <a:cubicBezTo>
                    <a:pt x="0" y="13604"/>
                    <a:pt x="793" y="17073"/>
                    <a:pt x="2627" y="20319"/>
                  </a:cubicBezTo>
                  <a:cubicBezTo>
                    <a:pt x="4162" y="23027"/>
                    <a:pt x="6458" y="25113"/>
                    <a:pt x="8906" y="27019"/>
                  </a:cubicBezTo>
                  <a:cubicBezTo>
                    <a:pt x="11738" y="29224"/>
                    <a:pt x="14828" y="31094"/>
                    <a:pt x="17417" y="33606"/>
                  </a:cubicBezTo>
                  <a:cubicBezTo>
                    <a:pt x="17472" y="33657"/>
                    <a:pt x="17541" y="33689"/>
                    <a:pt x="17592" y="33740"/>
                  </a:cubicBezTo>
                  <a:cubicBezTo>
                    <a:pt x="18210" y="34335"/>
                    <a:pt x="18825" y="34935"/>
                    <a:pt x="19443" y="35532"/>
                  </a:cubicBezTo>
                  <a:cubicBezTo>
                    <a:pt x="19801" y="35875"/>
                    <a:pt x="20131" y="36246"/>
                    <a:pt x="20520" y="36549"/>
                  </a:cubicBezTo>
                  <a:cubicBezTo>
                    <a:pt x="21139" y="37023"/>
                    <a:pt x="21867" y="37321"/>
                    <a:pt x="22584" y="37321"/>
                  </a:cubicBezTo>
                  <a:cubicBezTo>
                    <a:pt x="23434" y="37321"/>
                    <a:pt x="24269" y="36902"/>
                    <a:pt x="24893" y="35861"/>
                  </a:cubicBezTo>
                  <a:cubicBezTo>
                    <a:pt x="25163" y="35412"/>
                    <a:pt x="25630" y="35055"/>
                    <a:pt x="26076" y="34752"/>
                  </a:cubicBezTo>
                  <a:cubicBezTo>
                    <a:pt x="26291" y="34606"/>
                    <a:pt x="26490" y="34537"/>
                    <a:pt x="26680" y="34537"/>
                  </a:cubicBezTo>
                  <a:cubicBezTo>
                    <a:pt x="26966" y="34537"/>
                    <a:pt x="27229" y="34697"/>
                    <a:pt x="27483" y="34995"/>
                  </a:cubicBezTo>
                  <a:cubicBezTo>
                    <a:pt x="27671" y="35219"/>
                    <a:pt x="27817" y="35481"/>
                    <a:pt x="28009" y="35696"/>
                  </a:cubicBezTo>
                  <a:cubicBezTo>
                    <a:pt x="28239" y="35953"/>
                    <a:pt x="28464" y="36260"/>
                    <a:pt x="28756" y="36411"/>
                  </a:cubicBezTo>
                  <a:cubicBezTo>
                    <a:pt x="29679" y="36879"/>
                    <a:pt x="30674" y="37095"/>
                    <a:pt x="31718" y="37122"/>
                  </a:cubicBezTo>
                  <a:cubicBezTo>
                    <a:pt x="31745" y="37123"/>
                    <a:pt x="31772" y="37123"/>
                    <a:pt x="31798" y="37123"/>
                  </a:cubicBezTo>
                  <a:cubicBezTo>
                    <a:pt x="32941" y="37123"/>
                    <a:pt x="33517" y="36458"/>
                    <a:pt x="34023" y="35509"/>
                  </a:cubicBezTo>
                  <a:cubicBezTo>
                    <a:pt x="35083" y="33505"/>
                    <a:pt x="36219" y="31544"/>
                    <a:pt x="37356" y="29586"/>
                  </a:cubicBezTo>
                  <a:cubicBezTo>
                    <a:pt x="38264" y="28019"/>
                    <a:pt x="39235" y="26493"/>
                    <a:pt x="40147" y="24930"/>
                  </a:cubicBezTo>
                  <a:cubicBezTo>
                    <a:pt x="40473" y="24379"/>
                    <a:pt x="40596" y="23664"/>
                    <a:pt x="41023" y="23233"/>
                  </a:cubicBezTo>
                  <a:cubicBezTo>
                    <a:pt x="41527" y="22720"/>
                    <a:pt x="41454" y="22139"/>
                    <a:pt x="41632" y="21592"/>
                  </a:cubicBezTo>
                  <a:cubicBezTo>
                    <a:pt x="41252" y="21428"/>
                    <a:pt x="40904" y="21308"/>
                    <a:pt x="40591" y="21125"/>
                  </a:cubicBezTo>
                  <a:cubicBezTo>
                    <a:pt x="40444" y="21038"/>
                    <a:pt x="40289" y="20822"/>
                    <a:pt x="40280" y="20662"/>
                  </a:cubicBezTo>
                  <a:cubicBezTo>
                    <a:pt x="40256" y="20218"/>
                    <a:pt x="40334" y="19773"/>
                    <a:pt x="40330" y="19329"/>
                  </a:cubicBezTo>
                  <a:cubicBezTo>
                    <a:pt x="40294" y="15807"/>
                    <a:pt x="40258" y="12288"/>
                    <a:pt x="40220" y="8773"/>
                  </a:cubicBezTo>
                  <a:cubicBezTo>
                    <a:pt x="40220" y="8571"/>
                    <a:pt x="40220" y="8350"/>
                    <a:pt x="40303" y="8182"/>
                  </a:cubicBezTo>
                  <a:cubicBezTo>
                    <a:pt x="40350" y="8072"/>
                    <a:pt x="40464" y="7948"/>
                    <a:pt x="40569" y="7888"/>
                  </a:cubicBezTo>
                  <a:lnTo>
                    <a:pt x="40504" y="7595"/>
                  </a:lnTo>
                  <a:cubicBezTo>
                    <a:pt x="40036" y="7688"/>
                    <a:pt x="39566" y="7774"/>
                    <a:pt x="39097" y="7774"/>
                  </a:cubicBezTo>
                  <a:cubicBezTo>
                    <a:pt x="39062" y="7774"/>
                    <a:pt x="39027" y="7773"/>
                    <a:pt x="38992" y="7772"/>
                  </a:cubicBezTo>
                  <a:cubicBezTo>
                    <a:pt x="35862" y="7704"/>
                    <a:pt x="32721" y="7713"/>
                    <a:pt x="29605" y="7443"/>
                  </a:cubicBezTo>
                  <a:cubicBezTo>
                    <a:pt x="26131" y="7145"/>
                    <a:pt x="22977" y="5931"/>
                    <a:pt x="20548" y="3262"/>
                  </a:cubicBezTo>
                  <a:cubicBezTo>
                    <a:pt x="20489" y="3194"/>
                    <a:pt x="20411" y="3140"/>
                    <a:pt x="20333" y="3093"/>
                  </a:cubicBezTo>
                  <a:cubicBezTo>
                    <a:pt x="19246" y="2383"/>
                    <a:pt x="18164" y="1663"/>
                    <a:pt x="17064" y="980"/>
                  </a:cubicBezTo>
                  <a:cubicBezTo>
                    <a:pt x="15869" y="233"/>
                    <a:pt x="14569" y="0"/>
                    <a:pt x="132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3"/>
            <p:cNvSpPr/>
            <p:nvPr/>
          </p:nvSpPr>
          <p:spPr>
            <a:xfrm>
              <a:off x="6794785" y="1424939"/>
              <a:ext cx="81832" cy="122105"/>
            </a:xfrm>
            <a:custGeom>
              <a:avLst/>
              <a:gdLst/>
              <a:ahLst/>
              <a:cxnLst/>
              <a:rect l="l" t="t" r="r" b="b"/>
              <a:pathLst>
                <a:path w="2036" h="3038" extrusionOk="0">
                  <a:moveTo>
                    <a:pt x="720" y="0"/>
                  </a:moveTo>
                  <a:cubicBezTo>
                    <a:pt x="420" y="0"/>
                    <a:pt x="152" y="197"/>
                    <a:pt x="92" y="557"/>
                  </a:cubicBezTo>
                  <a:cubicBezTo>
                    <a:pt x="1" y="1079"/>
                    <a:pt x="18" y="1648"/>
                    <a:pt x="111" y="2171"/>
                  </a:cubicBezTo>
                  <a:cubicBezTo>
                    <a:pt x="213" y="2763"/>
                    <a:pt x="534" y="3038"/>
                    <a:pt x="1003" y="3038"/>
                  </a:cubicBezTo>
                  <a:cubicBezTo>
                    <a:pt x="1075" y="3038"/>
                    <a:pt x="1150" y="3031"/>
                    <a:pt x="1228" y="3019"/>
                  </a:cubicBezTo>
                  <a:cubicBezTo>
                    <a:pt x="1765" y="2931"/>
                    <a:pt x="2035" y="2550"/>
                    <a:pt x="2027" y="1735"/>
                  </a:cubicBezTo>
                  <a:cubicBezTo>
                    <a:pt x="2008" y="1217"/>
                    <a:pt x="1760" y="640"/>
                    <a:pt x="1242" y="204"/>
                  </a:cubicBezTo>
                  <a:cubicBezTo>
                    <a:pt x="1080" y="66"/>
                    <a:pt x="894" y="0"/>
                    <a:pt x="7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3"/>
            <p:cNvSpPr/>
            <p:nvPr/>
          </p:nvSpPr>
          <p:spPr>
            <a:xfrm>
              <a:off x="6647558" y="1750461"/>
              <a:ext cx="175239" cy="120055"/>
            </a:xfrm>
            <a:custGeom>
              <a:avLst/>
              <a:gdLst/>
              <a:ahLst/>
              <a:cxnLst/>
              <a:rect l="l" t="t" r="r" b="b"/>
              <a:pathLst>
                <a:path w="4360" h="2987" extrusionOk="0">
                  <a:moveTo>
                    <a:pt x="3768" y="1"/>
                  </a:moveTo>
                  <a:cubicBezTo>
                    <a:pt x="3629" y="1"/>
                    <a:pt x="3428" y="148"/>
                    <a:pt x="3333" y="278"/>
                  </a:cubicBezTo>
                  <a:cubicBezTo>
                    <a:pt x="3223" y="429"/>
                    <a:pt x="3242" y="677"/>
                    <a:pt x="3141" y="841"/>
                  </a:cubicBezTo>
                  <a:cubicBezTo>
                    <a:pt x="2716" y="1542"/>
                    <a:pt x="2329" y="2027"/>
                    <a:pt x="1856" y="2027"/>
                  </a:cubicBezTo>
                  <a:cubicBezTo>
                    <a:pt x="1552" y="2027"/>
                    <a:pt x="1214" y="1828"/>
                    <a:pt x="808" y="1359"/>
                  </a:cubicBezTo>
                  <a:cubicBezTo>
                    <a:pt x="770" y="1317"/>
                    <a:pt x="739" y="1254"/>
                    <a:pt x="693" y="1239"/>
                  </a:cubicBezTo>
                  <a:cubicBezTo>
                    <a:pt x="501" y="1189"/>
                    <a:pt x="308" y="1153"/>
                    <a:pt x="110" y="1111"/>
                  </a:cubicBezTo>
                  <a:cubicBezTo>
                    <a:pt x="88" y="1294"/>
                    <a:pt x="0" y="1500"/>
                    <a:pt x="55" y="1657"/>
                  </a:cubicBezTo>
                  <a:cubicBezTo>
                    <a:pt x="294" y="2340"/>
                    <a:pt x="1262" y="2987"/>
                    <a:pt x="1990" y="2987"/>
                  </a:cubicBezTo>
                  <a:cubicBezTo>
                    <a:pt x="2958" y="2987"/>
                    <a:pt x="4359" y="1327"/>
                    <a:pt x="4159" y="396"/>
                  </a:cubicBezTo>
                  <a:cubicBezTo>
                    <a:pt x="4121" y="241"/>
                    <a:pt x="3934" y="25"/>
                    <a:pt x="3791" y="2"/>
                  </a:cubicBezTo>
                  <a:cubicBezTo>
                    <a:pt x="3784" y="1"/>
                    <a:pt x="3776" y="1"/>
                    <a:pt x="37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3"/>
            <p:cNvSpPr/>
            <p:nvPr/>
          </p:nvSpPr>
          <p:spPr>
            <a:xfrm>
              <a:off x="6729391" y="3957170"/>
              <a:ext cx="77210" cy="134484"/>
            </a:xfrm>
            <a:custGeom>
              <a:avLst/>
              <a:gdLst/>
              <a:ahLst/>
              <a:cxnLst/>
              <a:rect l="l" t="t" r="r" b="b"/>
              <a:pathLst>
                <a:path w="1921" h="3346" extrusionOk="0">
                  <a:moveTo>
                    <a:pt x="1921" y="0"/>
                  </a:moveTo>
                  <a:lnTo>
                    <a:pt x="1921" y="0"/>
                  </a:lnTo>
                  <a:cubicBezTo>
                    <a:pt x="1833" y="65"/>
                    <a:pt x="1719" y="107"/>
                    <a:pt x="1668" y="189"/>
                  </a:cubicBezTo>
                  <a:cubicBezTo>
                    <a:pt x="1123" y="1087"/>
                    <a:pt x="577" y="1986"/>
                    <a:pt x="59" y="2897"/>
                  </a:cubicBezTo>
                  <a:cubicBezTo>
                    <a:pt x="0" y="2998"/>
                    <a:pt x="105" y="3195"/>
                    <a:pt x="133" y="3346"/>
                  </a:cubicBezTo>
                  <a:cubicBezTo>
                    <a:pt x="312" y="3296"/>
                    <a:pt x="551" y="3296"/>
                    <a:pt x="660" y="3181"/>
                  </a:cubicBezTo>
                  <a:cubicBezTo>
                    <a:pt x="1494" y="2301"/>
                    <a:pt x="1761" y="1183"/>
                    <a:pt x="19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3"/>
            <p:cNvSpPr/>
            <p:nvPr/>
          </p:nvSpPr>
          <p:spPr>
            <a:xfrm>
              <a:off x="6685500" y="1586755"/>
              <a:ext cx="93448" cy="122105"/>
            </a:xfrm>
            <a:custGeom>
              <a:avLst/>
              <a:gdLst/>
              <a:ahLst/>
              <a:cxnLst/>
              <a:rect l="l" t="t" r="r" b="b"/>
              <a:pathLst>
                <a:path w="2325" h="3038" extrusionOk="0">
                  <a:moveTo>
                    <a:pt x="391" y="0"/>
                  </a:moveTo>
                  <a:cubicBezTo>
                    <a:pt x="369" y="0"/>
                    <a:pt x="349" y="2"/>
                    <a:pt x="331" y="5"/>
                  </a:cubicBezTo>
                  <a:cubicBezTo>
                    <a:pt x="211" y="28"/>
                    <a:pt x="47" y="146"/>
                    <a:pt x="24" y="247"/>
                  </a:cubicBezTo>
                  <a:cubicBezTo>
                    <a:pt x="1" y="353"/>
                    <a:pt x="89" y="541"/>
                    <a:pt x="184" y="605"/>
                  </a:cubicBezTo>
                  <a:cubicBezTo>
                    <a:pt x="455" y="794"/>
                    <a:pt x="748" y="945"/>
                    <a:pt x="1042" y="1095"/>
                  </a:cubicBezTo>
                  <a:cubicBezTo>
                    <a:pt x="1339" y="1247"/>
                    <a:pt x="1362" y="1440"/>
                    <a:pt x="1197" y="1715"/>
                  </a:cubicBezTo>
                  <a:cubicBezTo>
                    <a:pt x="1046" y="1962"/>
                    <a:pt x="886" y="2223"/>
                    <a:pt x="821" y="2498"/>
                  </a:cubicBezTo>
                  <a:cubicBezTo>
                    <a:pt x="780" y="2654"/>
                    <a:pt x="872" y="2933"/>
                    <a:pt x="996" y="3007"/>
                  </a:cubicBezTo>
                  <a:cubicBezTo>
                    <a:pt x="1032" y="3028"/>
                    <a:pt x="1089" y="3038"/>
                    <a:pt x="1151" y="3038"/>
                  </a:cubicBezTo>
                  <a:cubicBezTo>
                    <a:pt x="1293" y="3038"/>
                    <a:pt x="1466" y="2989"/>
                    <a:pt x="1513" y="2915"/>
                  </a:cubicBezTo>
                  <a:cubicBezTo>
                    <a:pt x="1816" y="2448"/>
                    <a:pt x="2058" y="1943"/>
                    <a:pt x="2325" y="1453"/>
                  </a:cubicBezTo>
                  <a:cubicBezTo>
                    <a:pt x="2292" y="1435"/>
                    <a:pt x="2259" y="1415"/>
                    <a:pt x="2228" y="1394"/>
                  </a:cubicBezTo>
                  <a:cubicBezTo>
                    <a:pt x="2205" y="1288"/>
                    <a:pt x="2197" y="1179"/>
                    <a:pt x="2159" y="1078"/>
                  </a:cubicBezTo>
                  <a:cubicBezTo>
                    <a:pt x="2010" y="700"/>
                    <a:pt x="859" y="0"/>
                    <a:pt x="3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3"/>
            <p:cNvSpPr/>
            <p:nvPr/>
          </p:nvSpPr>
          <p:spPr>
            <a:xfrm>
              <a:off x="6592454" y="4203471"/>
              <a:ext cx="98472" cy="122386"/>
            </a:xfrm>
            <a:custGeom>
              <a:avLst/>
              <a:gdLst/>
              <a:ahLst/>
              <a:cxnLst/>
              <a:rect l="l" t="t" r="r" b="b"/>
              <a:pathLst>
                <a:path w="2450" h="3045" extrusionOk="0">
                  <a:moveTo>
                    <a:pt x="2305" y="1"/>
                  </a:moveTo>
                  <a:cubicBezTo>
                    <a:pt x="2295" y="1"/>
                    <a:pt x="2287" y="2"/>
                    <a:pt x="2280" y="6"/>
                  </a:cubicBezTo>
                  <a:cubicBezTo>
                    <a:pt x="1203" y="587"/>
                    <a:pt x="826" y="1747"/>
                    <a:pt x="144" y="2650"/>
                  </a:cubicBezTo>
                  <a:cubicBezTo>
                    <a:pt x="0" y="2842"/>
                    <a:pt x="178" y="3045"/>
                    <a:pt x="400" y="3045"/>
                  </a:cubicBezTo>
                  <a:cubicBezTo>
                    <a:pt x="427" y="3045"/>
                    <a:pt x="455" y="3042"/>
                    <a:pt x="483" y="3035"/>
                  </a:cubicBezTo>
                  <a:cubicBezTo>
                    <a:pt x="698" y="2985"/>
                    <a:pt x="960" y="2856"/>
                    <a:pt x="1070" y="2682"/>
                  </a:cubicBezTo>
                  <a:cubicBezTo>
                    <a:pt x="1528" y="1962"/>
                    <a:pt x="1945" y="1220"/>
                    <a:pt x="2362" y="473"/>
                  </a:cubicBezTo>
                  <a:cubicBezTo>
                    <a:pt x="2435" y="349"/>
                    <a:pt x="2422" y="175"/>
                    <a:pt x="2450" y="19"/>
                  </a:cubicBezTo>
                  <a:cubicBezTo>
                    <a:pt x="2375" y="12"/>
                    <a:pt x="2333" y="1"/>
                    <a:pt x="23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3"/>
            <p:cNvSpPr/>
            <p:nvPr/>
          </p:nvSpPr>
          <p:spPr>
            <a:xfrm>
              <a:off x="6619745" y="3960305"/>
              <a:ext cx="68568" cy="123110"/>
            </a:xfrm>
            <a:custGeom>
              <a:avLst/>
              <a:gdLst/>
              <a:ahLst/>
              <a:cxnLst/>
              <a:rect l="l" t="t" r="r" b="b"/>
              <a:pathLst>
                <a:path w="1706" h="3063" extrusionOk="0">
                  <a:moveTo>
                    <a:pt x="1500" y="0"/>
                  </a:moveTo>
                  <a:cubicBezTo>
                    <a:pt x="624" y="692"/>
                    <a:pt x="225" y="1660"/>
                    <a:pt x="20" y="2728"/>
                  </a:cubicBezTo>
                  <a:cubicBezTo>
                    <a:pt x="1" y="2822"/>
                    <a:pt x="187" y="3063"/>
                    <a:pt x="263" y="3063"/>
                  </a:cubicBezTo>
                  <a:cubicBezTo>
                    <a:pt x="264" y="3063"/>
                    <a:pt x="266" y="3063"/>
                    <a:pt x="267" y="3063"/>
                  </a:cubicBezTo>
                  <a:cubicBezTo>
                    <a:pt x="441" y="3040"/>
                    <a:pt x="702" y="2947"/>
                    <a:pt x="753" y="2819"/>
                  </a:cubicBezTo>
                  <a:cubicBezTo>
                    <a:pt x="1096" y="1916"/>
                    <a:pt x="1394" y="995"/>
                    <a:pt x="1706" y="82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3"/>
            <p:cNvSpPr/>
            <p:nvPr/>
          </p:nvSpPr>
          <p:spPr>
            <a:xfrm>
              <a:off x="6610339" y="2287518"/>
              <a:ext cx="43006" cy="80666"/>
            </a:xfrm>
            <a:custGeom>
              <a:avLst/>
              <a:gdLst/>
              <a:ahLst/>
              <a:cxnLst/>
              <a:rect l="l" t="t" r="r" b="b"/>
              <a:pathLst>
                <a:path w="1070" h="2007" extrusionOk="0">
                  <a:moveTo>
                    <a:pt x="568" y="1"/>
                  </a:moveTo>
                  <a:cubicBezTo>
                    <a:pt x="564" y="1"/>
                    <a:pt x="560" y="1"/>
                    <a:pt x="556" y="2"/>
                  </a:cubicBezTo>
                  <a:cubicBezTo>
                    <a:pt x="377" y="33"/>
                    <a:pt x="148" y="235"/>
                    <a:pt x="89" y="414"/>
                  </a:cubicBezTo>
                  <a:cubicBezTo>
                    <a:pt x="1" y="679"/>
                    <a:pt x="24" y="991"/>
                    <a:pt x="47" y="1281"/>
                  </a:cubicBezTo>
                  <a:cubicBezTo>
                    <a:pt x="77" y="1618"/>
                    <a:pt x="155" y="2007"/>
                    <a:pt x="560" y="2007"/>
                  </a:cubicBezTo>
                  <a:cubicBezTo>
                    <a:pt x="578" y="2007"/>
                    <a:pt x="596" y="2006"/>
                    <a:pt x="615" y="2004"/>
                  </a:cubicBezTo>
                  <a:cubicBezTo>
                    <a:pt x="1069" y="1973"/>
                    <a:pt x="1005" y="1559"/>
                    <a:pt x="1010" y="1230"/>
                  </a:cubicBezTo>
                  <a:cubicBezTo>
                    <a:pt x="1014" y="1174"/>
                    <a:pt x="1010" y="1119"/>
                    <a:pt x="1010" y="995"/>
                  </a:cubicBezTo>
                  <a:cubicBezTo>
                    <a:pt x="1000" y="849"/>
                    <a:pt x="1037" y="610"/>
                    <a:pt x="959" y="418"/>
                  </a:cubicBezTo>
                  <a:cubicBezTo>
                    <a:pt x="888" y="246"/>
                    <a:pt x="685" y="1"/>
                    <a:pt x="56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3"/>
            <p:cNvSpPr/>
            <p:nvPr/>
          </p:nvSpPr>
          <p:spPr>
            <a:xfrm>
              <a:off x="6562992" y="2685467"/>
              <a:ext cx="44573" cy="81470"/>
            </a:xfrm>
            <a:custGeom>
              <a:avLst/>
              <a:gdLst/>
              <a:ahLst/>
              <a:cxnLst/>
              <a:rect l="l" t="t" r="r" b="b"/>
              <a:pathLst>
                <a:path w="1109" h="2027" extrusionOk="0">
                  <a:moveTo>
                    <a:pt x="523" y="0"/>
                  </a:moveTo>
                  <a:cubicBezTo>
                    <a:pt x="386" y="0"/>
                    <a:pt x="180" y="198"/>
                    <a:pt x="120" y="354"/>
                  </a:cubicBezTo>
                  <a:cubicBezTo>
                    <a:pt x="28" y="583"/>
                    <a:pt x="10" y="854"/>
                    <a:pt x="15" y="1105"/>
                  </a:cubicBezTo>
                  <a:cubicBezTo>
                    <a:pt x="28" y="1495"/>
                    <a:pt x="1" y="2022"/>
                    <a:pt x="537" y="2026"/>
                  </a:cubicBezTo>
                  <a:cubicBezTo>
                    <a:pt x="540" y="2026"/>
                    <a:pt x="543" y="2026"/>
                    <a:pt x="545" y="2026"/>
                  </a:cubicBezTo>
                  <a:cubicBezTo>
                    <a:pt x="1108" y="2026"/>
                    <a:pt x="969" y="1466"/>
                    <a:pt x="1059" y="1087"/>
                  </a:cubicBezTo>
                  <a:cubicBezTo>
                    <a:pt x="1023" y="848"/>
                    <a:pt x="1032" y="579"/>
                    <a:pt x="936" y="354"/>
                  </a:cubicBezTo>
                  <a:cubicBezTo>
                    <a:pt x="872" y="198"/>
                    <a:pt x="670" y="5"/>
                    <a:pt x="5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3"/>
            <p:cNvSpPr/>
            <p:nvPr/>
          </p:nvSpPr>
          <p:spPr>
            <a:xfrm>
              <a:off x="6548643" y="2372245"/>
              <a:ext cx="47186" cy="69935"/>
            </a:xfrm>
            <a:custGeom>
              <a:avLst/>
              <a:gdLst/>
              <a:ahLst/>
              <a:cxnLst/>
              <a:rect l="l" t="t" r="r" b="b"/>
              <a:pathLst>
                <a:path w="1174" h="1740" extrusionOk="0">
                  <a:moveTo>
                    <a:pt x="589" y="1"/>
                  </a:moveTo>
                  <a:cubicBezTo>
                    <a:pt x="579" y="1"/>
                    <a:pt x="570" y="1"/>
                    <a:pt x="560" y="2"/>
                  </a:cubicBezTo>
                  <a:cubicBezTo>
                    <a:pt x="362" y="10"/>
                    <a:pt x="184" y="492"/>
                    <a:pt x="0" y="757"/>
                  </a:cubicBezTo>
                  <a:cubicBezTo>
                    <a:pt x="146" y="1218"/>
                    <a:pt x="52" y="1739"/>
                    <a:pt x="574" y="1739"/>
                  </a:cubicBezTo>
                  <a:cubicBezTo>
                    <a:pt x="578" y="1739"/>
                    <a:pt x="583" y="1739"/>
                    <a:pt x="587" y="1739"/>
                  </a:cubicBezTo>
                  <a:cubicBezTo>
                    <a:pt x="1174" y="1729"/>
                    <a:pt x="1050" y="1188"/>
                    <a:pt x="1014" y="799"/>
                  </a:cubicBezTo>
                  <a:cubicBezTo>
                    <a:pt x="983" y="476"/>
                    <a:pt x="999" y="1"/>
                    <a:pt x="5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3"/>
            <p:cNvSpPr/>
            <p:nvPr/>
          </p:nvSpPr>
          <p:spPr>
            <a:xfrm>
              <a:off x="6519021" y="2166658"/>
              <a:ext cx="49397" cy="79862"/>
            </a:xfrm>
            <a:custGeom>
              <a:avLst/>
              <a:gdLst/>
              <a:ahLst/>
              <a:cxnLst/>
              <a:rect l="l" t="t" r="r" b="b"/>
              <a:pathLst>
                <a:path w="1229" h="1987" extrusionOk="0">
                  <a:moveTo>
                    <a:pt x="301" y="1"/>
                  </a:moveTo>
                  <a:cubicBezTo>
                    <a:pt x="205" y="1"/>
                    <a:pt x="0" y="182"/>
                    <a:pt x="14" y="249"/>
                  </a:cubicBezTo>
                  <a:cubicBezTo>
                    <a:pt x="115" y="790"/>
                    <a:pt x="234" y="1335"/>
                    <a:pt x="408" y="1858"/>
                  </a:cubicBezTo>
                  <a:cubicBezTo>
                    <a:pt x="433" y="1929"/>
                    <a:pt x="640" y="1987"/>
                    <a:pt x="805" y="1987"/>
                  </a:cubicBezTo>
                  <a:cubicBezTo>
                    <a:pt x="852" y="1987"/>
                    <a:pt x="895" y="1982"/>
                    <a:pt x="930" y="1972"/>
                  </a:cubicBezTo>
                  <a:cubicBezTo>
                    <a:pt x="1054" y="1936"/>
                    <a:pt x="1128" y="1711"/>
                    <a:pt x="1229" y="1564"/>
                  </a:cubicBezTo>
                  <a:cubicBezTo>
                    <a:pt x="1063" y="1092"/>
                    <a:pt x="939" y="653"/>
                    <a:pt x="751" y="240"/>
                  </a:cubicBezTo>
                  <a:cubicBezTo>
                    <a:pt x="697" y="111"/>
                    <a:pt x="467" y="20"/>
                    <a:pt x="307" y="1"/>
                  </a:cubicBezTo>
                  <a:cubicBezTo>
                    <a:pt x="305" y="1"/>
                    <a:pt x="303" y="1"/>
                    <a:pt x="3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3"/>
            <p:cNvSpPr/>
            <p:nvPr/>
          </p:nvSpPr>
          <p:spPr>
            <a:xfrm>
              <a:off x="6449166" y="1511112"/>
              <a:ext cx="111494" cy="137338"/>
            </a:xfrm>
            <a:custGeom>
              <a:avLst/>
              <a:gdLst/>
              <a:ahLst/>
              <a:cxnLst/>
              <a:rect l="l" t="t" r="r" b="b"/>
              <a:pathLst>
                <a:path w="2774" h="3417" extrusionOk="0">
                  <a:moveTo>
                    <a:pt x="998" y="1"/>
                  </a:moveTo>
                  <a:cubicBezTo>
                    <a:pt x="630" y="1"/>
                    <a:pt x="327" y="249"/>
                    <a:pt x="184" y="722"/>
                  </a:cubicBezTo>
                  <a:cubicBezTo>
                    <a:pt x="102" y="979"/>
                    <a:pt x="74" y="1254"/>
                    <a:pt x="24" y="1525"/>
                  </a:cubicBezTo>
                  <a:cubicBezTo>
                    <a:pt x="1" y="2190"/>
                    <a:pt x="317" y="2674"/>
                    <a:pt x="761" y="3124"/>
                  </a:cubicBezTo>
                  <a:cubicBezTo>
                    <a:pt x="955" y="3325"/>
                    <a:pt x="1144" y="3417"/>
                    <a:pt x="1340" y="3417"/>
                  </a:cubicBezTo>
                  <a:cubicBezTo>
                    <a:pt x="1512" y="3417"/>
                    <a:pt x="1689" y="3346"/>
                    <a:pt x="1880" y="3216"/>
                  </a:cubicBezTo>
                  <a:cubicBezTo>
                    <a:pt x="2774" y="2598"/>
                    <a:pt x="2604" y="819"/>
                    <a:pt x="1591" y="191"/>
                  </a:cubicBezTo>
                  <a:cubicBezTo>
                    <a:pt x="1385" y="63"/>
                    <a:pt x="1183" y="1"/>
                    <a:pt x="9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3"/>
            <p:cNvSpPr/>
            <p:nvPr/>
          </p:nvSpPr>
          <p:spPr>
            <a:xfrm>
              <a:off x="6407526" y="1701667"/>
              <a:ext cx="132675" cy="129983"/>
            </a:xfrm>
            <a:custGeom>
              <a:avLst/>
              <a:gdLst/>
              <a:ahLst/>
              <a:cxnLst/>
              <a:rect l="l" t="t" r="r" b="b"/>
              <a:pathLst>
                <a:path w="3301" h="3234" extrusionOk="0">
                  <a:moveTo>
                    <a:pt x="1563" y="1"/>
                  </a:moveTo>
                  <a:cubicBezTo>
                    <a:pt x="652" y="1"/>
                    <a:pt x="0" y="644"/>
                    <a:pt x="15" y="1536"/>
                  </a:cubicBezTo>
                  <a:cubicBezTo>
                    <a:pt x="28" y="2573"/>
                    <a:pt x="629" y="3233"/>
                    <a:pt x="1555" y="3233"/>
                  </a:cubicBezTo>
                  <a:cubicBezTo>
                    <a:pt x="2567" y="3229"/>
                    <a:pt x="3301" y="2476"/>
                    <a:pt x="3301" y="1437"/>
                  </a:cubicBezTo>
                  <a:cubicBezTo>
                    <a:pt x="3301" y="661"/>
                    <a:pt x="2518" y="11"/>
                    <a:pt x="1582" y="1"/>
                  </a:cubicBezTo>
                  <a:cubicBezTo>
                    <a:pt x="1576" y="1"/>
                    <a:pt x="1570" y="1"/>
                    <a:pt x="1563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3"/>
            <p:cNvSpPr/>
            <p:nvPr/>
          </p:nvSpPr>
          <p:spPr>
            <a:xfrm>
              <a:off x="6479029" y="2283659"/>
              <a:ext cx="46463" cy="84806"/>
            </a:xfrm>
            <a:custGeom>
              <a:avLst/>
              <a:gdLst/>
              <a:ahLst/>
              <a:cxnLst/>
              <a:rect l="l" t="t" r="r" b="b"/>
              <a:pathLst>
                <a:path w="1156" h="2110" extrusionOk="0">
                  <a:moveTo>
                    <a:pt x="471" y="0"/>
                  </a:moveTo>
                  <a:cubicBezTo>
                    <a:pt x="349" y="0"/>
                    <a:pt x="144" y="209"/>
                    <a:pt x="97" y="363"/>
                  </a:cubicBezTo>
                  <a:cubicBezTo>
                    <a:pt x="9" y="611"/>
                    <a:pt x="0" y="895"/>
                    <a:pt x="9" y="1165"/>
                  </a:cubicBezTo>
                  <a:cubicBezTo>
                    <a:pt x="14" y="1581"/>
                    <a:pt x="5" y="2109"/>
                    <a:pt x="566" y="2109"/>
                  </a:cubicBezTo>
                  <a:cubicBezTo>
                    <a:pt x="568" y="2109"/>
                    <a:pt x="571" y="2109"/>
                    <a:pt x="573" y="2109"/>
                  </a:cubicBezTo>
                  <a:cubicBezTo>
                    <a:pt x="1155" y="2100"/>
                    <a:pt x="990" y="1545"/>
                    <a:pt x="1050" y="1188"/>
                  </a:cubicBezTo>
                  <a:cubicBezTo>
                    <a:pt x="1017" y="905"/>
                    <a:pt x="1036" y="611"/>
                    <a:pt x="939" y="367"/>
                  </a:cubicBezTo>
                  <a:cubicBezTo>
                    <a:pt x="871" y="203"/>
                    <a:pt x="655" y="20"/>
                    <a:pt x="486" y="1"/>
                  </a:cubicBezTo>
                  <a:cubicBezTo>
                    <a:pt x="481" y="0"/>
                    <a:pt x="477" y="0"/>
                    <a:pt x="4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3"/>
            <p:cNvSpPr/>
            <p:nvPr/>
          </p:nvSpPr>
          <p:spPr>
            <a:xfrm>
              <a:off x="6468700" y="2775339"/>
              <a:ext cx="42765" cy="114669"/>
            </a:xfrm>
            <a:custGeom>
              <a:avLst/>
              <a:gdLst/>
              <a:ahLst/>
              <a:cxnLst/>
              <a:rect l="l" t="t" r="r" b="b"/>
              <a:pathLst>
                <a:path w="1064" h="2853" extrusionOk="0">
                  <a:moveTo>
                    <a:pt x="454" y="1"/>
                  </a:moveTo>
                  <a:cubicBezTo>
                    <a:pt x="449" y="1"/>
                    <a:pt x="445" y="1"/>
                    <a:pt x="441" y="1"/>
                  </a:cubicBezTo>
                  <a:cubicBezTo>
                    <a:pt x="308" y="15"/>
                    <a:pt x="92" y="204"/>
                    <a:pt x="79" y="327"/>
                  </a:cubicBezTo>
                  <a:cubicBezTo>
                    <a:pt x="28" y="1033"/>
                    <a:pt x="1" y="1743"/>
                    <a:pt x="18" y="2453"/>
                  </a:cubicBezTo>
                  <a:cubicBezTo>
                    <a:pt x="24" y="2594"/>
                    <a:pt x="250" y="2853"/>
                    <a:pt x="357" y="2853"/>
                  </a:cubicBezTo>
                  <a:cubicBezTo>
                    <a:pt x="359" y="2853"/>
                    <a:pt x="361" y="2853"/>
                    <a:pt x="363" y="2853"/>
                  </a:cubicBezTo>
                  <a:cubicBezTo>
                    <a:pt x="537" y="2838"/>
                    <a:pt x="779" y="2664"/>
                    <a:pt x="830" y="2508"/>
                  </a:cubicBezTo>
                  <a:cubicBezTo>
                    <a:pt x="958" y="2114"/>
                    <a:pt x="990" y="1688"/>
                    <a:pt x="1064" y="1262"/>
                  </a:cubicBezTo>
                  <a:cubicBezTo>
                    <a:pt x="1004" y="922"/>
                    <a:pt x="977" y="575"/>
                    <a:pt x="867" y="253"/>
                  </a:cubicBezTo>
                  <a:cubicBezTo>
                    <a:pt x="823" y="133"/>
                    <a:pt x="596" y="1"/>
                    <a:pt x="4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3"/>
            <p:cNvSpPr/>
            <p:nvPr/>
          </p:nvSpPr>
          <p:spPr>
            <a:xfrm>
              <a:off x="6410701" y="2177470"/>
              <a:ext cx="39268" cy="77692"/>
            </a:xfrm>
            <a:custGeom>
              <a:avLst/>
              <a:gdLst/>
              <a:ahLst/>
              <a:cxnLst/>
              <a:rect l="l" t="t" r="r" b="b"/>
              <a:pathLst>
                <a:path w="977" h="1933" extrusionOk="0">
                  <a:moveTo>
                    <a:pt x="478" y="1"/>
                  </a:moveTo>
                  <a:cubicBezTo>
                    <a:pt x="460" y="1"/>
                    <a:pt x="441" y="1"/>
                    <a:pt x="421" y="3"/>
                  </a:cubicBezTo>
                  <a:cubicBezTo>
                    <a:pt x="0" y="35"/>
                    <a:pt x="78" y="443"/>
                    <a:pt x="60" y="741"/>
                  </a:cubicBezTo>
                  <a:cubicBezTo>
                    <a:pt x="55" y="796"/>
                    <a:pt x="60" y="851"/>
                    <a:pt x="60" y="906"/>
                  </a:cubicBezTo>
                  <a:lnTo>
                    <a:pt x="46" y="906"/>
                  </a:lnTo>
                  <a:cubicBezTo>
                    <a:pt x="60" y="1103"/>
                    <a:pt x="19" y="1332"/>
                    <a:pt x="101" y="1497"/>
                  </a:cubicBezTo>
                  <a:cubicBezTo>
                    <a:pt x="197" y="1671"/>
                    <a:pt x="403" y="1791"/>
                    <a:pt x="564" y="1932"/>
                  </a:cubicBezTo>
                  <a:cubicBezTo>
                    <a:pt x="687" y="1777"/>
                    <a:pt x="871" y="1634"/>
                    <a:pt x="916" y="1456"/>
                  </a:cubicBezTo>
                  <a:cubicBezTo>
                    <a:pt x="976" y="1217"/>
                    <a:pt x="944" y="952"/>
                    <a:pt x="922" y="700"/>
                  </a:cubicBezTo>
                  <a:cubicBezTo>
                    <a:pt x="895" y="384"/>
                    <a:pt x="87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3"/>
            <p:cNvSpPr/>
            <p:nvPr/>
          </p:nvSpPr>
          <p:spPr>
            <a:xfrm>
              <a:off x="6364640" y="2643627"/>
              <a:ext cx="41479" cy="104742"/>
            </a:xfrm>
            <a:custGeom>
              <a:avLst/>
              <a:gdLst/>
              <a:ahLst/>
              <a:cxnLst/>
              <a:rect l="l" t="t" r="r" b="b"/>
              <a:pathLst>
                <a:path w="1032" h="2606" extrusionOk="0">
                  <a:moveTo>
                    <a:pt x="515" y="0"/>
                  </a:moveTo>
                  <a:cubicBezTo>
                    <a:pt x="390" y="0"/>
                    <a:pt x="173" y="140"/>
                    <a:pt x="160" y="235"/>
                  </a:cubicBezTo>
                  <a:cubicBezTo>
                    <a:pt x="73" y="909"/>
                    <a:pt x="13" y="1592"/>
                    <a:pt x="0" y="2274"/>
                  </a:cubicBezTo>
                  <a:cubicBezTo>
                    <a:pt x="0" y="2389"/>
                    <a:pt x="261" y="2586"/>
                    <a:pt x="417" y="2604"/>
                  </a:cubicBezTo>
                  <a:cubicBezTo>
                    <a:pt x="422" y="2605"/>
                    <a:pt x="427" y="2606"/>
                    <a:pt x="433" y="2606"/>
                  </a:cubicBezTo>
                  <a:cubicBezTo>
                    <a:pt x="551" y="2606"/>
                    <a:pt x="753" y="2424"/>
                    <a:pt x="792" y="2293"/>
                  </a:cubicBezTo>
                  <a:cubicBezTo>
                    <a:pt x="912" y="1912"/>
                    <a:pt x="962" y="1514"/>
                    <a:pt x="1031" y="1161"/>
                  </a:cubicBezTo>
                  <a:cubicBezTo>
                    <a:pt x="999" y="840"/>
                    <a:pt x="1008" y="556"/>
                    <a:pt x="926" y="303"/>
                  </a:cubicBezTo>
                  <a:cubicBezTo>
                    <a:pt x="880" y="166"/>
                    <a:pt x="682" y="24"/>
                    <a:pt x="536" y="2"/>
                  </a:cubicBezTo>
                  <a:cubicBezTo>
                    <a:pt x="530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3"/>
            <p:cNvSpPr/>
            <p:nvPr/>
          </p:nvSpPr>
          <p:spPr>
            <a:xfrm>
              <a:off x="6161224" y="1403436"/>
              <a:ext cx="201405" cy="323389"/>
            </a:xfrm>
            <a:custGeom>
              <a:avLst/>
              <a:gdLst/>
              <a:ahLst/>
              <a:cxnLst/>
              <a:rect l="l" t="t" r="r" b="b"/>
              <a:pathLst>
                <a:path w="5011" h="8046" extrusionOk="0">
                  <a:moveTo>
                    <a:pt x="4319" y="1"/>
                  </a:moveTo>
                  <a:cubicBezTo>
                    <a:pt x="3851" y="405"/>
                    <a:pt x="3269" y="638"/>
                    <a:pt x="2558" y="716"/>
                  </a:cubicBezTo>
                  <a:cubicBezTo>
                    <a:pt x="1990" y="785"/>
                    <a:pt x="1462" y="927"/>
                    <a:pt x="1041" y="1385"/>
                  </a:cubicBezTo>
                  <a:cubicBezTo>
                    <a:pt x="166" y="2330"/>
                    <a:pt x="0" y="3384"/>
                    <a:pt x="505" y="4539"/>
                  </a:cubicBezTo>
                  <a:cubicBezTo>
                    <a:pt x="743" y="5084"/>
                    <a:pt x="986" y="5666"/>
                    <a:pt x="1380" y="6097"/>
                  </a:cubicBezTo>
                  <a:cubicBezTo>
                    <a:pt x="1917" y="6684"/>
                    <a:pt x="2595" y="7147"/>
                    <a:pt x="3227" y="7641"/>
                  </a:cubicBezTo>
                  <a:cubicBezTo>
                    <a:pt x="3402" y="7780"/>
                    <a:pt x="3631" y="7853"/>
                    <a:pt x="4003" y="8045"/>
                  </a:cubicBezTo>
                  <a:cubicBezTo>
                    <a:pt x="4052" y="7147"/>
                    <a:pt x="4157" y="6386"/>
                    <a:pt x="4126" y="5634"/>
                  </a:cubicBezTo>
                  <a:cubicBezTo>
                    <a:pt x="4066" y="4195"/>
                    <a:pt x="3928" y="2761"/>
                    <a:pt x="4359" y="1358"/>
                  </a:cubicBezTo>
                  <a:cubicBezTo>
                    <a:pt x="4497" y="904"/>
                    <a:pt x="4681" y="395"/>
                    <a:pt x="5011" y="79"/>
                  </a:cubicBezTo>
                  <a:lnTo>
                    <a:pt x="4319" y="1"/>
                  </a:ln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3"/>
            <p:cNvSpPr/>
            <p:nvPr/>
          </p:nvSpPr>
          <p:spPr>
            <a:xfrm>
              <a:off x="6253265" y="2785829"/>
              <a:ext cx="42082" cy="97909"/>
            </a:xfrm>
            <a:custGeom>
              <a:avLst/>
              <a:gdLst/>
              <a:ahLst/>
              <a:cxnLst/>
              <a:rect l="l" t="t" r="r" b="b"/>
              <a:pathLst>
                <a:path w="1047" h="2436" extrusionOk="0">
                  <a:moveTo>
                    <a:pt x="593" y="1"/>
                  </a:moveTo>
                  <a:cubicBezTo>
                    <a:pt x="437" y="157"/>
                    <a:pt x="190" y="291"/>
                    <a:pt x="153" y="468"/>
                  </a:cubicBezTo>
                  <a:cubicBezTo>
                    <a:pt x="49" y="932"/>
                    <a:pt x="1" y="1406"/>
                    <a:pt x="12" y="1881"/>
                  </a:cubicBezTo>
                  <a:cubicBezTo>
                    <a:pt x="16" y="2068"/>
                    <a:pt x="222" y="2252"/>
                    <a:pt x="337" y="2436"/>
                  </a:cubicBezTo>
                  <a:cubicBezTo>
                    <a:pt x="520" y="2289"/>
                    <a:pt x="773" y="2174"/>
                    <a:pt x="859" y="1986"/>
                  </a:cubicBezTo>
                  <a:cubicBezTo>
                    <a:pt x="983" y="1711"/>
                    <a:pt x="983" y="1385"/>
                    <a:pt x="1020" y="1166"/>
                  </a:cubicBezTo>
                  <a:cubicBezTo>
                    <a:pt x="1011" y="890"/>
                    <a:pt x="1047" y="690"/>
                    <a:pt x="979" y="533"/>
                  </a:cubicBezTo>
                  <a:cubicBezTo>
                    <a:pt x="896" y="337"/>
                    <a:pt x="727" y="175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3"/>
            <p:cNvSpPr/>
            <p:nvPr/>
          </p:nvSpPr>
          <p:spPr>
            <a:xfrm>
              <a:off x="6188675" y="2600178"/>
              <a:ext cx="54742" cy="117764"/>
            </a:xfrm>
            <a:custGeom>
              <a:avLst/>
              <a:gdLst/>
              <a:ahLst/>
              <a:cxnLst/>
              <a:rect l="l" t="t" r="r" b="b"/>
              <a:pathLst>
                <a:path w="1362" h="2930" extrusionOk="0">
                  <a:moveTo>
                    <a:pt x="918" y="0"/>
                  </a:moveTo>
                  <a:cubicBezTo>
                    <a:pt x="752" y="193"/>
                    <a:pt x="509" y="358"/>
                    <a:pt x="441" y="578"/>
                  </a:cubicBezTo>
                  <a:cubicBezTo>
                    <a:pt x="257" y="1153"/>
                    <a:pt x="119" y="1742"/>
                    <a:pt x="28" y="2339"/>
                  </a:cubicBezTo>
                  <a:cubicBezTo>
                    <a:pt x="1" y="2516"/>
                    <a:pt x="193" y="2732"/>
                    <a:pt x="285" y="2930"/>
                  </a:cubicBezTo>
                  <a:cubicBezTo>
                    <a:pt x="468" y="2810"/>
                    <a:pt x="756" y="2732"/>
                    <a:pt x="811" y="2572"/>
                  </a:cubicBezTo>
                  <a:cubicBezTo>
                    <a:pt x="1027" y="1971"/>
                    <a:pt x="1164" y="1348"/>
                    <a:pt x="1362" y="623"/>
                  </a:cubicBezTo>
                  <a:cubicBezTo>
                    <a:pt x="1219" y="427"/>
                    <a:pt x="1068" y="216"/>
                    <a:pt x="9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3"/>
            <p:cNvSpPr/>
            <p:nvPr/>
          </p:nvSpPr>
          <p:spPr>
            <a:xfrm>
              <a:off x="6111505" y="2794109"/>
              <a:ext cx="57274" cy="76768"/>
            </a:xfrm>
            <a:custGeom>
              <a:avLst/>
              <a:gdLst/>
              <a:ahLst/>
              <a:cxnLst/>
              <a:rect l="l" t="t" r="r" b="b"/>
              <a:pathLst>
                <a:path w="1425" h="1910" extrusionOk="0">
                  <a:moveTo>
                    <a:pt x="1075" y="1"/>
                  </a:moveTo>
                  <a:cubicBezTo>
                    <a:pt x="986" y="1"/>
                    <a:pt x="871" y="30"/>
                    <a:pt x="844" y="76"/>
                  </a:cubicBezTo>
                  <a:cubicBezTo>
                    <a:pt x="554" y="547"/>
                    <a:pt x="280" y="1038"/>
                    <a:pt x="36" y="1538"/>
                  </a:cubicBezTo>
                  <a:cubicBezTo>
                    <a:pt x="0" y="1611"/>
                    <a:pt x="114" y="1836"/>
                    <a:pt x="211" y="1885"/>
                  </a:cubicBezTo>
                  <a:cubicBezTo>
                    <a:pt x="243" y="1902"/>
                    <a:pt x="290" y="1910"/>
                    <a:pt x="340" y="1910"/>
                  </a:cubicBezTo>
                  <a:cubicBezTo>
                    <a:pt x="443" y="1910"/>
                    <a:pt x="561" y="1878"/>
                    <a:pt x="600" y="1826"/>
                  </a:cubicBezTo>
                  <a:cubicBezTo>
                    <a:pt x="903" y="1409"/>
                    <a:pt x="1168" y="964"/>
                    <a:pt x="1425" y="566"/>
                  </a:cubicBezTo>
                  <a:cubicBezTo>
                    <a:pt x="1311" y="299"/>
                    <a:pt x="1275" y="131"/>
                    <a:pt x="1174" y="25"/>
                  </a:cubicBezTo>
                  <a:cubicBezTo>
                    <a:pt x="1158" y="8"/>
                    <a:pt x="1120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3"/>
            <p:cNvSpPr/>
            <p:nvPr/>
          </p:nvSpPr>
          <p:spPr>
            <a:xfrm>
              <a:off x="5450331" y="3254156"/>
              <a:ext cx="122145" cy="169371"/>
            </a:xfrm>
            <a:custGeom>
              <a:avLst/>
              <a:gdLst/>
              <a:ahLst/>
              <a:cxnLst/>
              <a:rect l="l" t="t" r="r" b="b"/>
              <a:pathLst>
                <a:path w="3039" h="4214" extrusionOk="0">
                  <a:moveTo>
                    <a:pt x="2714" y="0"/>
                  </a:moveTo>
                  <a:cubicBezTo>
                    <a:pt x="2693" y="0"/>
                    <a:pt x="2674" y="3"/>
                    <a:pt x="2659" y="10"/>
                  </a:cubicBezTo>
                  <a:cubicBezTo>
                    <a:pt x="2379" y="124"/>
                    <a:pt x="2022" y="225"/>
                    <a:pt x="1866" y="455"/>
                  </a:cubicBezTo>
                  <a:cubicBezTo>
                    <a:pt x="1291" y="1272"/>
                    <a:pt x="762" y="2118"/>
                    <a:pt x="280" y="2994"/>
                  </a:cubicBezTo>
                  <a:cubicBezTo>
                    <a:pt x="92" y="3328"/>
                    <a:pt x="88" y="3764"/>
                    <a:pt x="0" y="4158"/>
                  </a:cubicBezTo>
                  <a:lnTo>
                    <a:pt x="152" y="4213"/>
                  </a:lnTo>
                  <a:cubicBezTo>
                    <a:pt x="221" y="4163"/>
                    <a:pt x="307" y="4127"/>
                    <a:pt x="353" y="4062"/>
                  </a:cubicBezTo>
                  <a:cubicBezTo>
                    <a:pt x="1232" y="2876"/>
                    <a:pt x="2104" y="1683"/>
                    <a:pt x="2970" y="482"/>
                  </a:cubicBezTo>
                  <a:cubicBezTo>
                    <a:pt x="3030" y="395"/>
                    <a:pt x="3038" y="212"/>
                    <a:pt x="2989" y="130"/>
                  </a:cubicBezTo>
                  <a:cubicBezTo>
                    <a:pt x="2944" y="62"/>
                    <a:pt x="2807" y="0"/>
                    <a:pt x="27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3"/>
            <p:cNvSpPr/>
            <p:nvPr/>
          </p:nvSpPr>
          <p:spPr>
            <a:xfrm>
              <a:off x="5490484" y="3384301"/>
              <a:ext cx="73512" cy="238904"/>
            </a:xfrm>
            <a:custGeom>
              <a:avLst/>
              <a:gdLst/>
              <a:ahLst/>
              <a:cxnLst/>
              <a:rect l="l" t="t" r="r" b="b"/>
              <a:pathLst>
                <a:path w="1829" h="5944" extrusionOk="0">
                  <a:moveTo>
                    <a:pt x="1600" y="0"/>
                  </a:moveTo>
                  <a:cubicBezTo>
                    <a:pt x="1500" y="0"/>
                    <a:pt x="1370" y="71"/>
                    <a:pt x="1274" y="132"/>
                  </a:cubicBezTo>
                  <a:cubicBezTo>
                    <a:pt x="1187" y="188"/>
                    <a:pt x="1132" y="302"/>
                    <a:pt x="1082" y="398"/>
                  </a:cubicBezTo>
                  <a:cubicBezTo>
                    <a:pt x="458" y="1659"/>
                    <a:pt x="0" y="2969"/>
                    <a:pt x="188" y="4400"/>
                  </a:cubicBezTo>
                  <a:cubicBezTo>
                    <a:pt x="257" y="4927"/>
                    <a:pt x="537" y="5431"/>
                    <a:pt x="720" y="5944"/>
                  </a:cubicBezTo>
                  <a:cubicBezTo>
                    <a:pt x="792" y="5931"/>
                    <a:pt x="866" y="5912"/>
                    <a:pt x="939" y="5898"/>
                  </a:cubicBezTo>
                  <a:cubicBezTo>
                    <a:pt x="967" y="5801"/>
                    <a:pt x="1036" y="5697"/>
                    <a:pt x="1017" y="5609"/>
                  </a:cubicBezTo>
                  <a:cubicBezTo>
                    <a:pt x="765" y="4248"/>
                    <a:pt x="1082" y="2965"/>
                    <a:pt x="1480" y="1682"/>
                  </a:cubicBezTo>
                  <a:cubicBezTo>
                    <a:pt x="1613" y="1246"/>
                    <a:pt x="1723" y="804"/>
                    <a:pt x="1810" y="357"/>
                  </a:cubicBezTo>
                  <a:cubicBezTo>
                    <a:pt x="1829" y="247"/>
                    <a:pt x="1742" y="41"/>
                    <a:pt x="1654" y="9"/>
                  </a:cubicBezTo>
                  <a:cubicBezTo>
                    <a:pt x="1638" y="3"/>
                    <a:pt x="1619" y="0"/>
                    <a:pt x="16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3"/>
            <p:cNvSpPr/>
            <p:nvPr/>
          </p:nvSpPr>
          <p:spPr>
            <a:xfrm>
              <a:off x="5396312" y="3501182"/>
              <a:ext cx="55667" cy="225721"/>
            </a:xfrm>
            <a:custGeom>
              <a:avLst/>
              <a:gdLst/>
              <a:ahLst/>
              <a:cxnLst/>
              <a:rect l="l" t="t" r="r" b="b"/>
              <a:pathLst>
                <a:path w="1385" h="5616" extrusionOk="0">
                  <a:moveTo>
                    <a:pt x="1202" y="1"/>
                  </a:moveTo>
                  <a:cubicBezTo>
                    <a:pt x="1050" y="107"/>
                    <a:pt x="821" y="185"/>
                    <a:pt x="766" y="327"/>
                  </a:cubicBezTo>
                  <a:cubicBezTo>
                    <a:pt x="175" y="1821"/>
                    <a:pt x="1" y="3366"/>
                    <a:pt x="339" y="4942"/>
                  </a:cubicBezTo>
                  <a:cubicBezTo>
                    <a:pt x="394" y="5190"/>
                    <a:pt x="629" y="5392"/>
                    <a:pt x="779" y="5616"/>
                  </a:cubicBezTo>
                  <a:cubicBezTo>
                    <a:pt x="844" y="5588"/>
                    <a:pt x="903" y="5561"/>
                    <a:pt x="968" y="5533"/>
                  </a:cubicBezTo>
                  <a:cubicBezTo>
                    <a:pt x="1000" y="5264"/>
                    <a:pt x="1040" y="4997"/>
                    <a:pt x="1063" y="4727"/>
                  </a:cubicBezTo>
                  <a:cubicBezTo>
                    <a:pt x="1169" y="3384"/>
                    <a:pt x="1284" y="2042"/>
                    <a:pt x="1366" y="699"/>
                  </a:cubicBezTo>
                  <a:cubicBezTo>
                    <a:pt x="1385" y="474"/>
                    <a:pt x="1261" y="23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728280" y="1037974"/>
            <a:ext cx="5186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</a:rPr>
              <a:t>TERIMA KASIH</a:t>
            </a:r>
            <a:endParaRPr lang="en-U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448</Words>
  <Application>Microsoft Office PowerPoint</Application>
  <PresentationFormat>On-screen Show (16:9)</PresentationFormat>
  <Paragraphs>53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SKETCH LESSON</vt:lpstr>
      <vt:lpstr>Interpolasi Newton</vt:lpstr>
      <vt:lpstr>PowerPoint Presentation</vt:lpstr>
      <vt:lpstr>PowerPoint Presentation</vt:lpstr>
      <vt:lpstr>PowerPoint Presentation</vt:lpstr>
      <vt:lpstr>PowerPoint Presentation</vt:lpstr>
      <vt:lpstr>SOAL</vt:lpstr>
      <vt:lpstr>TUGAS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CONTENTS</dc:title>
  <dc:creator>Windows</dc:creator>
  <cp:lastModifiedBy>BISMILLAH</cp:lastModifiedBy>
  <cp:revision>18</cp:revision>
  <dcterms:modified xsi:type="dcterms:W3CDTF">2022-12-23T00:58:08Z</dcterms:modified>
</cp:coreProperties>
</file>