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13"/>
  </p:notesMasterIdLst>
  <p:sldIdLst>
    <p:sldId id="256" r:id="rId3"/>
    <p:sldId id="257" r:id="rId4"/>
    <p:sldId id="307" r:id="rId5"/>
    <p:sldId id="308" r:id="rId6"/>
    <p:sldId id="306" r:id="rId7"/>
    <p:sldId id="301" r:id="rId8"/>
    <p:sldId id="302" r:id="rId9"/>
    <p:sldId id="303" r:id="rId10"/>
    <p:sldId id="304" r:id="rId11"/>
    <p:sldId id="305" r:id="rId12"/>
  </p:sldIdLst>
  <p:sldSz cx="9144000" cy="5143500" type="screen16x9"/>
  <p:notesSz cx="6858000" cy="9144000"/>
  <p:embeddedFontLst>
    <p:embeddedFont>
      <p:font typeface="Nanum Gothic" panose="020B0604020202020204" charset="-127"/>
      <p:regular r:id="rId14"/>
      <p:bold r:id="rId15"/>
    </p:embeddedFont>
    <p:embeddedFont>
      <p:font typeface="NanumGothic ExtraBold" panose="020B0604020202020204" charset="-127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Roboto Condensed Light" panose="02000000000000000000" pitchFamily="2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6F7A63-AF05-4021-945C-E16EDD5DC492}">
  <a:tblStyle styleId="{EB6F7A63-AF05-4021-945C-E16EDD5DC4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2540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e4bfa92d73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e4bfa92d73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0" name="Google Shape;10;p2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3945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7502350" y="1228725"/>
              <a:ext cx="345325" cy="345325"/>
              <a:chOff x="3495950" y="1716700"/>
              <a:chExt cx="345325" cy="3453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6;p2"/>
            <p:cNvSpPr/>
            <p:nvPr/>
          </p:nvSpPr>
          <p:spPr>
            <a:xfrm>
              <a:off x="2138279" y="571125"/>
              <a:ext cx="988665" cy="555511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68288" y="4024339"/>
              <a:ext cx="1759826" cy="693195"/>
            </a:xfrm>
            <a:custGeom>
              <a:avLst/>
              <a:gdLst/>
              <a:ahLst/>
              <a:cxnLst/>
              <a:rect l="l" t="t" r="r" b="b"/>
              <a:pathLst>
                <a:path w="46114" h="49638" fill="none" extrusionOk="0">
                  <a:moveTo>
                    <a:pt x="46113" y="49638"/>
                  </a:moveTo>
                  <a:lnTo>
                    <a:pt x="16967" y="1"/>
                  </a:ln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>
              <a:off x="713405" y="4195527"/>
              <a:ext cx="953788" cy="522000"/>
              <a:chOff x="4397850" y="1828025"/>
              <a:chExt cx="686425" cy="37567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4708600" y="1828025"/>
                <a:ext cx="375675" cy="375675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15027" fill="none" extrusionOk="0">
                    <a:moveTo>
                      <a:pt x="15027" y="7228"/>
                    </a:moveTo>
                    <a:cubicBezTo>
                      <a:pt x="15027" y="10157"/>
                      <a:pt x="13265" y="12788"/>
                      <a:pt x="10562" y="13907"/>
                    </a:cubicBezTo>
                    <a:cubicBezTo>
                      <a:pt x="7859" y="15026"/>
                      <a:pt x="4752" y="14407"/>
                      <a:pt x="2680" y="12336"/>
                    </a:cubicBezTo>
                    <a:cubicBezTo>
                      <a:pt x="620" y="10276"/>
                      <a:pt x="1" y="7168"/>
                      <a:pt x="1120" y="4466"/>
                    </a:cubicBezTo>
                    <a:cubicBezTo>
                      <a:pt x="2239" y="1763"/>
                      <a:pt x="4871" y="1"/>
                      <a:pt x="7800" y="1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" name="Google Shape;20;p2"/>
              <p:cNvGrpSpPr/>
              <p:nvPr/>
            </p:nvGrpSpPr>
            <p:grpSpPr>
              <a:xfrm>
                <a:off x="4397850" y="2027450"/>
                <a:ext cx="528975" cy="84875"/>
                <a:chOff x="4397850" y="2027450"/>
                <a:chExt cx="528975" cy="84875"/>
              </a:xfrm>
            </p:grpSpPr>
            <p:sp>
              <p:nvSpPr>
                <p:cNvPr id="21" name="Google Shape;21;p2"/>
                <p:cNvSpPr/>
                <p:nvPr/>
              </p:nvSpPr>
              <p:spPr>
                <a:xfrm>
                  <a:off x="439785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4471975" y="2027450"/>
                  <a:ext cx="848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4545800" y="2027450"/>
                  <a:ext cx="851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6" h="3395" fill="none" extrusionOk="0">
                      <a:moveTo>
                        <a:pt x="0" y="3394"/>
                      </a:moveTo>
                      <a:lnTo>
                        <a:pt x="3405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461990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4694025" y="2027450"/>
                  <a:ext cx="848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4767850" y="2027450"/>
                  <a:ext cx="851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6" h="3395" fill="none" extrusionOk="0">
                      <a:moveTo>
                        <a:pt x="0" y="3394"/>
                      </a:moveTo>
                      <a:lnTo>
                        <a:pt x="3406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484195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" name="Google Shape;28;p2"/>
            <p:cNvSpPr/>
            <p:nvPr/>
          </p:nvSpPr>
          <p:spPr>
            <a:xfrm>
              <a:off x="7927075" y="464488"/>
              <a:ext cx="671250" cy="671225"/>
            </a:xfrm>
            <a:custGeom>
              <a:avLst/>
              <a:gdLst/>
              <a:ahLst/>
              <a:cxnLst/>
              <a:rect l="l" t="t" r="r" b="b"/>
              <a:pathLst>
                <a:path w="26850" h="26849" fill="none" extrusionOk="0">
                  <a:moveTo>
                    <a:pt x="1" y="13943"/>
                  </a:moveTo>
                  <a:cubicBezTo>
                    <a:pt x="1" y="8716"/>
                    <a:pt x="3144" y="4001"/>
                    <a:pt x="7966" y="2001"/>
                  </a:cubicBezTo>
                  <a:cubicBezTo>
                    <a:pt x="12800" y="0"/>
                    <a:pt x="18348" y="1108"/>
                    <a:pt x="22051" y="4799"/>
                  </a:cubicBezTo>
                  <a:cubicBezTo>
                    <a:pt x="25742" y="8501"/>
                    <a:pt x="26849" y="14050"/>
                    <a:pt x="24849" y="18884"/>
                  </a:cubicBezTo>
                  <a:cubicBezTo>
                    <a:pt x="22849" y="23706"/>
                    <a:pt x="18134" y="26849"/>
                    <a:pt x="12919" y="26849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7289015" y="4465656"/>
              <a:ext cx="1299294" cy="251797"/>
              <a:chOff x="5651875" y="2924600"/>
              <a:chExt cx="726025" cy="14070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5651875" y="2924600"/>
                <a:ext cx="271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751900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52200" y="2924600"/>
                <a:ext cx="274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28" extrusionOk="0">
                    <a:moveTo>
                      <a:pt x="620" y="0"/>
                    </a:moveTo>
                    <a:cubicBezTo>
                      <a:pt x="215" y="0"/>
                      <a:pt x="1" y="500"/>
                      <a:pt x="298" y="786"/>
                    </a:cubicBezTo>
                    <a:cubicBezTo>
                      <a:pt x="392" y="884"/>
                      <a:pt x="511" y="928"/>
                      <a:pt x="627" y="928"/>
                    </a:cubicBezTo>
                    <a:cubicBezTo>
                      <a:pt x="865" y="928"/>
                      <a:pt x="1096" y="745"/>
                      <a:pt x="1096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952525" y="2924600"/>
                <a:ext cx="271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932" extrusionOk="0">
                    <a:moveTo>
                      <a:pt x="619" y="0"/>
                    </a:moveTo>
                    <a:cubicBezTo>
                      <a:pt x="203" y="0"/>
                      <a:pt x="0" y="500"/>
                      <a:pt x="286" y="798"/>
                    </a:cubicBezTo>
                    <a:cubicBezTo>
                      <a:pt x="382" y="890"/>
                      <a:pt x="498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1" y="0"/>
                      <a:pt x="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049850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150150" y="2924600"/>
                <a:ext cx="271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250175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350475" y="2924600"/>
                <a:ext cx="274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2" extrusionOk="0">
                    <a:moveTo>
                      <a:pt x="632" y="0"/>
                    </a:moveTo>
                    <a:cubicBezTo>
                      <a:pt x="215" y="0"/>
                      <a:pt x="1" y="500"/>
                      <a:pt x="299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651875" y="3041575"/>
                <a:ext cx="271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751900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1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852200" y="3041575"/>
                <a:ext cx="274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8" extrusionOk="0">
                    <a:moveTo>
                      <a:pt x="620" y="1"/>
                    </a:moveTo>
                    <a:cubicBezTo>
                      <a:pt x="215" y="1"/>
                      <a:pt x="1" y="512"/>
                      <a:pt x="298" y="798"/>
                    </a:cubicBezTo>
                    <a:cubicBezTo>
                      <a:pt x="391" y="895"/>
                      <a:pt x="507" y="937"/>
                      <a:pt x="622" y="937"/>
                    </a:cubicBezTo>
                    <a:cubicBezTo>
                      <a:pt x="862" y="937"/>
                      <a:pt x="1096" y="751"/>
                      <a:pt x="1096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952225" y="3041875"/>
                <a:ext cx="276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37" extrusionOk="0">
                    <a:moveTo>
                      <a:pt x="631" y="0"/>
                    </a:moveTo>
                    <a:cubicBezTo>
                      <a:pt x="215" y="0"/>
                      <a:pt x="0" y="512"/>
                      <a:pt x="310" y="798"/>
                    </a:cubicBezTo>
                    <a:cubicBezTo>
                      <a:pt x="406" y="894"/>
                      <a:pt x="523" y="937"/>
                      <a:pt x="637" y="937"/>
                    </a:cubicBezTo>
                    <a:cubicBezTo>
                      <a:pt x="877" y="937"/>
                      <a:pt x="1104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049850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98" y="798"/>
                    </a:cubicBezTo>
                    <a:cubicBezTo>
                      <a:pt x="396" y="896"/>
                      <a:pt x="516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150150" y="3041575"/>
                <a:ext cx="271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6250175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6350475" y="3041875"/>
                <a:ext cx="2742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7" extrusionOk="0">
                    <a:moveTo>
                      <a:pt x="632" y="0"/>
                    </a:moveTo>
                    <a:cubicBezTo>
                      <a:pt x="203" y="0"/>
                      <a:pt x="1" y="512"/>
                      <a:pt x="299" y="798"/>
                    </a:cubicBezTo>
                    <a:cubicBezTo>
                      <a:pt x="394" y="894"/>
                      <a:pt x="511" y="937"/>
                      <a:pt x="626" y="937"/>
                    </a:cubicBezTo>
                    <a:cubicBezTo>
                      <a:pt x="866" y="937"/>
                      <a:pt x="1096" y="747"/>
                      <a:pt x="1096" y="465"/>
                    </a:cubicBezTo>
                    <a:cubicBezTo>
                      <a:pt x="1084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4864768" y="1558775"/>
            <a:ext cx="3641100" cy="20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4000" b="0">
                <a:latin typeface="NanumGothic ExtraBold"/>
                <a:ea typeface="NanumGothic ExtraBold"/>
                <a:cs typeface="NanumGothic ExtraBold"/>
                <a:sym typeface="NanumGothic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4864768" y="3580201"/>
            <a:ext cx="36411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D2DE-92F8-4C1C-9E86-66E837B371AD}" type="datetimeFigureOut">
              <a:rPr lang="id-ID" smtClean="0"/>
              <a:t>03/12/2023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5792-B514-43B4-93F3-3EC962D06F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75084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D2DE-92F8-4C1C-9E86-66E837B371AD}" type="datetimeFigureOut">
              <a:rPr lang="id-ID" smtClean="0"/>
              <a:t>03/12/2023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5792-B514-43B4-93F3-3EC962D06F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26107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D2DE-92F8-4C1C-9E86-66E837B371AD}" type="datetimeFigureOut">
              <a:rPr lang="id-ID" smtClean="0"/>
              <a:t>03/12/2023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5792-B514-43B4-93F3-3EC962D06F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41593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D2DE-92F8-4C1C-9E86-66E837B371AD}" type="datetimeFigureOut">
              <a:rPr lang="id-ID" smtClean="0"/>
              <a:t>03/12/2023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5792-B514-43B4-93F3-3EC962D06F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8615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D2DE-92F8-4C1C-9E86-66E837B371AD}" type="datetimeFigureOut">
              <a:rPr lang="id-ID" smtClean="0"/>
              <a:t>03/12/2023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5792-B514-43B4-93F3-3EC962D06F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85431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D2DE-92F8-4C1C-9E86-66E837B371AD}" type="datetimeFigureOut">
              <a:rPr lang="id-ID" smtClean="0"/>
              <a:t>03/12/2023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5792-B514-43B4-93F3-3EC962D06F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6125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D2DE-92F8-4C1C-9E86-66E837B371AD}" type="datetimeFigureOut">
              <a:rPr lang="id-ID" smtClean="0"/>
              <a:t>03/12/2023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5792-B514-43B4-93F3-3EC962D06F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3259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D2DE-92F8-4C1C-9E86-66E837B371AD}" type="datetimeFigureOut">
              <a:rPr lang="id-ID" smtClean="0"/>
              <a:t>03/12/2023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5792-B514-43B4-93F3-3EC962D06F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268605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"/>
          <p:cNvSpPr txBox="1">
            <a:spLocks noGrp="1"/>
          </p:cNvSpPr>
          <p:nvPr>
            <p:ph type="body" idx="1"/>
          </p:nvPr>
        </p:nvSpPr>
        <p:spPr>
          <a:xfrm>
            <a:off x="975350" y="962010"/>
            <a:ext cx="7193400" cy="3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97" name="Google Shape;97;p4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3945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" name="Google Shape;98;p4"/>
            <p:cNvGrpSpPr/>
            <p:nvPr/>
          </p:nvGrpSpPr>
          <p:grpSpPr>
            <a:xfrm>
              <a:off x="7899811" y="377420"/>
              <a:ext cx="1169970" cy="555496"/>
              <a:chOff x="949800" y="1738125"/>
              <a:chExt cx="825725" cy="392050"/>
            </a:xfrm>
          </p:grpSpPr>
          <p:sp>
            <p:nvSpPr>
              <p:cNvPr id="99" name="Google Shape;99;p4"/>
              <p:cNvSpPr/>
              <p:nvPr/>
            </p:nvSpPr>
            <p:spPr>
              <a:xfrm>
                <a:off x="1397475" y="2101875"/>
                <a:ext cx="327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5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11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1397475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1397475" y="185927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1397475" y="1738125"/>
                <a:ext cx="3277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2" extrusionOk="0">
                    <a:moveTo>
                      <a:pt x="540" y="1"/>
                    </a:moveTo>
                    <a:cubicBezTo>
                      <a:pt x="240" y="1"/>
                      <a:pt x="1" y="258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1" y="608"/>
                      <a:pt x="1061" y="1"/>
                      <a:pt x="560" y="1"/>
                    </a:cubicBezTo>
                    <a:cubicBezTo>
                      <a:pt x="554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1512375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1512375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72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1512375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1512375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1627575" y="2101875"/>
                <a:ext cx="280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32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0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1627375" y="1980425"/>
                <a:ext cx="332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134" extrusionOk="0">
                    <a:moveTo>
                      <a:pt x="568" y="1"/>
                    </a:moveTo>
                    <a:cubicBezTo>
                      <a:pt x="258" y="1"/>
                      <a:pt x="8" y="263"/>
                      <a:pt x="8" y="572"/>
                    </a:cubicBezTo>
                    <a:cubicBezTo>
                      <a:pt x="0" y="910"/>
                      <a:pt x="280" y="1133"/>
                      <a:pt x="572" y="1133"/>
                    </a:cubicBezTo>
                    <a:cubicBezTo>
                      <a:pt x="713" y="1133"/>
                      <a:pt x="857" y="1081"/>
                      <a:pt x="973" y="965"/>
                    </a:cubicBezTo>
                    <a:cubicBezTo>
                      <a:pt x="1330" y="608"/>
                      <a:pt x="1068" y="1"/>
                      <a:pt x="5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1627575" y="1859275"/>
                <a:ext cx="280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33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1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1627575" y="1738150"/>
                <a:ext cx="280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20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70" y="1119"/>
                      <a:pt x="1120" y="869"/>
                      <a:pt x="1120" y="560"/>
                    </a:cubicBezTo>
                    <a:cubicBezTo>
                      <a:pt x="1120" y="250"/>
                      <a:pt x="870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1742475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0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1742475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1742475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1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>
                <a:off x="1742475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81" y="1119"/>
                      <a:pt x="1131" y="869"/>
                      <a:pt x="1131" y="560"/>
                    </a:cubicBezTo>
                    <a:cubicBezTo>
                      <a:pt x="1131" y="250"/>
                      <a:pt x="881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949800" y="2101875"/>
                <a:ext cx="330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25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22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>
                <a:off x="949800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949800" y="185927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949800" y="1738125"/>
                <a:ext cx="3300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122" extrusionOk="0">
                    <a:moveTo>
                      <a:pt x="575" y="1"/>
                    </a:moveTo>
                    <a:cubicBezTo>
                      <a:pt x="570" y="1"/>
                      <a:pt x="565" y="1"/>
                      <a:pt x="560" y="1"/>
                    </a:cubicBez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9" y="612"/>
                      <a:pt x="1065" y="1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064700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065000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064700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064700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1179900" y="2101875"/>
                <a:ext cx="327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5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0" y="1125"/>
                    </a:cubicBezTo>
                    <a:cubicBezTo>
                      <a:pt x="705" y="1125"/>
                      <a:pt x="843" y="1075"/>
                      <a:pt x="953" y="965"/>
                    </a:cubicBezTo>
                    <a:cubicBezTo>
                      <a:pt x="1310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179900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179900" y="185927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179900" y="1738125"/>
                <a:ext cx="3267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22" extrusionOk="0">
                    <a:moveTo>
                      <a:pt x="574" y="1"/>
                    </a:moveTo>
                    <a:cubicBezTo>
                      <a:pt x="569" y="1"/>
                      <a:pt x="565" y="1"/>
                      <a:pt x="560" y="1"/>
                    </a:cubicBez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98"/>
                      <a:pt x="277" y="1122"/>
                      <a:pt x="563" y="1122"/>
                    </a:cubicBezTo>
                    <a:cubicBezTo>
                      <a:pt x="701" y="1122"/>
                      <a:pt x="841" y="1070"/>
                      <a:pt x="953" y="954"/>
                    </a:cubicBezTo>
                    <a:cubicBezTo>
                      <a:pt x="1307" y="612"/>
                      <a:pt x="1065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1294800" y="2101875"/>
                <a:ext cx="3305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25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3" y="1125"/>
                    </a:cubicBezTo>
                    <a:cubicBezTo>
                      <a:pt x="711" y="1125"/>
                      <a:pt x="850" y="1075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1294800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294800" y="185927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1294800" y="1738150"/>
                <a:ext cx="33050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21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97"/>
                      <a:pt x="277" y="1121"/>
                      <a:pt x="566" y="1121"/>
                    </a:cubicBezTo>
                    <a:cubicBezTo>
                      <a:pt x="706" y="1121"/>
                      <a:pt x="848" y="1069"/>
                      <a:pt x="965" y="953"/>
                    </a:cubicBezTo>
                    <a:cubicBezTo>
                      <a:pt x="1322" y="607"/>
                      <a:pt x="1072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" name="Google Shape;131;p4"/>
            <p:cNvGrpSpPr/>
            <p:nvPr/>
          </p:nvGrpSpPr>
          <p:grpSpPr>
            <a:xfrm>
              <a:off x="5" y="354902"/>
              <a:ext cx="953788" cy="522000"/>
              <a:chOff x="4397850" y="1828025"/>
              <a:chExt cx="686425" cy="375675"/>
            </a:xfrm>
          </p:grpSpPr>
          <p:sp>
            <p:nvSpPr>
              <p:cNvPr id="132" name="Google Shape;132;p4"/>
              <p:cNvSpPr/>
              <p:nvPr/>
            </p:nvSpPr>
            <p:spPr>
              <a:xfrm>
                <a:off x="4708600" y="1828025"/>
                <a:ext cx="375675" cy="375675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15027" fill="none" extrusionOk="0">
                    <a:moveTo>
                      <a:pt x="15027" y="7228"/>
                    </a:moveTo>
                    <a:cubicBezTo>
                      <a:pt x="15027" y="10157"/>
                      <a:pt x="13265" y="12788"/>
                      <a:pt x="10562" y="13907"/>
                    </a:cubicBezTo>
                    <a:cubicBezTo>
                      <a:pt x="7859" y="15026"/>
                      <a:pt x="4752" y="14407"/>
                      <a:pt x="2680" y="12336"/>
                    </a:cubicBezTo>
                    <a:cubicBezTo>
                      <a:pt x="620" y="10276"/>
                      <a:pt x="1" y="7168"/>
                      <a:pt x="1120" y="4466"/>
                    </a:cubicBezTo>
                    <a:cubicBezTo>
                      <a:pt x="2239" y="1763"/>
                      <a:pt x="4871" y="1"/>
                      <a:pt x="7800" y="1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3" name="Google Shape;133;p4"/>
              <p:cNvGrpSpPr/>
              <p:nvPr/>
            </p:nvGrpSpPr>
            <p:grpSpPr>
              <a:xfrm>
                <a:off x="4397850" y="2027450"/>
                <a:ext cx="528975" cy="84875"/>
                <a:chOff x="4397850" y="2027450"/>
                <a:chExt cx="528975" cy="84875"/>
              </a:xfrm>
            </p:grpSpPr>
            <p:sp>
              <p:nvSpPr>
                <p:cNvPr id="134" name="Google Shape;134;p4"/>
                <p:cNvSpPr/>
                <p:nvPr/>
              </p:nvSpPr>
              <p:spPr>
                <a:xfrm>
                  <a:off x="439785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4"/>
                <p:cNvSpPr/>
                <p:nvPr/>
              </p:nvSpPr>
              <p:spPr>
                <a:xfrm>
                  <a:off x="4471975" y="2027450"/>
                  <a:ext cx="848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4"/>
                <p:cNvSpPr/>
                <p:nvPr/>
              </p:nvSpPr>
              <p:spPr>
                <a:xfrm>
                  <a:off x="4545800" y="2027450"/>
                  <a:ext cx="851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6" h="3395" fill="none" extrusionOk="0">
                      <a:moveTo>
                        <a:pt x="0" y="3394"/>
                      </a:moveTo>
                      <a:lnTo>
                        <a:pt x="3405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4"/>
                <p:cNvSpPr/>
                <p:nvPr/>
              </p:nvSpPr>
              <p:spPr>
                <a:xfrm>
                  <a:off x="461990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4"/>
                <p:cNvSpPr/>
                <p:nvPr/>
              </p:nvSpPr>
              <p:spPr>
                <a:xfrm>
                  <a:off x="4694025" y="2027450"/>
                  <a:ext cx="848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4"/>
                <p:cNvSpPr/>
                <p:nvPr/>
              </p:nvSpPr>
              <p:spPr>
                <a:xfrm>
                  <a:off x="4767850" y="2027450"/>
                  <a:ext cx="851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6" h="3395" fill="none" extrusionOk="0">
                      <a:moveTo>
                        <a:pt x="0" y="3394"/>
                      </a:moveTo>
                      <a:lnTo>
                        <a:pt x="3406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4"/>
                <p:cNvSpPr/>
                <p:nvPr/>
              </p:nvSpPr>
              <p:spPr>
                <a:xfrm>
                  <a:off x="484195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1" name="Google Shape;141;p4"/>
            <p:cNvSpPr/>
            <p:nvPr/>
          </p:nvSpPr>
          <p:spPr>
            <a:xfrm>
              <a:off x="385654" y="4233025"/>
              <a:ext cx="988665" cy="555511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8335600" y="4324821"/>
              <a:ext cx="430607" cy="430658"/>
            </a:xfrm>
            <a:custGeom>
              <a:avLst/>
              <a:gdLst/>
              <a:ahLst/>
              <a:cxnLst/>
              <a:rect l="l" t="t" r="r" b="b"/>
              <a:pathLst>
                <a:path w="26850" h="26849" fill="none" extrusionOk="0">
                  <a:moveTo>
                    <a:pt x="1" y="13943"/>
                  </a:moveTo>
                  <a:cubicBezTo>
                    <a:pt x="1" y="8716"/>
                    <a:pt x="3144" y="4001"/>
                    <a:pt x="7966" y="2001"/>
                  </a:cubicBezTo>
                  <a:cubicBezTo>
                    <a:pt x="12800" y="0"/>
                    <a:pt x="18348" y="1108"/>
                    <a:pt x="22051" y="4799"/>
                  </a:cubicBezTo>
                  <a:cubicBezTo>
                    <a:pt x="25742" y="8501"/>
                    <a:pt x="26849" y="14050"/>
                    <a:pt x="24849" y="18884"/>
                  </a:cubicBezTo>
                  <a:cubicBezTo>
                    <a:pt x="22849" y="23706"/>
                    <a:pt x="18134" y="26849"/>
                    <a:pt x="12919" y="26849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"/>
          <p:cNvSpPr txBox="1">
            <a:spLocks noGrp="1"/>
          </p:cNvSpPr>
          <p:nvPr>
            <p:ph type="body" idx="1"/>
          </p:nvPr>
        </p:nvSpPr>
        <p:spPr>
          <a:xfrm>
            <a:off x="975350" y="962010"/>
            <a:ext cx="7193400" cy="3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8"/>
          <p:cNvGrpSpPr/>
          <p:nvPr/>
        </p:nvGrpSpPr>
        <p:grpSpPr>
          <a:xfrm>
            <a:off x="-107002" y="0"/>
            <a:ext cx="9251002" cy="5143500"/>
            <a:chOff x="-107002" y="0"/>
            <a:chExt cx="9251002" cy="5143500"/>
          </a:xfrm>
        </p:grpSpPr>
        <p:sp>
          <p:nvSpPr>
            <p:cNvPr id="231" name="Google Shape;231;p8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3945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232;p8"/>
            <p:cNvGrpSpPr/>
            <p:nvPr/>
          </p:nvGrpSpPr>
          <p:grpSpPr>
            <a:xfrm>
              <a:off x="713405" y="3998866"/>
              <a:ext cx="953788" cy="522000"/>
              <a:chOff x="4397850" y="1828025"/>
              <a:chExt cx="686425" cy="375675"/>
            </a:xfrm>
          </p:grpSpPr>
          <p:sp>
            <p:nvSpPr>
              <p:cNvPr id="233" name="Google Shape;233;p8"/>
              <p:cNvSpPr/>
              <p:nvPr/>
            </p:nvSpPr>
            <p:spPr>
              <a:xfrm>
                <a:off x="4708600" y="1828025"/>
                <a:ext cx="375675" cy="375675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15027" fill="none" extrusionOk="0">
                    <a:moveTo>
                      <a:pt x="15027" y="7228"/>
                    </a:moveTo>
                    <a:cubicBezTo>
                      <a:pt x="15027" y="10157"/>
                      <a:pt x="13265" y="12788"/>
                      <a:pt x="10562" y="13907"/>
                    </a:cubicBezTo>
                    <a:cubicBezTo>
                      <a:pt x="7859" y="15026"/>
                      <a:pt x="4752" y="14407"/>
                      <a:pt x="2680" y="12336"/>
                    </a:cubicBezTo>
                    <a:cubicBezTo>
                      <a:pt x="620" y="10276"/>
                      <a:pt x="1" y="7168"/>
                      <a:pt x="1120" y="4466"/>
                    </a:cubicBezTo>
                    <a:cubicBezTo>
                      <a:pt x="2239" y="1763"/>
                      <a:pt x="4871" y="1"/>
                      <a:pt x="7800" y="1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4" name="Google Shape;234;p8"/>
              <p:cNvGrpSpPr/>
              <p:nvPr/>
            </p:nvGrpSpPr>
            <p:grpSpPr>
              <a:xfrm>
                <a:off x="4397850" y="2027450"/>
                <a:ext cx="528975" cy="84875"/>
                <a:chOff x="4397850" y="2027450"/>
                <a:chExt cx="528975" cy="84875"/>
              </a:xfrm>
            </p:grpSpPr>
            <p:sp>
              <p:nvSpPr>
                <p:cNvPr id="235" name="Google Shape;235;p8"/>
                <p:cNvSpPr/>
                <p:nvPr/>
              </p:nvSpPr>
              <p:spPr>
                <a:xfrm>
                  <a:off x="439785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8"/>
                <p:cNvSpPr/>
                <p:nvPr/>
              </p:nvSpPr>
              <p:spPr>
                <a:xfrm>
                  <a:off x="4471975" y="2027450"/>
                  <a:ext cx="848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8"/>
                <p:cNvSpPr/>
                <p:nvPr/>
              </p:nvSpPr>
              <p:spPr>
                <a:xfrm>
                  <a:off x="4545800" y="2027450"/>
                  <a:ext cx="851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6" h="3395" fill="none" extrusionOk="0">
                      <a:moveTo>
                        <a:pt x="0" y="3394"/>
                      </a:moveTo>
                      <a:lnTo>
                        <a:pt x="3405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8"/>
                <p:cNvSpPr/>
                <p:nvPr/>
              </p:nvSpPr>
              <p:spPr>
                <a:xfrm>
                  <a:off x="461990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8"/>
                <p:cNvSpPr/>
                <p:nvPr/>
              </p:nvSpPr>
              <p:spPr>
                <a:xfrm>
                  <a:off x="4694025" y="2027450"/>
                  <a:ext cx="848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8"/>
                <p:cNvSpPr/>
                <p:nvPr/>
              </p:nvSpPr>
              <p:spPr>
                <a:xfrm>
                  <a:off x="4767850" y="2027450"/>
                  <a:ext cx="851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6" h="3395" fill="none" extrusionOk="0">
                      <a:moveTo>
                        <a:pt x="0" y="3394"/>
                      </a:moveTo>
                      <a:lnTo>
                        <a:pt x="3406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8"/>
                <p:cNvSpPr/>
                <p:nvPr/>
              </p:nvSpPr>
              <p:spPr>
                <a:xfrm>
                  <a:off x="484195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42" name="Google Shape;242;p8"/>
            <p:cNvGrpSpPr/>
            <p:nvPr/>
          </p:nvGrpSpPr>
          <p:grpSpPr>
            <a:xfrm>
              <a:off x="7587994" y="410945"/>
              <a:ext cx="1169970" cy="555496"/>
              <a:chOff x="949800" y="1738125"/>
              <a:chExt cx="825725" cy="392050"/>
            </a:xfrm>
          </p:grpSpPr>
          <p:sp>
            <p:nvSpPr>
              <p:cNvPr id="243" name="Google Shape;243;p8"/>
              <p:cNvSpPr/>
              <p:nvPr/>
            </p:nvSpPr>
            <p:spPr>
              <a:xfrm>
                <a:off x="1397475" y="2101875"/>
                <a:ext cx="327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5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11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1397475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1397475" y="185927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8"/>
              <p:cNvSpPr/>
              <p:nvPr/>
            </p:nvSpPr>
            <p:spPr>
              <a:xfrm>
                <a:off x="1397475" y="1738125"/>
                <a:ext cx="3277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2" extrusionOk="0">
                    <a:moveTo>
                      <a:pt x="540" y="1"/>
                    </a:moveTo>
                    <a:cubicBezTo>
                      <a:pt x="240" y="1"/>
                      <a:pt x="1" y="258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1" y="608"/>
                      <a:pt x="1061" y="1"/>
                      <a:pt x="560" y="1"/>
                    </a:cubicBezTo>
                    <a:cubicBezTo>
                      <a:pt x="554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1512375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1512375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72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8"/>
              <p:cNvSpPr/>
              <p:nvPr/>
            </p:nvSpPr>
            <p:spPr>
              <a:xfrm>
                <a:off x="1512375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8"/>
              <p:cNvSpPr/>
              <p:nvPr/>
            </p:nvSpPr>
            <p:spPr>
              <a:xfrm>
                <a:off x="1512375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8"/>
              <p:cNvSpPr/>
              <p:nvPr/>
            </p:nvSpPr>
            <p:spPr>
              <a:xfrm>
                <a:off x="1627575" y="2101875"/>
                <a:ext cx="280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32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0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8"/>
              <p:cNvSpPr/>
              <p:nvPr/>
            </p:nvSpPr>
            <p:spPr>
              <a:xfrm>
                <a:off x="1627375" y="1980425"/>
                <a:ext cx="332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134" extrusionOk="0">
                    <a:moveTo>
                      <a:pt x="568" y="1"/>
                    </a:moveTo>
                    <a:cubicBezTo>
                      <a:pt x="258" y="1"/>
                      <a:pt x="8" y="263"/>
                      <a:pt x="8" y="572"/>
                    </a:cubicBezTo>
                    <a:cubicBezTo>
                      <a:pt x="0" y="910"/>
                      <a:pt x="280" y="1133"/>
                      <a:pt x="572" y="1133"/>
                    </a:cubicBezTo>
                    <a:cubicBezTo>
                      <a:pt x="713" y="1133"/>
                      <a:pt x="857" y="1081"/>
                      <a:pt x="973" y="965"/>
                    </a:cubicBezTo>
                    <a:cubicBezTo>
                      <a:pt x="1330" y="608"/>
                      <a:pt x="1068" y="1"/>
                      <a:pt x="5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8"/>
              <p:cNvSpPr/>
              <p:nvPr/>
            </p:nvSpPr>
            <p:spPr>
              <a:xfrm>
                <a:off x="1627575" y="1859275"/>
                <a:ext cx="280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33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1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8"/>
              <p:cNvSpPr/>
              <p:nvPr/>
            </p:nvSpPr>
            <p:spPr>
              <a:xfrm>
                <a:off x="1627575" y="1738150"/>
                <a:ext cx="280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20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70" y="1119"/>
                      <a:pt x="1120" y="869"/>
                      <a:pt x="1120" y="560"/>
                    </a:cubicBezTo>
                    <a:cubicBezTo>
                      <a:pt x="1120" y="250"/>
                      <a:pt x="870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8"/>
              <p:cNvSpPr/>
              <p:nvPr/>
            </p:nvSpPr>
            <p:spPr>
              <a:xfrm>
                <a:off x="1742475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0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8"/>
              <p:cNvSpPr/>
              <p:nvPr/>
            </p:nvSpPr>
            <p:spPr>
              <a:xfrm>
                <a:off x="1742475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>
                <a:off x="1742475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1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>
                <a:off x="1742475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81" y="1119"/>
                      <a:pt x="1131" y="869"/>
                      <a:pt x="1131" y="560"/>
                    </a:cubicBezTo>
                    <a:cubicBezTo>
                      <a:pt x="1131" y="250"/>
                      <a:pt x="881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>
                <a:off x="949800" y="2101875"/>
                <a:ext cx="330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25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22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>
                <a:off x="949800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>
                <a:off x="949800" y="185927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>
                <a:off x="949800" y="1738125"/>
                <a:ext cx="3300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122" extrusionOk="0">
                    <a:moveTo>
                      <a:pt x="575" y="1"/>
                    </a:moveTo>
                    <a:cubicBezTo>
                      <a:pt x="570" y="1"/>
                      <a:pt x="565" y="1"/>
                      <a:pt x="560" y="1"/>
                    </a:cubicBez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9" y="612"/>
                      <a:pt x="1065" y="1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>
                <a:off x="1064700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>
                <a:off x="1065000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>
                <a:off x="1064700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1064700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>
                <a:off x="1179900" y="2101875"/>
                <a:ext cx="327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5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0" y="1125"/>
                    </a:cubicBezTo>
                    <a:cubicBezTo>
                      <a:pt x="705" y="1125"/>
                      <a:pt x="843" y="1075"/>
                      <a:pt x="953" y="965"/>
                    </a:cubicBezTo>
                    <a:cubicBezTo>
                      <a:pt x="1310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>
                <a:off x="1179900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>
                <a:off x="1179900" y="185927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>
                <a:off x="1179900" y="1738125"/>
                <a:ext cx="3267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22" extrusionOk="0">
                    <a:moveTo>
                      <a:pt x="574" y="1"/>
                    </a:moveTo>
                    <a:cubicBezTo>
                      <a:pt x="569" y="1"/>
                      <a:pt x="565" y="1"/>
                      <a:pt x="560" y="1"/>
                    </a:cubicBez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98"/>
                      <a:pt x="277" y="1122"/>
                      <a:pt x="563" y="1122"/>
                    </a:cubicBezTo>
                    <a:cubicBezTo>
                      <a:pt x="701" y="1122"/>
                      <a:pt x="841" y="1070"/>
                      <a:pt x="953" y="954"/>
                    </a:cubicBezTo>
                    <a:cubicBezTo>
                      <a:pt x="1307" y="612"/>
                      <a:pt x="1065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>
                <a:off x="1294800" y="2101875"/>
                <a:ext cx="3305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25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3" y="1125"/>
                    </a:cubicBezTo>
                    <a:cubicBezTo>
                      <a:pt x="711" y="1125"/>
                      <a:pt x="850" y="1075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>
                <a:off x="1294800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>
                <a:off x="1294800" y="185927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>
                <a:off x="1294800" y="1738150"/>
                <a:ext cx="33050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21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97"/>
                      <a:pt x="277" y="1121"/>
                      <a:pt x="566" y="1121"/>
                    </a:cubicBezTo>
                    <a:cubicBezTo>
                      <a:pt x="706" y="1121"/>
                      <a:pt x="848" y="1069"/>
                      <a:pt x="965" y="953"/>
                    </a:cubicBezTo>
                    <a:cubicBezTo>
                      <a:pt x="1322" y="607"/>
                      <a:pt x="1072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" name="Google Shape;275;p8"/>
            <p:cNvGrpSpPr/>
            <p:nvPr/>
          </p:nvGrpSpPr>
          <p:grpSpPr>
            <a:xfrm>
              <a:off x="8085263" y="2851817"/>
              <a:ext cx="345325" cy="345325"/>
              <a:chOff x="3495950" y="1716700"/>
              <a:chExt cx="345325" cy="345325"/>
            </a:xfrm>
          </p:grpSpPr>
          <p:sp>
            <p:nvSpPr>
              <p:cNvPr id="276" name="Google Shape;276;p8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8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8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8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0" name="Google Shape;280;p8"/>
            <p:cNvSpPr/>
            <p:nvPr/>
          </p:nvSpPr>
          <p:spPr>
            <a:xfrm rot="10800000" flipH="1">
              <a:off x="7751920" y="4345570"/>
              <a:ext cx="1392075" cy="410633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" name="Google Shape;281;p8"/>
            <p:cNvGrpSpPr/>
            <p:nvPr/>
          </p:nvGrpSpPr>
          <p:grpSpPr>
            <a:xfrm>
              <a:off x="1090773" y="710519"/>
              <a:ext cx="281155" cy="281594"/>
              <a:chOff x="1300150" y="626450"/>
              <a:chExt cx="739299" cy="740647"/>
            </a:xfrm>
          </p:grpSpPr>
          <p:sp>
            <p:nvSpPr>
              <p:cNvPr id="282" name="Google Shape;282;p8"/>
              <p:cNvSpPr/>
              <p:nvPr/>
            </p:nvSpPr>
            <p:spPr>
              <a:xfrm>
                <a:off x="1300150" y="626450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83" name="Google Shape;283;p8"/>
              <p:cNvSpPr/>
              <p:nvPr/>
            </p:nvSpPr>
            <p:spPr>
              <a:xfrm rot="5400000">
                <a:off x="1866246" y="626450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84" name="Google Shape;284;p8"/>
              <p:cNvSpPr/>
              <p:nvPr/>
            </p:nvSpPr>
            <p:spPr>
              <a:xfrm rot="10800000">
                <a:off x="1866684" y="1193457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85" name="Google Shape;285;p8"/>
              <p:cNvSpPr/>
              <p:nvPr/>
            </p:nvSpPr>
            <p:spPr>
              <a:xfrm rot="-5400000">
                <a:off x="1300587" y="1193457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86" name="Google Shape;286;p8"/>
            <p:cNvGrpSpPr/>
            <p:nvPr/>
          </p:nvGrpSpPr>
          <p:grpSpPr>
            <a:xfrm>
              <a:off x="-107002" y="2532331"/>
              <a:ext cx="1299294" cy="251797"/>
              <a:chOff x="5651875" y="2924600"/>
              <a:chExt cx="726025" cy="140700"/>
            </a:xfrm>
          </p:grpSpPr>
          <p:sp>
            <p:nvSpPr>
              <p:cNvPr id="287" name="Google Shape;287;p8"/>
              <p:cNvSpPr/>
              <p:nvPr/>
            </p:nvSpPr>
            <p:spPr>
              <a:xfrm>
                <a:off x="5651875" y="2924600"/>
                <a:ext cx="271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>
                <a:off x="5751900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5852200" y="2924600"/>
                <a:ext cx="274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28" extrusionOk="0">
                    <a:moveTo>
                      <a:pt x="620" y="0"/>
                    </a:moveTo>
                    <a:cubicBezTo>
                      <a:pt x="215" y="0"/>
                      <a:pt x="1" y="500"/>
                      <a:pt x="298" y="786"/>
                    </a:cubicBezTo>
                    <a:cubicBezTo>
                      <a:pt x="392" y="884"/>
                      <a:pt x="511" y="928"/>
                      <a:pt x="627" y="928"/>
                    </a:cubicBezTo>
                    <a:cubicBezTo>
                      <a:pt x="865" y="928"/>
                      <a:pt x="1096" y="745"/>
                      <a:pt x="1096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5952525" y="2924600"/>
                <a:ext cx="271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932" extrusionOk="0">
                    <a:moveTo>
                      <a:pt x="619" y="0"/>
                    </a:moveTo>
                    <a:cubicBezTo>
                      <a:pt x="203" y="0"/>
                      <a:pt x="0" y="500"/>
                      <a:pt x="286" y="798"/>
                    </a:cubicBezTo>
                    <a:cubicBezTo>
                      <a:pt x="382" y="890"/>
                      <a:pt x="498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1" y="0"/>
                      <a:pt x="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6049850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>
                <a:off x="6150150" y="2924600"/>
                <a:ext cx="271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>
                <a:off x="6250175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6350475" y="2924600"/>
                <a:ext cx="274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2" extrusionOk="0">
                    <a:moveTo>
                      <a:pt x="632" y="0"/>
                    </a:moveTo>
                    <a:cubicBezTo>
                      <a:pt x="215" y="0"/>
                      <a:pt x="1" y="500"/>
                      <a:pt x="299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5651875" y="3041575"/>
                <a:ext cx="271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5751900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1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>
                <a:off x="5852200" y="3041575"/>
                <a:ext cx="274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8" extrusionOk="0">
                    <a:moveTo>
                      <a:pt x="620" y="1"/>
                    </a:moveTo>
                    <a:cubicBezTo>
                      <a:pt x="215" y="1"/>
                      <a:pt x="1" y="512"/>
                      <a:pt x="298" y="798"/>
                    </a:cubicBezTo>
                    <a:cubicBezTo>
                      <a:pt x="391" y="895"/>
                      <a:pt x="507" y="937"/>
                      <a:pt x="622" y="937"/>
                    </a:cubicBezTo>
                    <a:cubicBezTo>
                      <a:pt x="862" y="937"/>
                      <a:pt x="1096" y="751"/>
                      <a:pt x="1096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8"/>
              <p:cNvSpPr/>
              <p:nvPr/>
            </p:nvSpPr>
            <p:spPr>
              <a:xfrm>
                <a:off x="5952225" y="3041875"/>
                <a:ext cx="276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37" extrusionOk="0">
                    <a:moveTo>
                      <a:pt x="631" y="0"/>
                    </a:moveTo>
                    <a:cubicBezTo>
                      <a:pt x="215" y="0"/>
                      <a:pt x="0" y="512"/>
                      <a:pt x="310" y="798"/>
                    </a:cubicBezTo>
                    <a:cubicBezTo>
                      <a:pt x="406" y="894"/>
                      <a:pt x="523" y="937"/>
                      <a:pt x="637" y="937"/>
                    </a:cubicBezTo>
                    <a:cubicBezTo>
                      <a:pt x="877" y="937"/>
                      <a:pt x="1104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>
                <a:off x="6049850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98" y="798"/>
                    </a:cubicBezTo>
                    <a:cubicBezTo>
                      <a:pt x="396" y="896"/>
                      <a:pt x="516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6150150" y="3041575"/>
                <a:ext cx="271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6250175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6350475" y="3041875"/>
                <a:ext cx="2742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7" extrusionOk="0">
                    <a:moveTo>
                      <a:pt x="632" y="0"/>
                    </a:moveTo>
                    <a:cubicBezTo>
                      <a:pt x="203" y="0"/>
                      <a:pt x="1" y="512"/>
                      <a:pt x="299" y="798"/>
                    </a:cubicBezTo>
                    <a:cubicBezTo>
                      <a:pt x="394" y="894"/>
                      <a:pt x="511" y="937"/>
                      <a:pt x="626" y="937"/>
                    </a:cubicBezTo>
                    <a:cubicBezTo>
                      <a:pt x="866" y="937"/>
                      <a:pt x="1096" y="747"/>
                      <a:pt x="1096" y="465"/>
                    </a:cubicBezTo>
                    <a:cubicBezTo>
                      <a:pt x="1084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03" name="Google Shape;303;p8"/>
            <p:cNvCxnSpPr/>
            <p:nvPr/>
          </p:nvCxnSpPr>
          <p:spPr>
            <a:xfrm>
              <a:off x="1487650" y="1350600"/>
              <a:ext cx="1885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8"/>
            <p:cNvCxnSpPr/>
            <p:nvPr/>
          </p:nvCxnSpPr>
          <p:spPr>
            <a:xfrm>
              <a:off x="5866725" y="3998875"/>
              <a:ext cx="1885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620150" y="1426800"/>
            <a:ext cx="5903700" cy="22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73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198" name="Google Shape;1198;p26"/>
            <p:cNvGrpSpPr/>
            <p:nvPr/>
          </p:nvGrpSpPr>
          <p:grpSpPr>
            <a:xfrm>
              <a:off x="8475800" y="4170642"/>
              <a:ext cx="345325" cy="345325"/>
              <a:chOff x="3495950" y="1716700"/>
              <a:chExt cx="345325" cy="345325"/>
            </a:xfrm>
          </p:grpSpPr>
          <p:sp>
            <p:nvSpPr>
              <p:cNvPr id="1199" name="Google Shape;1199;p26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6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6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6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3" name="Google Shape;1203;p26"/>
            <p:cNvSpPr/>
            <p:nvPr/>
          </p:nvSpPr>
          <p:spPr>
            <a:xfrm rot="10800000">
              <a:off x="6024" y="4515976"/>
              <a:ext cx="1184273" cy="281349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4" name="Google Shape;1204;p26"/>
            <p:cNvGrpSpPr/>
            <p:nvPr/>
          </p:nvGrpSpPr>
          <p:grpSpPr>
            <a:xfrm>
              <a:off x="7569836" y="4576321"/>
              <a:ext cx="1001403" cy="160677"/>
              <a:chOff x="4397850" y="2027450"/>
              <a:chExt cx="528975" cy="84875"/>
            </a:xfrm>
          </p:grpSpPr>
          <p:sp>
            <p:nvSpPr>
              <p:cNvPr id="1205" name="Google Shape;1205;p26"/>
              <p:cNvSpPr/>
              <p:nvPr/>
            </p:nvSpPr>
            <p:spPr>
              <a:xfrm>
                <a:off x="439785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6"/>
              <p:cNvSpPr/>
              <p:nvPr/>
            </p:nvSpPr>
            <p:spPr>
              <a:xfrm>
                <a:off x="4471975" y="2027450"/>
                <a:ext cx="848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6"/>
              <p:cNvSpPr/>
              <p:nvPr/>
            </p:nvSpPr>
            <p:spPr>
              <a:xfrm>
                <a:off x="4545800" y="2027450"/>
                <a:ext cx="851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395" fill="none" extrusionOk="0">
                    <a:moveTo>
                      <a:pt x="0" y="3394"/>
                    </a:moveTo>
                    <a:lnTo>
                      <a:pt x="3405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6"/>
              <p:cNvSpPr/>
              <p:nvPr/>
            </p:nvSpPr>
            <p:spPr>
              <a:xfrm>
                <a:off x="461990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6"/>
              <p:cNvSpPr/>
              <p:nvPr/>
            </p:nvSpPr>
            <p:spPr>
              <a:xfrm>
                <a:off x="4694025" y="2027450"/>
                <a:ext cx="848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6"/>
              <p:cNvSpPr/>
              <p:nvPr/>
            </p:nvSpPr>
            <p:spPr>
              <a:xfrm>
                <a:off x="4767850" y="2027450"/>
                <a:ext cx="851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395" fill="none" extrusionOk="0">
                    <a:moveTo>
                      <a:pt x="0" y="3394"/>
                    </a:moveTo>
                    <a:lnTo>
                      <a:pt x="3406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6"/>
              <p:cNvSpPr/>
              <p:nvPr/>
            </p:nvSpPr>
            <p:spPr>
              <a:xfrm>
                <a:off x="484195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212" name="Google Shape;1212;p26"/>
            <p:cNvCxnSpPr/>
            <p:nvPr/>
          </p:nvCxnSpPr>
          <p:spPr>
            <a:xfrm>
              <a:off x="7734900" y="966450"/>
              <a:ext cx="139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3" name="Google Shape;1213;p26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3945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4" name="Google Shape;1214;p26"/>
            <p:cNvGrpSpPr/>
            <p:nvPr/>
          </p:nvGrpSpPr>
          <p:grpSpPr>
            <a:xfrm>
              <a:off x="83159" y="410945"/>
              <a:ext cx="1169970" cy="555496"/>
              <a:chOff x="949800" y="1738125"/>
              <a:chExt cx="825725" cy="392050"/>
            </a:xfrm>
          </p:grpSpPr>
          <p:sp>
            <p:nvSpPr>
              <p:cNvPr id="1215" name="Google Shape;1215;p26"/>
              <p:cNvSpPr/>
              <p:nvPr/>
            </p:nvSpPr>
            <p:spPr>
              <a:xfrm>
                <a:off x="1397475" y="2101875"/>
                <a:ext cx="327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5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11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6"/>
              <p:cNvSpPr/>
              <p:nvPr/>
            </p:nvSpPr>
            <p:spPr>
              <a:xfrm>
                <a:off x="1397475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6"/>
              <p:cNvSpPr/>
              <p:nvPr/>
            </p:nvSpPr>
            <p:spPr>
              <a:xfrm>
                <a:off x="1397475" y="185927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6"/>
              <p:cNvSpPr/>
              <p:nvPr/>
            </p:nvSpPr>
            <p:spPr>
              <a:xfrm>
                <a:off x="1397475" y="1738125"/>
                <a:ext cx="3277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2" extrusionOk="0">
                    <a:moveTo>
                      <a:pt x="540" y="1"/>
                    </a:moveTo>
                    <a:cubicBezTo>
                      <a:pt x="240" y="1"/>
                      <a:pt x="1" y="258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1" y="608"/>
                      <a:pt x="1061" y="1"/>
                      <a:pt x="560" y="1"/>
                    </a:cubicBezTo>
                    <a:cubicBezTo>
                      <a:pt x="554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6"/>
              <p:cNvSpPr/>
              <p:nvPr/>
            </p:nvSpPr>
            <p:spPr>
              <a:xfrm>
                <a:off x="1512375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6"/>
              <p:cNvSpPr/>
              <p:nvPr/>
            </p:nvSpPr>
            <p:spPr>
              <a:xfrm>
                <a:off x="1512375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72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6"/>
              <p:cNvSpPr/>
              <p:nvPr/>
            </p:nvSpPr>
            <p:spPr>
              <a:xfrm>
                <a:off x="1512375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6"/>
              <p:cNvSpPr/>
              <p:nvPr/>
            </p:nvSpPr>
            <p:spPr>
              <a:xfrm>
                <a:off x="1512375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6"/>
              <p:cNvSpPr/>
              <p:nvPr/>
            </p:nvSpPr>
            <p:spPr>
              <a:xfrm>
                <a:off x="1627575" y="2101875"/>
                <a:ext cx="280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32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0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6"/>
              <p:cNvSpPr/>
              <p:nvPr/>
            </p:nvSpPr>
            <p:spPr>
              <a:xfrm>
                <a:off x="1627375" y="1980425"/>
                <a:ext cx="332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134" extrusionOk="0">
                    <a:moveTo>
                      <a:pt x="568" y="1"/>
                    </a:moveTo>
                    <a:cubicBezTo>
                      <a:pt x="258" y="1"/>
                      <a:pt x="8" y="263"/>
                      <a:pt x="8" y="572"/>
                    </a:cubicBezTo>
                    <a:cubicBezTo>
                      <a:pt x="0" y="910"/>
                      <a:pt x="280" y="1133"/>
                      <a:pt x="572" y="1133"/>
                    </a:cubicBezTo>
                    <a:cubicBezTo>
                      <a:pt x="713" y="1133"/>
                      <a:pt x="857" y="1081"/>
                      <a:pt x="973" y="965"/>
                    </a:cubicBezTo>
                    <a:cubicBezTo>
                      <a:pt x="1330" y="608"/>
                      <a:pt x="1068" y="1"/>
                      <a:pt x="5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6"/>
              <p:cNvSpPr/>
              <p:nvPr/>
            </p:nvSpPr>
            <p:spPr>
              <a:xfrm>
                <a:off x="1627575" y="1859275"/>
                <a:ext cx="280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33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1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6"/>
              <p:cNvSpPr/>
              <p:nvPr/>
            </p:nvSpPr>
            <p:spPr>
              <a:xfrm>
                <a:off x="1627575" y="1738150"/>
                <a:ext cx="280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20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70" y="1119"/>
                      <a:pt x="1120" y="869"/>
                      <a:pt x="1120" y="560"/>
                    </a:cubicBezTo>
                    <a:cubicBezTo>
                      <a:pt x="1120" y="250"/>
                      <a:pt x="870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6"/>
              <p:cNvSpPr/>
              <p:nvPr/>
            </p:nvSpPr>
            <p:spPr>
              <a:xfrm>
                <a:off x="1742475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0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6"/>
              <p:cNvSpPr/>
              <p:nvPr/>
            </p:nvSpPr>
            <p:spPr>
              <a:xfrm>
                <a:off x="1742475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6"/>
              <p:cNvSpPr/>
              <p:nvPr/>
            </p:nvSpPr>
            <p:spPr>
              <a:xfrm>
                <a:off x="1742475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1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6"/>
              <p:cNvSpPr/>
              <p:nvPr/>
            </p:nvSpPr>
            <p:spPr>
              <a:xfrm>
                <a:off x="1742475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81" y="1119"/>
                      <a:pt x="1131" y="869"/>
                      <a:pt x="1131" y="560"/>
                    </a:cubicBezTo>
                    <a:cubicBezTo>
                      <a:pt x="1131" y="250"/>
                      <a:pt x="881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6"/>
              <p:cNvSpPr/>
              <p:nvPr/>
            </p:nvSpPr>
            <p:spPr>
              <a:xfrm>
                <a:off x="949800" y="2101875"/>
                <a:ext cx="330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25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22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6"/>
              <p:cNvSpPr/>
              <p:nvPr/>
            </p:nvSpPr>
            <p:spPr>
              <a:xfrm>
                <a:off x="949800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6"/>
              <p:cNvSpPr/>
              <p:nvPr/>
            </p:nvSpPr>
            <p:spPr>
              <a:xfrm>
                <a:off x="949800" y="185927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6"/>
              <p:cNvSpPr/>
              <p:nvPr/>
            </p:nvSpPr>
            <p:spPr>
              <a:xfrm>
                <a:off x="949800" y="1738125"/>
                <a:ext cx="3300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122" extrusionOk="0">
                    <a:moveTo>
                      <a:pt x="575" y="1"/>
                    </a:moveTo>
                    <a:cubicBezTo>
                      <a:pt x="570" y="1"/>
                      <a:pt x="565" y="1"/>
                      <a:pt x="560" y="1"/>
                    </a:cubicBez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9" y="612"/>
                      <a:pt x="1065" y="1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6"/>
              <p:cNvSpPr/>
              <p:nvPr/>
            </p:nvSpPr>
            <p:spPr>
              <a:xfrm>
                <a:off x="1064700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6"/>
              <p:cNvSpPr/>
              <p:nvPr/>
            </p:nvSpPr>
            <p:spPr>
              <a:xfrm>
                <a:off x="1065000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6"/>
              <p:cNvSpPr/>
              <p:nvPr/>
            </p:nvSpPr>
            <p:spPr>
              <a:xfrm>
                <a:off x="1064700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6"/>
              <p:cNvSpPr/>
              <p:nvPr/>
            </p:nvSpPr>
            <p:spPr>
              <a:xfrm>
                <a:off x="1064700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6"/>
              <p:cNvSpPr/>
              <p:nvPr/>
            </p:nvSpPr>
            <p:spPr>
              <a:xfrm>
                <a:off x="1179900" y="2101875"/>
                <a:ext cx="327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5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0" y="1125"/>
                    </a:cubicBezTo>
                    <a:cubicBezTo>
                      <a:pt x="705" y="1125"/>
                      <a:pt x="843" y="1075"/>
                      <a:pt x="953" y="965"/>
                    </a:cubicBezTo>
                    <a:cubicBezTo>
                      <a:pt x="1310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6"/>
              <p:cNvSpPr/>
              <p:nvPr/>
            </p:nvSpPr>
            <p:spPr>
              <a:xfrm>
                <a:off x="1179900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6"/>
              <p:cNvSpPr/>
              <p:nvPr/>
            </p:nvSpPr>
            <p:spPr>
              <a:xfrm>
                <a:off x="1179900" y="185927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6"/>
              <p:cNvSpPr/>
              <p:nvPr/>
            </p:nvSpPr>
            <p:spPr>
              <a:xfrm>
                <a:off x="1179900" y="1738125"/>
                <a:ext cx="3267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22" extrusionOk="0">
                    <a:moveTo>
                      <a:pt x="574" y="1"/>
                    </a:moveTo>
                    <a:cubicBezTo>
                      <a:pt x="569" y="1"/>
                      <a:pt x="565" y="1"/>
                      <a:pt x="560" y="1"/>
                    </a:cubicBez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98"/>
                      <a:pt x="277" y="1122"/>
                      <a:pt x="563" y="1122"/>
                    </a:cubicBezTo>
                    <a:cubicBezTo>
                      <a:pt x="701" y="1122"/>
                      <a:pt x="841" y="1070"/>
                      <a:pt x="953" y="954"/>
                    </a:cubicBezTo>
                    <a:cubicBezTo>
                      <a:pt x="1307" y="612"/>
                      <a:pt x="1065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6"/>
              <p:cNvSpPr/>
              <p:nvPr/>
            </p:nvSpPr>
            <p:spPr>
              <a:xfrm>
                <a:off x="1294800" y="2101875"/>
                <a:ext cx="3305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25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3" y="1125"/>
                    </a:cubicBezTo>
                    <a:cubicBezTo>
                      <a:pt x="711" y="1125"/>
                      <a:pt x="850" y="1075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6"/>
              <p:cNvSpPr/>
              <p:nvPr/>
            </p:nvSpPr>
            <p:spPr>
              <a:xfrm>
                <a:off x="1294800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6"/>
              <p:cNvSpPr/>
              <p:nvPr/>
            </p:nvSpPr>
            <p:spPr>
              <a:xfrm>
                <a:off x="1294800" y="185927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6"/>
              <p:cNvSpPr/>
              <p:nvPr/>
            </p:nvSpPr>
            <p:spPr>
              <a:xfrm>
                <a:off x="1294800" y="1738150"/>
                <a:ext cx="33050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21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97"/>
                      <a:pt x="277" y="1121"/>
                      <a:pt x="566" y="1121"/>
                    </a:cubicBezTo>
                    <a:cubicBezTo>
                      <a:pt x="706" y="1121"/>
                      <a:pt x="848" y="1069"/>
                      <a:pt x="965" y="953"/>
                    </a:cubicBezTo>
                    <a:cubicBezTo>
                      <a:pt x="1322" y="607"/>
                      <a:pt x="1072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Google Shape;1248;p27"/>
          <p:cNvGrpSpPr/>
          <p:nvPr/>
        </p:nvGrpSpPr>
        <p:grpSpPr>
          <a:xfrm>
            <a:off x="-292956" y="0"/>
            <a:ext cx="9675516" cy="5143500"/>
            <a:chOff x="-292956" y="0"/>
            <a:chExt cx="9675516" cy="5143500"/>
          </a:xfrm>
        </p:grpSpPr>
        <p:sp>
          <p:nvSpPr>
            <p:cNvPr id="1249" name="Google Shape;1249;p27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3945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7"/>
            <p:cNvSpPr/>
            <p:nvPr/>
          </p:nvSpPr>
          <p:spPr>
            <a:xfrm rot="10800000" flipH="1">
              <a:off x="8330613" y="4549575"/>
              <a:ext cx="1051948" cy="314048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1" name="Google Shape;1251;p27"/>
            <p:cNvGrpSpPr/>
            <p:nvPr/>
          </p:nvGrpSpPr>
          <p:grpSpPr>
            <a:xfrm>
              <a:off x="-292956" y="318431"/>
              <a:ext cx="1299294" cy="251797"/>
              <a:chOff x="5651875" y="2924600"/>
              <a:chExt cx="726025" cy="140700"/>
            </a:xfrm>
          </p:grpSpPr>
          <p:sp>
            <p:nvSpPr>
              <p:cNvPr id="1252" name="Google Shape;1252;p27"/>
              <p:cNvSpPr/>
              <p:nvPr/>
            </p:nvSpPr>
            <p:spPr>
              <a:xfrm>
                <a:off x="5651875" y="2924600"/>
                <a:ext cx="271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7"/>
              <p:cNvSpPr/>
              <p:nvPr/>
            </p:nvSpPr>
            <p:spPr>
              <a:xfrm>
                <a:off x="5751900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7"/>
              <p:cNvSpPr/>
              <p:nvPr/>
            </p:nvSpPr>
            <p:spPr>
              <a:xfrm>
                <a:off x="5852200" y="2924600"/>
                <a:ext cx="274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28" extrusionOk="0">
                    <a:moveTo>
                      <a:pt x="620" y="0"/>
                    </a:moveTo>
                    <a:cubicBezTo>
                      <a:pt x="215" y="0"/>
                      <a:pt x="1" y="500"/>
                      <a:pt x="298" y="786"/>
                    </a:cubicBezTo>
                    <a:cubicBezTo>
                      <a:pt x="392" y="884"/>
                      <a:pt x="511" y="928"/>
                      <a:pt x="627" y="928"/>
                    </a:cubicBezTo>
                    <a:cubicBezTo>
                      <a:pt x="865" y="928"/>
                      <a:pt x="1096" y="745"/>
                      <a:pt x="1096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7"/>
              <p:cNvSpPr/>
              <p:nvPr/>
            </p:nvSpPr>
            <p:spPr>
              <a:xfrm>
                <a:off x="5952525" y="2924600"/>
                <a:ext cx="271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932" extrusionOk="0">
                    <a:moveTo>
                      <a:pt x="619" y="0"/>
                    </a:moveTo>
                    <a:cubicBezTo>
                      <a:pt x="203" y="0"/>
                      <a:pt x="0" y="500"/>
                      <a:pt x="286" y="798"/>
                    </a:cubicBezTo>
                    <a:cubicBezTo>
                      <a:pt x="382" y="890"/>
                      <a:pt x="498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1" y="0"/>
                      <a:pt x="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7"/>
              <p:cNvSpPr/>
              <p:nvPr/>
            </p:nvSpPr>
            <p:spPr>
              <a:xfrm>
                <a:off x="6049850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7"/>
              <p:cNvSpPr/>
              <p:nvPr/>
            </p:nvSpPr>
            <p:spPr>
              <a:xfrm>
                <a:off x="6150150" y="2924600"/>
                <a:ext cx="271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7"/>
              <p:cNvSpPr/>
              <p:nvPr/>
            </p:nvSpPr>
            <p:spPr>
              <a:xfrm>
                <a:off x="6250175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7"/>
              <p:cNvSpPr/>
              <p:nvPr/>
            </p:nvSpPr>
            <p:spPr>
              <a:xfrm>
                <a:off x="6350475" y="2924600"/>
                <a:ext cx="274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2" extrusionOk="0">
                    <a:moveTo>
                      <a:pt x="632" y="0"/>
                    </a:moveTo>
                    <a:cubicBezTo>
                      <a:pt x="215" y="0"/>
                      <a:pt x="1" y="500"/>
                      <a:pt x="299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7"/>
              <p:cNvSpPr/>
              <p:nvPr/>
            </p:nvSpPr>
            <p:spPr>
              <a:xfrm>
                <a:off x="5651875" y="3041575"/>
                <a:ext cx="271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7"/>
              <p:cNvSpPr/>
              <p:nvPr/>
            </p:nvSpPr>
            <p:spPr>
              <a:xfrm>
                <a:off x="5751900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1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7"/>
              <p:cNvSpPr/>
              <p:nvPr/>
            </p:nvSpPr>
            <p:spPr>
              <a:xfrm>
                <a:off x="5852200" y="3041575"/>
                <a:ext cx="274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8" extrusionOk="0">
                    <a:moveTo>
                      <a:pt x="620" y="1"/>
                    </a:moveTo>
                    <a:cubicBezTo>
                      <a:pt x="215" y="1"/>
                      <a:pt x="1" y="512"/>
                      <a:pt x="298" y="798"/>
                    </a:cubicBezTo>
                    <a:cubicBezTo>
                      <a:pt x="391" y="895"/>
                      <a:pt x="507" y="937"/>
                      <a:pt x="622" y="937"/>
                    </a:cubicBezTo>
                    <a:cubicBezTo>
                      <a:pt x="862" y="937"/>
                      <a:pt x="1096" y="751"/>
                      <a:pt x="1096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7"/>
              <p:cNvSpPr/>
              <p:nvPr/>
            </p:nvSpPr>
            <p:spPr>
              <a:xfrm>
                <a:off x="5952225" y="3041875"/>
                <a:ext cx="276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37" extrusionOk="0">
                    <a:moveTo>
                      <a:pt x="631" y="0"/>
                    </a:moveTo>
                    <a:cubicBezTo>
                      <a:pt x="215" y="0"/>
                      <a:pt x="0" y="512"/>
                      <a:pt x="310" y="798"/>
                    </a:cubicBezTo>
                    <a:cubicBezTo>
                      <a:pt x="406" y="894"/>
                      <a:pt x="523" y="937"/>
                      <a:pt x="637" y="937"/>
                    </a:cubicBezTo>
                    <a:cubicBezTo>
                      <a:pt x="877" y="937"/>
                      <a:pt x="1104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7"/>
              <p:cNvSpPr/>
              <p:nvPr/>
            </p:nvSpPr>
            <p:spPr>
              <a:xfrm>
                <a:off x="6049850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98" y="798"/>
                    </a:cubicBezTo>
                    <a:cubicBezTo>
                      <a:pt x="396" y="896"/>
                      <a:pt x="516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7"/>
              <p:cNvSpPr/>
              <p:nvPr/>
            </p:nvSpPr>
            <p:spPr>
              <a:xfrm>
                <a:off x="6150150" y="3041575"/>
                <a:ext cx="271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7"/>
              <p:cNvSpPr/>
              <p:nvPr/>
            </p:nvSpPr>
            <p:spPr>
              <a:xfrm>
                <a:off x="6250175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7"/>
              <p:cNvSpPr/>
              <p:nvPr/>
            </p:nvSpPr>
            <p:spPr>
              <a:xfrm>
                <a:off x="6350475" y="3041875"/>
                <a:ext cx="2742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7" extrusionOk="0">
                    <a:moveTo>
                      <a:pt x="632" y="0"/>
                    </a:moveTo>
                    <a:cubicBezTo>
                      <a:pt x="203" y="0"/>
                      <a:pt x="1" y="512"/>
                      <a:pt x="299" y="798"/>
                    </a:cubicBezTo>
                    <a:cubicBezTo>
                      <a:pt x="394" y="894"/>
                      <a:pt x="511" y="937"/>
                      <a:pt x="626" y="937"/>
                    </a:cubicBezTo>
                    <a:cubicBezTo>
                      <a:pt x="866" y="937"/>
                      <a:pt x="1096" y="747"/>
                      <a:pt x="1096" y="465"/>
                    </a:cubicBezTo>
                    <a:cubicBezTo>
                      <a:pt x="1084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8" name="Google Shape;1268;p27"/>
            <p:cNvGrpSpPr/>
            <p:nvPr/>
          </p:nvGrpSpPr>
          <p:grpSpPr>
            <a:xfrm>
              <a:off x="367864" y="4687723"/>
              <a:ext cx="749716" cy="120302"/>
              <a:chOff x="4397850" y="2027450"/>
              <a:chExt cx="528975" cy="84875"/>
            </a:xfrm>
          </p:grpSpPr>
          <p:sp>
            <p:nvSpPr>
              <p:cNvPr id="1269" name="Google Shape;1269;p27"/>
              <p:cNvSpPr/>
              <p:nvPr/>
            </p:nvSpPr>
            <p:spPr>
              <a:xfrm>
                <a:off x="439785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7"/>
              <p:cNvSpPr/>
              <p:nvPr/>
            </p:nvSpPr>
            <p:spPr>
              <a:xfrm>
                <a:off x="4471975" y="2027450"/>
                <a:ext cx="848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7"/>
              <p:cNvSpPr/>
              <p:nvPr/>
            </p:nvSpPr>
            <p:spPr>
              <a:xfrm>
                <a:off x="4545800" y="2027450"/>
                <a:ext cx="851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395" fill="none" extrusionOk="0">
                    <a:moveTo>
                      <a:pt x="0" y="3394"/>
                    </a:moveTo>
                    <a:lnTo>
                      <a:pt x="3405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7"/>
              <p:cNvSpPr/>
              <p:nvPr/>
            </p:nvSpPr>
            <p:spPr>
              <a:xfrm>
                <a:off x="461990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7"/>
              <p:cNvSpPr/>
              <p:nvPr/>
            </p:nvSpPr>
            <p:spPr>
              <a:xfrm>
                <a:off x="4694025" y="2027450"/>
                <a:ext cx="848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7"/>
              <p:cNvSpPr/>
              <p:nvPr/>
            </p:nvSpPr>
            <p:spPr>
              <a:xfrm>
                <a:off x="4767850" y="2027450"/>
                <a:ext cx="851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395" fill="none" extrusionOk="0">
                    <a:moveTo>
                      <a:pt x="0" y="3394"/>
                    </a:moveTo>
                    <a:lnTo>
                      <a:pt x="3406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7"/>
              <p:cNvSpPr/>
              <p:nvPr/>
            </p:nvSpPr>
            <p:spPr>
              <a:xfrm>
                <a:off x="484195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6" name="Google Shape;1276;p27"/>
            <p:cNvSpPr/>
            <p:nvPr/>
          </p:nvSpPr>
          <p:spPr>
            <a:xfrm flipH="1">
              <a:off x="7" y="4297781"/>
              <a:ext cx="589070" cy="251802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7" name="Google Shape;1277;p27"/>
            <p:cNvGrpSpPr/>
            <p:nvPr/>
          </p:nvGrpSpPr>
          <p:grpSpPr>
            <a:xfrm>
              <a:off x="8493646" y="368819"/>
              <a:ext cx="281155" cy="281594"/>
              <a:chOff x="1300150" y="626450"/>
              <a:chExt cx="739299" cy="740647"/>
            </a:xfrm>
          </p:grpSpPr>
          <p:sp>
            <p:nvSpPr>
              <p:cNvPr id="1278" name="Google Shape;1278;p27"/>
              <p:cNvSpPr/>
              <p:nvPr/>
            </p:nvSpPr>
            <p:spPr>
              <a:xfrm>
                <a:off x="1300150" y="626450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79" name="Google Shape;1279;p27"/>
              <p:cNvSpPr/>
              <p:nvPr/>
            </p:nvSpPr>
            <p:spPr>
              <a:xfrm rot="5400000">
                <a:off x="1866246" y="626450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0" name="Google Shape;1280;p27"/>
              <p:cNvSpPr/>
              <p:nvPr/>
            </p:nvSpPr>
            <p:spPr>
              <a:xfrm rot="10800000">
                <a:off x="1866684" y="1193457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1" name="Google Shape;1281;p27"/>
              <p:cNvSpPr/>
              <p:nvPr/>
            </p:nvSpPr>
            <p:spPr>
              <a:xfrm rot="-5400000">
                <a:off x="1300587" y="1193457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D2DE-92F8-4C1C-9E86-66E837B371AD}" type="datetimeFigureOut">
              <a:rPr lang="id-ID" smtClean="0"/>
              <a:t>03/12/2023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5792-B514-43B4-93F3-3EC962D06F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1894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D2DE-92F8-4C1C-9E86-66E837B371AD}" type="datetimeFigureOut">
              <a:rPr lang="id-ID" smtClean="0"/>
              <a:t>03/12/2023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5792-B514-43B4-93F3-3EC962D06F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286522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D2DE-92F8-4C1C-9E86-66E837B371AD}" type="datetimeFigureOut">
              <a:rPr lang="id-ID" smtClean="0"/>
              <a:t>03/12/2023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5792-B514-43B4-93F3-3EC962D06F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750491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sz="26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sz="26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sz="26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sz="26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sz="26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sz="26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sz="26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sz="26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sz="26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●"/>
              <a:defRPr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○"/>
              <a:defRPr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■"/>
              <a:defRPr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●"/>
              <a:defRPr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○"/>
              <a:defRPr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■"/>
              <a:defRPr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●"/>
              <a:defRPr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○"/>
              <a:defRPr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■"/>
              <a:defRPr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72" r:id="rId5"/>
    <p:sldLayoutId id="214748367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1D2DE-92F8-4C1C-9E86-66E837B371AD}" type="datetimeFigureOut">
              <a:rPr lang="id-ID" smtClean="0"/>
              <a:t>03/12/2023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25792-B514-43B4-93F3-3EC962D06F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004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30"/>
          <p:cNvSpPr txBox="1">
            <a:spLocks noGrp="1"/>
          </p:cNvSpPr>
          <p:nvPr>
            <p:ph type="ctrTitle"/>
          </p:nvPr>
        </p:nvSpPr>
        <p:spPr>
          <a:xfrm>
            <a:off x="4864768" y="1774494"/>
            <a:ext cx="3641100" cy="20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solidFill>
                  <a:schemeClr val="dk1"/>
                </a:solidFill>
              </a:rPr>
              <a:t>B</a:t>
            </a:r>
            <a:r>
              <a:rPr lang="id-ID" sz="4500" dirty="0">
                <a:solidFill>
                  <a:schemeClr val="dk1"/>
                </a:solidFill>
              </a:rPr>
              <a:t>AB 3</a:t>
            </a:r>
            <a:endParaRPr sz="4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lt1"/>
                </a:solidFill>
                <a:highlight>
                  <a:schemeClr val="dk1"/>
                </a:highlight>
              </a:rPr>
              <a:t>SOLUSI PERSAMAAN TAK LINEAR</a:t>
            </a:r>
            <a:endParaRPr dirty="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grpSp>
        <p:nvGrpSpPr>
          <p:cNvPr id="1294" name="Google Shape;1294;p30"/>
          <p:cNvGrpSpPr/>
          <p:nvPr/>
        </p:nvGrpSpPr>
        <p:grpSpPr>
          <a:xfrm>
            <a:off x="534269" y="787295"/>
            <a:ext cx="1169970" cy="555496"/>
            <a:chOff x="949800" y="1738125"/>
            <a:chExt cx="825725" cy="392050"/>
          </a:xfrm>
        </p:grpSpPr>
        <p:sp>
          <p:nvSpPr>
            <p:cNvPr id="1295" name="Google Shape;1295;p30"/>
            <p:cNvSpPr/>
            <p:nvPr/>
          </p:nvSpPr>
          <p:spPr>
            <a:xfrm>
              <a:off x="1397475" y="2101875"/>
              <a:ext cx="32775" cy="28125"/>
            </a:xfrm>
            <a:custGeom>
              <a:avLst/>
              <a:gdLst/>
              <a:ahLst/>
              <a:cxnLst/>
              <a:rect l="l" t="t" r="r" b="b"/>
              <a:pathLst>
                <a:path w="1311" h="1125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900"/>
                    <a:pt x="282" y="1125"/>
                    <a:pt x="574" y="1125"/>
                  </a:cubicBezTo>
                  <a:cubicBezTo>
                    <a:pt x="711" y="1125"/>
                    <a:pt x="851" y="1075"/>
                    <a:pt x="965" y="965"/>
                  </a:cubicBezTo>
                  <a:cubicBezTo>
                    <a:pt x="1311" y="608"/>
                    <a:pt x="106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1397475" y="198042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1397475" y="185927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907"/>
                    <a:pt x="278" y="1133"/>
                    <a:pt x="569" y="1133"/>
                  </a:cubicBezTo>
                  <a:cubicBezTo>
                    <a:pt x="708" y="1133"/>
                    <a:pt x="850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1397475" y="1738125"/>
              <a:ext cx="32775" cy="28050"/>
            </a:xfrm>
            <a:custGeom>
              <a:avLst/>
              <a:gdLst/>
              <a:ahLst/>
              <a:cxnLst/>
              <a:rect l="l" t="t" r="r" b="b"/>
              <a:pathLst>
                <a:path w="1311" h="1122" extrusionOk="0">
                  <a:moveTo>
                    <a:pt x="540" y="1"/>
                  </a:moveTo>
                  <a:cubicBezTo>
                    <a:pt x="240" y="1"/>
                    <a:pt x="1" y="258"/>
                    <a:pt x="1" y="561"/>
                  </a:cubicBezTo>
                  <a:cubicBezTo>
                    <a:pt x="1" y="898"/>
                    <a:pt x="277" y="1122"/>
                    <a:pt x="567" y="1122"/>
                  </a:cubicBezTo>
                  <a:cubicBezTo>
                    <a:pt x="706" y="1122"/>
                    <a:pt x="849" y="1070"/>
                    <a:pt x="965" y="954"/>
                  </a:cubicBezTo>
                  <a:cubicBezTo>
                    <a:pt x="1311" y="608"/>
                    <a:pt x="1061" y="1"/>
                    <a:pt x="560" y="1"/>
                  </a:cubicBezTo>
                  <a:cubicBezTo>
                    <a:pt x="554" y="1"/>
                    <a:pt x="547" y="1"/>
                    <a:pt x="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1512375" y="2101875"/>
              <a:ext cx="28300" cy="28300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1512375" y="198042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1512375" y="1859275"/>
              <a:ext cx="28300" cy="28325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1512375" y="1738150"/>
              <a:ext cx="28300" cy="28000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19"/>
                    <a:pt x="572" y="1119"/>
                  </a:cubicBezTo>
                  <a:cubicBezTo>
                    <a:pt x="882" y="1119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1627575" y="2101875"/>
              <a:ext cx="28000" cy="28300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0"/>
            <p:cNvSpPr/>
            <p:nvPr/>
          </p:nvSpPr>
          <p:spPr>
            <a:xfrm>
              <a:off x="1627375" y="1980425"/>
              <a:ext cx="33250" cy="28350"/>
            </a:xfrm>
            <a:custGeom>
              <a:avLst/>
              <a:gdLst/>
              <a:ahLst/>
              <a:cxnLst/>
              <a:rect l="l" t="t" r="r" b="b"/>
              <a:pathLst>
                <a:path w="1330" h="1134" extrusionOk="0">
                  <a:moveTo>
                    <a:pt x="568" y="1"/>
                  </a:moveTo>
                  <a:cubicBezTo>
                    <a:pt x="258" y="1"/>
                    <a:pt x="8" y="263"/>
                    <a:pt x="8" y="572"/>
                  </a:cubicBezTo>
                  <a:cubicBezTo>
                    <a:pt x="0" y="910"/>
                    <a:pt x="280" y="1133"/>
                    <a:pt x="572" y="1133"/>
                  </a:cubicBezTo>
                  <a:cubicBezTo>
                    <a:pt x="713" y="1133"/>
                    <a:pt x="857" y="1081"/>
                    <a:pt x="973" y="965"/>
                  </a:cubicBezTo>
                  <a:cubicBezTo>
                    <a:pt x="1330" y="608"/>
                    <a:pt x="1068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1627575" y="1859275"/>
              <a:ext cx="28000" cy="28325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70" y="1132"/>
                    <a:pt x="1120" y="870"/>
                    <a:pt x="1120" y="561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1627575" y="1738150"/>
              <a:ext cx="28000" cy="2800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19"/>
                    <a:pt x="560" y="1119"/>
                  </a:cubicBezTo>
                  <a:cubicBezTo>
                    <a:pt x="870" y="1119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1742475" y="2101875"/>
              <a:ext cx="28300" cy="28300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1742475" y="198042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8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1742475" y="1859275"/>
              <a:ext cx="28300" cy="28325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1742475" y="1738150"/>
              <a:ext cx="28300" cy="28000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19"/>
                    <a:pt x="560" y="1119"/>
                  </a:cubicBezTo>
                  <a:cubicBezTo>
                    <a:pt x="881" y="1119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949800" y="2101875"/>
              <a:ext cx="33075" cy="28125"/>
            </a:xfrm>
            <a:custGeom>
              <a:avLst/>
              <a:gdLst/>
              <a:ahLst/>
              <a:cxnLst/>
              <a:rect l="l" t="t" r="r" b="b"/>
              <a:pathLst>
                <a:path w="1323" h="1125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900"/>
                    <a:pt x="282" y="1125"/>
                    <a:pt x="574" y="1125"/>
                  </a:cubicBezTo>
                  <a:cubicBezTo>
                    <a:pt x="711" y="1125"/>
                    <a:pt x="851" y="1075"/>
                    <a:pt x="965" y="965"/>
                  </a:cubicBezTo>
                  <a:cubicBezTo>
                    <a:pt x="1322" y="608"/>
                    <a:pt x="106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949800" y="198042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949800" y="185927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907"/>
                    <a:pt x="278" y="1133"/>
                    <a:pt x="569" y="1133"/>
                  </a:cubicBezTo>
                  <a:cubicBezTo>
                    <a:pt x="708" y="1133"/>
                    <a:pt x="850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949800" y="1738125"/>
              <a:ext cx="33000" cy="28050"/>
            </a:xfrm>
            <a:custGeom>
              <a:avLst/>
              <a:gdLst/>
              <a:ahLst/>
              <a:cxnLst/>
              <a:rect l="l" t="t" r="r" b="b"/>
              <a:pathLst>
                <a:path w="1320" h="1122" extrusionOk="0">
                  <a:moveTo>
                    <a:pt x="575" y="1"/>
                  </a:moveTo>
                  <a:cubicBezTo>
                    <a:pt x="570" y="1"/>
                    <a:pt x="565" y="1"/>
                    <a:pt x="560" y="1"/>
                  </a:cubicBezTo>
                  <a:cubicBezTo>
                    <a:pt x="251" y="1"/>
                    <a:pt x="1" y="251"/>
                    <a:pt x="1" y="561"/>
                  </a:cubicBezTo>
                  <a:cubicBezTo>
                    <a:pt x="1" y="898"/>
                    <a:pt x="277" y="1122"/>
                    <a:pt x="567" y="1122"/>
                  </a:cubicBezTo>
                  <a:cubicBezTo>
                    <a:pt x="706" y="1122"/>
                    <a:pt x="849" y="1070"/>
                    <a:pt x="965" y="954"/>
                  </a:cubicBezTo>
                  <a:cubicBezTo>
                    <a:pt x="1319" y="612"/>
                    <a:pt x="1065" y="1"/>
                    <a:pt x="5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1064700" y="2101875"/>
              <a:ext cx="28300" cy="28300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0"/>
            <p:cNvSpPr/>
            <p:nvPr/>
          </p:nvSpPr>
          <p:spPr>
            <a:xfrm>
              <a:off x="1065000" y="198042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1064700" y="1859275"/>
              <a:ext cx="28300" cy="28325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0"/>
            <p:cNvSpPr/>
            <p:nvPr/>
          </p:nvSpPr>
          <p:spPr>
            <a:xfrm>
              <a:off x="1064700" y="1738150"/>
              <a:ext cx="28300" cy="28000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19"/>
                    <a:pt x="572" y="1119"/>
                  </a:cubicBezTo>
                  <a:cubicBezTo>
                    <a:pt x="882" y="1119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0"/>
            <p:cNvSpPr/>
            <p:nvPr/>
          </p:nvSpPr>
          <p:spPr>
            <a:xfrm>
              <a:off x="1179900" y="2101875"/>
              <a:ext cx="32775" cy="28125"/>
            </a:xfrm>
            <a:custGeom>
              <a:avLst/>
              <a:gdLst/>
              <a:ahLst/>
              <a:cxnLst/>
              <a:rect l="l" t="t" r="r" b="b"/>
              <a:pathLst>
                <a:path w="1311" h="1125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900"/>
                    <a:pt x="281" y="1125"/>
                    <a:pt x="570" y="1125"/>
                  </a:cubicBezTo>
                  <a:cubicBezTo>
                    <a:pt x="705" y="1125"/>
                    <a:pt x="843" y="1075"/>
                    <a:pt x="953" y="965"/>
                  </a:cubicBezTo>
                  <a:cubicBezTo>
                    <a:pt x="1310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1179900" y="198042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0"/>
            <p:cNvSpPr/>
            <p:nvPr/>
          </p:nvSpPr>
          <p:spPr>
            <a:xfrm>
              <a:off x="1179900" y="185927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907"/>
                    <a:pt x="278" y="1133"/>
                    <a:pt x="568" y="1133"/>
                  </a:cubicBezTo>
                  <a:cubicBezTo>
                    <a:pt x="707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0"/>
            <p:cNvSpPr/>
            <p:nvPr/>
          </p:nvSpPr>
          <p:spPr>
            <a:xfrm>
              <a:off x="1179900" y="1738125"/>
              <a:ext cx="32675" cy="28050"/>
            </a:xfrm>
            <a:custGeom>
              <a:avLst/>
              <a:gdLst/>
              <a:ahLst/>
              <a:cxnLst/>
              <a:rect l="l" t="t" r="r" b="b"/>
              <a:pathLst>
                <a:path w="1307" h="1122" extrusionOk="0">
                  <a:moveTo>
                    <a:pt x="574" y="1"/>
                  </a:moveTo>
                  <a:cubicBezTo>
                    <a:pt x="569" y="1"/>
                    <a:pt x="565" y="1"/>
                    <a:pt x="560" y="1"/>
                  </a:cubicBezTo>
                  <a:cubicBezTo>
                    <a:pt x="250" y="1"/>
                    <a:pt x="0" y="251"/>
                    <a:pt x="0" y="561"/>
                  </a:cubicBezTo>
                  <a:cubicBezTo>
                    <a:pt x="0" y="898"/>
                    <a:pt x="277" y="1122"/>
                    <a:pt x="563" y="1122"/>
                  </a:cubicBezTo>
                  <a:cubicBezTo>
                    <a:pt x="701" y="1122"/>
                    <a:pt x="841" y="1070"/>
                    <a:pt x="953" y="954"/>
                  </a:cubicBezTo>
                  <a:cubicBezTo>
                    <a:pt x="1307" y="612"/>
                    <a:pt x="1065" y="1"/>
                    <a:pt x="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0"/>
            <p:cNvSpPr/>
            <p:nvPr/>
          </p:nvSpPr>
          <p:spPr>
            <a:xfrm>
              <a:off x="1294800" y="2101875"/>
              <a:ext cx="33050" cy="28125"/>
            </a:xfrm>
            <a:custGeom>
              <a:avLst/>
              <a:gdLst/>
              <a:ahLst/>
              <a:cxnLst/>
              <a:rect l="l" t="t" r="r" b="b"/>
              <a:pathLst>
                <a:path w="1322" h="1125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900"/>
                    <a:pt x="281" y="1125"/>
                    <a:pt x="573" y="1125"/>
                  </a:cubicBezTo>
                  <a:cubicBezTo>
                    <a:pt x="711" y="1125"/>
                    <a:pt x="850" y="1075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0"/>
            <p:cNvSpPr/>
            <p:nvPr/>
          </p:nvSpPr>
          <p:spPr>
            <a:xfrm>
              <a:off x="1294800" y="198042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8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0"/>
            <p:cNvSpPr/>
            <p:nvPr/>
          </p:nvSpPr>
          <p:spPr>
            <a:xfrm>
              <a:off x="1294800" y="185927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907"/>
                    <a:pt x="278" y="1133"/>
                    <a:pt x="568" y="1133"/>
                  </a:cubicBezTo>
                  <a:cubicBezTo>
                    <a:pt x="707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0"/>
            <p:cNvSpPr/>
            <p:nvPr/>
          </p:nvSpPr>
          <p:spPr>
            <a:xfrm>
              <a:off x="1294800" y="1738150"/>
              <a:ext cx="33050" cy="28025"/>
            </a:xfrm>
            <a:custGeom>
              <a:avLst/>
              <a:gdLst/>
              <a:ahLst/>
              <a:cxnLst/>
              <a:rect l="l" t="t" r="r" b="b"/>
              <a:pathLst>
                <a:path w="1322" h="1121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7"/>
                    <a:pt x="277" y="1121"/>
                    <a:pt x="566" y="1121"/>
                  </a:cubicBezTo>
                  <a:cubicBezTo>
                    <a:pt x="706" y="1121"/>
                    <a:pt x="848" y="1069"/>
                    <a:pt x="965" y="953"/>
                  </a:cubicBezTo>
                  <a:cubicBezTo>
                    <a:pt x="1322" y="607"/>
                    <a:pt x="107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1838;p49"/>
          <p:cNvSpPr/>
          <p:nvPr/>
        </p:nvSpPr>
        <p:spPr>
          <a:xfrm>
            <a:off x="502716" y="1638812"/>
            <a:ext cx="1832760" cy="1890251"/>
          </a:xfrm>
          <a:custGeom>
            <a:avLst/>
            <a:gdLst/>
            <a:ahLst/>
            <a:cxnLst/>
            <a:rect l="l" t="t" r="r" b="b"/>
            <a:pathLst>
              <a:path w="17956" h="18408" extrusionOk="0">
                <a:moveTo>
                  <a:pt x="6798" y="2603"/>
                </a:moveTo>
                <a:cubicBezTo>
                  <a:pt x="6964" y="2603"/>
                  <a:pt x="7120" y="2676"/>
                  <a:pt x="7231" y="2834"/>
                </a:cubicBezTo>
                <a:cubicBezTo>
                  <a:pt x="7457" y="3042"/>
                  <a:pt x="7388" y="3477"/>
                  <a:pt x="7162" y="3703"/>
                </a:cubicBezTo>
                <a:lnTo>
                  <a:pt x="5928" y="4711"/>
                </a:lnTo>
                <a:lnTo>
                  <a:pt x="5928" y="6014"/>
                </a:lnTo>
                <a:cubicBezTo>
                  <a:pt x="5928" y="6310"/>
                  <a:pt x="5719" y="6588"/>
                  <a:pt x="5354" y="6588"/>
                </a:cubicBezTo>
                <a:cubicBezTo>
                  <a:pt x="5059" y="6588"/>
                  <a:pt x="4780" y="6310"/>
                  <a:pt x="4780" y="6014"/>
                </a:cubicBezTo>
                <a:lnTo>
                  <a:pt x="4780" y="4711"/>
                </a:lnTo>
                <a:lnTo>
                  <a:pt x="3546" y="3703"/>
                </a:lnTo>
                <a:cubicBezTo>
                  <a:pt x="3320" y="3477"/>
                  <a:pt x="3320" y="3042"/>
                  <a:pt x="3546" y="2834"/>
                </a:cubicBezTo>
                <a:cubicBezTo>
                  <a:pt x="3658" y="2676"/>
                  <a:pt x="3813" y="2603"/>
                  <a:pt x="3969" y="2603"/>
                </a:cubicBezTo>
                <a:cubicBezTo>
                  <a:pt x="4105" y="2603"/>
                  <a:pt x="4241" y="2659"/>
                  <a:pt x="4346" y="2764"/>
                </a:cubicBezTo>
                <a:lnTo>
                  <a:pt x="5354" y="3633"/>
                </a:lnTo>
                <a:lnTo>
                  <a:pt x="6362" y="2764"/>
                </a:lnTo>
                <a:cubicBezTo>
                  <a:pt x="6500" y="2659"/>
                  <a:pt x="6653" y="2603"/>
                  <a:pt x="6798" y="2603"/>
                </a:cubicBezTo>
                <a:close/>
                <a:moveTo>
                  <a:pt x="11368" y="2834"/>
                </a:moveTo>
                <a:cubicBezTo>
                  <a:pt x="11646" y="2834"/>
                  <a:pt x="11942" y="3112"/>
                  <a:pt x="11942" y="3407"/>
                </a:cubicBezTo>
                <a:cubicBezTo>
                  <a:pt x="11942" y="5076"/>
                  <a:pt x="13315" y="6379"/>
                  <a:pt x="14914" y="6379"/>
                </a:cubicBezTo>
                <a:cubicBezTo>
                  <a:pt x="15279" y="6379"/>
                  <a:pt x="15557" y="6675"/>
                  <a:pt x="15557" y="7023"/>
                </a:cubicBezTo>
                <a:cubicBezTo>
                  <a:pt x="15557" y="7318"/>
                  <a:pt x="15279" y="7614"/>
                  <a:pt x="14914" y="7614"/>
                </a:cubicBezTo>
                <a:cubicBezTo>
                  <a:pt x="12602" y="7614"/>
                  <a:pt x="10777" y="5719"/>
                  <a:pt x="10777" y="3407"/>
                </a:cubicBezTo>
                <a:cubicBezTo>
                  <a:pt x="10777" y="3112"/>
                  <a:pt x="11003" y="2834"/>
                  <a:pt x="11368" y="2834"/>
                </a:cubicBezTo>
                <a:close/>
                <a:moveTo>
                  <a:pt x="14731" y="11424"/>
                </a:moveTo>
                <a:cubicBezTo>
                  <a:pt x="14875" y="11424"/>
                  <a:pt x="15018" y="11481"/>
                  <a:pt x="15122" y="11594"/>
                </a:cubicBezTo>
                <a:cubicBezTo>
                  <a:pt x="15418" y="11802"/>
                  <a:pt x="15418" y="12167"/>
                  <a:pt x="15122" y="12393"/>
                </a:cubicBezTo>
                <a:lnTo>
                  <a:pt x="14410" y="13193"/>
                </a:lnTo>
                <a:lnTo>
                  <a:pt x="15122" y="13975"/>
                </a:lnTo>
                <a:cubicBezTo>
                  <a:pt x="15418" y="14201"/>
                  <a:pt x="15418" y="14566"/>
                  <a:pt x="15122" y="14775"/>
                </a:cubicBezTo>
                <a:cubicBezTo>
                  <a:pt x="15053" y="14931"/>
                  <a:pt x="14914" y="15001"/>
                  <a:pt x="14775" y="15001"/>
                </a:cubicBezTo>
                <a:cubicBezTo>
                  <a:pt x="14618" y="15001"/>
                  <a:pt x="14410" y="14931"/>
                  <a:pt x="14340" y="14775"/>
                </a:cubicBezTo>
                <a:lnTo>
                  <a:pt x="13541" y="14062"/>
                </a:lnTo>
                <a:lnTo>
                  <a:pt x="12741" y="14775"/>
                </a:lnTo>
                <a:cubicBezTo>
                  <a:pt x="12672" y="14931"/>
                  <a:pt x="12515" y="15001"/>
                  <a:pt x="12376" y="15001"/>
                </a:cubicBezTo>
                <a:cubicBezTo>
                  <a:pt x="12168" y="15001"/>
                  <a:pt x="12011" y="14931"/>
                  <a:pt x="11942" y="14775"/>
                </a:cubicBezTo>
                <a:cubicBezTo>
                  <a:pt x="11733" y="14566"/>
                  <a:pt x="11733" y="14201"/>
                  <a:pt x="11942" y="13975"/>
                </a:cubicBezTo>
                <a:lnTo>
                  <a:pt x="12672" y="13193"/>
                </a:lnTo>
                <a:lnTo>
                  <a:pt x="11942" y="12393"/>
                </a:lnTo>
                <a:cubicBezTo>
                  <a:pt x="11733" y="12167"/>
                  <a:pt x="11733" y="11802"/>
                  <a:pt x="11942" y="11594"/>
                </a:cubicBezTo>
                <a:cubicBezTo>
                  <a:pt x="12055" y="11481"/>
                  <a:pt x="12198" y="11424"/>
                  <a:pt x="12341" y="11424"/>
                </a:cubicBezTo>
                <a:cubicBezTo>
                  <a:pt x="12485" y="11424"/>
                  <a:pt x="12628" y="11481"/>
                  <a:pt x="12741" y="11594"/>
                </a:cubicBezTo>
                <a:lnTo>
                  <a:pt x="13541" y="12324"/>
                </a:lnTo>
                <a:lnTo>
                  <a:pt x="14340" y="11594"/>
                </a:lnTo>
                <a:cubicBezTo>
                  <a:pt x="14445" y="11481"/>
                  <a:pt x="14588" y="11424"/>
                  <a:pt x="14731" y="11424"/>
                </a:cubicBezTo>
                <a:close/>
                <a:moveTo>
                  <a:pt x="2955" y="11229"/>
                </a:moveTo>
                <a:cubicBezTo>
                  <a:pt x="5285" y="11229"/>
                  <a:pt x="7162" y="13106"/>
                  <a:pt x="7162" y="15366"/>
                </a:cubicBezTo>
                <a:cubicBezTo>
                  <a:pt x="7162" y="15713"/>
                  <a:pt x="6866" y="16009"/>
                  <a:pt x="6588" y="16009"/>
                </a:cubicBezTo>
                <a:cubicBezTo>
                  <a:pt x="6223" y="16009"/>
                  <a:pt x="5928" y="15713"/>
                  <a:pt x="5928" y="15366"/>
                </a:cubicBezTo>
                <a:cubicBezTo>
                  <a:pt x="5928" y="13767"/>
                  <a:pt x="4624" y="12393"/>
                  <a:pt x="2955" y="12393"/>
                </a:cubicBezTo>
                <a:cubicBezTo>
                  <a:pt x="2608" y="12393"/>
                  <a:pt x="2382" y="12098"/>
                  <a:pt x="2382" y="11802"/>
                </a:cubicBezTo>
                <a:cubicBezTo>
                  <a:pt x="2382" y="11455"/>
                  <a:pt x="2608" y="11229"/>
                  <a:pt x="2955" y="11229"/>
                </a:cubicBezTo>
                <a:close/>
                <a:moveTo>
                  <a:pt x="8969" y="2834"/>
                </a:moveTo>
                <a:cubicBezTo>
                  <a:pt x="9265" y="2834"/>
                  <a:pt x="9560" y="3112"/>
                  <a:pt x="9560" y="3407"/>
                </a:cubicBezTo>
                <a:lnTo>
                  <a:pt x="9560" y="8761"/>
                </a:lnTo>
                <a:lnTo>
                  <a:pt x="14914" y="8761"/>
                </a:lnTo>
                <a:cubicBezTo>
                  <a:pt x="15279" y="8761"/>
                  <a:pt x="15557" y="9056"/>
                  <a:pt x="15557" y="9421"/>
                </a:cubicBezTo>
                <a:cubicBezTo>
                  <a:pt x="15557" y="9717"/>
                  <a:pt x="15279" y="9995"/>
                  <a:pt x="14914" y="9995"/>
                </a:cubicBezTo>
                <a:lnTo>
                  <a:pt x="9560" y="9995"/>
                </a:lnTo>
                <a:lnTo>
                  <a:pt x="9560" y="15366"/>
                </a:lnTo>
                <a:cubicBezTo>
                  <a:pt x="9560" y="15713"/>
                  <a:pt x="9265" y="16009"/>
                  <a:pt x="8969" y="16009"/>
                </a:cubicBezTo>
                <a:cubicBezTo>
                  <a:pt x="8604" y="16009"/>
                  <a:pt x="8326" y="15713"/>
                  <a:pt x="8326" y="15366"/>
                </a:cubicBezTo>
                <a:lnTo>
                  <a:pt x="8326" y="9995"/>
                </a:lnTo>
                <a:lnTo>
                  <a:pt x="2955" y="9995"/>
                </a:lnTo>
                <a:cubicBezTo>
                  <a:pt x="2608" y="9995"/>
                  <a:pt x="2382" y="9717"/>
                  <a:pt x="2382" y="9421"/>
                </a:cubicBezTo>
                <a:cubicBezTo>
                  <a:pt x="2382" y="9056"/>
                  <a:pt x="2608" y="8761"/>
                  <a:pt x="2955" y="8761"/>
                </a:cubicBezTo>
                <a:lnTo>
                  <a:pt x="8326" y="8761"/>
                </a:lnTo>
                <a:lnTo>
                  <a:pt x="8326" y="3407"/>
                </a:lnTo>
                <a:cubicBezTo>
                  <a:pt x="8326" y="3112"/>
                  <a:pt x="8604" y="2834"/>
                  <a:pt x="8969" y="2834"/>
                </a:cubicBezTo>
                <a:close/>
                <a:moveTo>
                  <a:pt x="574" y="1"/>
                </a:moveTo>
                <a:cubicBezTo>
                  <a:pt x="209" y="1"/>
                  <a:pt x="1" y="296"/>
                  <a:pt x="1" y="591"/>
                </a:cubicBezTo>
                <a:lnTo>
                  <a:pt x="1" y="17816"/>
                </a:lnTo>
                <a:cubicBezTo>
                  <a:pt x="1" y="18112"/>
                  <a:pt x="209" y="18407"/>
                  <a:pt x="574" y="18407"/>
                </a:cubicBezTo>
                <a:lnTo>
                  <a:pt x="17295" y="18407"/>
                </a:lnTo>
                <a:cubicBezTo>
                  <a:pt x="17660" y="18407"/>
                  <a:pt x="17956" y="18112"/>
                  <a:pt x="17956" y="17816"/>
                </a:cubicBezTo>
                <a:lnTo>
                  <a:pt x="17956" y="591"/>
                </a:lnTo>
                <a:cubicBezTo>
                  <a:pt x="17956" y="296"/>
                  <a:pt x="17660" y="1"/>
                  <a:pt x="17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1853;p49"/>
          <p:cNvSpPr/>
          <p:nvPr/>
        </p:nvSpPr>
        <p:spPr>
          <a:xfrm>
            <a:off x="2500701" y="1638812"/>
            <a:ext cx="1872208" cy="1897090"/>
          </a:xfrm>
          <a:custGeom>
            <a:avLst/>
            <a:gdLst/>
            <a:ahLst/>
            <a:cxnLst/>
            <a:rect l="l" t="t" r="r" b="b"/>
            <a:pathLst>
              <a:path w="17956" h="18391" extrusionOk="0">
                <a:moveTo>
                  <a:pt x="8581" y="2226"/>
                </a:moveTo>
                <a:cubicBezTo>
                  <a:pt x="8726" y="2226"/>
                  <a:pt x="8874" y="2278"/>
                  <a:pt x="8987" y="2382"/>
                </a:cubicBezTo>
                <a:lnTo>
                  <a:pt x="10795" y="4207"/>
                </a:lnTo>
                <a:cubicBezTo>
                  <a:pt x="11073" y="4416"/>
                  <a:pt x="11073" y="4850"/>
                  <a:pt x="10795" y="5076"/>
                </a:cubicBezTo>
                <a:cubicBezTo>
                  <a:pt x="10725" y="5215"/>
                  <a:pt x="10569" y="5215"/>
                  <a:pt x="10430" y="5215"/>
                </a:cubicBezTo>
                <a:cubicBezTo>
                  <a:pt x="10204" y="5215"/>
                  <a:pt x="10065" y="5215"/>
                  <a:pt x="9995" y="5076"/>
                </a:cubicBezTo>
                <a:lnTo>
                  <a:pt x="9195" y="4277"/>
                </a:lnTo>
                <a:lnTo>
                  <a:pt x="9195" y="9926"/>
                </a:lnTo>
                <a:cubicBezTo>
                  <a:pt x="11003" y="9491"/>
                  <a:pt x="12376" y="7162"/>
                  <a:pt x="12376" y="4416"/>
                </a:cubicBezTo>
                <a:cubicBezTo>
                  <a:pt x="12376" y="4120"/>
                  <a:pt x="12672" y="3842"/>
                  <a:pt x="12967" y="3842"/>
                </a:cubicBezTo>
                <a:cubicBezTo>
                  <a:pt x="13332" y="3842"/>
                  <a:pt x="13541" y="4120"/>
                  <a:pt x="13541" y="4416"/>
                </a:cubicBezTo>
                <a:cubicBezTo>
                  <a:pt x="13541" y="7892"/>
                  <a:pt x="11664" y="10725"/>
                  <a:pt x="9195" y="11160"/>
                </a:cubicBezTo>
                <a:lnTo>
                  <a:pt x="9195" y="12376"/>
                </a:lnTo>
                <a:lnTo>
                  <a:pt x="13541" y="12376"/>
                </a:lnTo>
                <a:lnTo>
                  <a:pt x="12741" y="11594"/>
                </a:lnTo>
                <a:cubicBezTo>
                  <a:pt x="12463" y="11368"/>
                  <a:pt x="12463" y="11003"/>
                  <a:pt x="12741" y="10795"/>
                </a:cubicBezTo>
                <a:cubicBezTo>
                  <a:pt x="12854" y="10647"/>
                  <a:pt x="13002" y="10573"/>
                  <a:pt x="13148" y="10573"/>
                </a:cubicBezTo>
                <a:cubicBezTo>
                  <a:pt x="13293" y="10573"/>
                  <a:pt x="13437" y="10647"/>
                  <a:pt x="13541" y="10795"/>
                </a:cubicBezTo>
                <a:lnTo>
                  <a:pt x="15348" y="12602"/>
                </a:lnTo>
                <a:cubicBezTo>
                  <a:pt x="15505" y="12672"/>
                  <a:pt x="15574" y="12811"/>
                  <a:pt x="15574" y="13037"/>
                </a:cubicBezTo>
                <a:cubicBezTo>
                  <a:pt x="15574" y="13176"/>
                  <a:pt x="15505" y="13332"/>
                  <a:pt x="15348" y="13471"/>
                </a:cubicBezTo>
                <a:lnTo>
                  <a:pt x="13610" y="15210"/>
                </a:lnTo>
                <a:cubicBezTo>
                  <a:pt x="13471" y="15349"/>
                  <a:pt x="13332" y="15418"/>
                  <a:pt x="13176" y="15418"/>
                </a:cubicBezTo>
                <a:cubicBezTo>
                  <a:pt x="13037" y="15418"/>
                  <a:pt x="12898" y="15349"/>
                  <a:pt x="12741" y="15210"/>
                </a:cubicBezTo>
                <a:cubicBezTo>
                  <a:pt x="12533" y="14984"/>
                  <a:pt x="12533" y="14636"/>
                  <a:pt x="12741" y="14410"/>
                </a:cubicBezTo>
                <a:lnTo>
                  <a:pt x="13541" y="13611"/>
                </a:lnTo>
                <a:lnTo>
                  <a:pt x="9195" y="13611"/>
                </a:lnTo>
                <a:lnTo>
                  <a:pt x="9195" y="15418"/>
                </a:lnTo>
                <a:cubicBezTo>
                  <a:pt x="9195" y="15714"/>
                  <a:pt x="8900" y="16009"/>
                  <a:pt x="8552" y="16009"/>
                </a:cubicBezTo>
                <a:cubicBezTo>
                  <a:pt x="8257" y="16009"/>
                  <a:pt x="7961" y="15714"/>
                  <a:pt x="7961" y="15418"/>
                </a:cubicBezTo>
                <a:lnTo>
                  <a:pt x="7961" y="13611"/>
                </a:lnTo>
                <a:lnTo>
                  <a:pt x="2973" y="13611"/>
                </a:lnTo>
                <a:cubicBezTo>
                  <a:pt x="2677" y="13611"/>
                  <a:pt x="2382" y="13332"/>
                  <a:pt x="2382" y="13037"/>
                </a:cubicBezTo>
                <a:cubicBezTo>
                  <a:pt x="2382" y="12672"/>
                  <a:pt x="2677" y="12376"/>
                  <a:pt x="2973" y="12376"/>
                </a:cubicBezTo>
                <a:lnTo>
                  <a:pt x="7961" y="12376"/>
                </a:lnTo>
                <a:lnTo>
                  <a:pt x="7961" y="11160"/>
                </a:lnTo>
                <a:cubicBezTo>
                  <a:pt x="5511" y="10725"/>
                  <a:pt x="3616" y="7892"/>
                  <a:pt x="3616" y="4416"/>
                </a:cubicBezTo>
                <a:cubicBezTo>
                  <a:pt x="3616" y="4120"/>
                  <a:pt x="3842" y="3842"/>
                  <a:pt x="4207" y="3842"/>
                </a:cubicBezTo>
                <a:cubicBezTo>
                  <a:pt x="4485" y="3842"/>
                  <a:pt x="4781" y="4120"/>
                  <a:pt x="4781" y="4416"/>
                </a:cubicBezTo>
                <a:cubicBezTo>
                  <a:pt x="4781" y="7162"/>
                  <a:pt x="6154" y="9491"/>
                  <a:pt x="7961" y="9926"/>
                </a:cubicBezTo>
                <a:lnTo>
                  <a:pt x="7961" y="4277"/>
                </a:lnTo>
                <a:lnTo>
                  <a:pt x="7162" y="5076"/>
                </a:lnTo>
                <a:cubicBezTo>
                  <a:pt x="7058" y="5181"/>
                  <a:pt x="6914" y="5233"/>
                  <a:pt x="6771" y="5233"/>
                </a:cubicBezTo>
                <a:cubicBezTo>
                  <a:pt x="6627" y="5233"/>
                  <a:pt x="6484" y="5181"/>
                  <a:pt x="6380" y="5076"/>
                </a:cubicBezTo>
                <a:cubicBezTo>
                  <a:pt x="6154" y="4781"/>
                  <a:pt x="6154" y="4416"/>
                  <a:pt x="6380" y="4207"/>
                </a:cubicBezTo>
                <a:lnTo>
                  <a:pt x="8187" y="2382"/>
                </a:lnTo>
                <a:cubicBezTo>
                  <a:pt x="8292" y="2278"/>
                  <a:pt x="8435" y="2226"/>
                  <a:pt x="8581" y="2226"/>
                </a:cubicBezTo>
                <a:close/>
                <a:moveTo>
                  <a:pt x="574" y="1"/>
                </a:moveTo>
                <a:cubicBezTo>
                  <a:pt x="296" y="1"/>
                  <a:pt x="1" y="296"/>
                  <a:pt x="1" y="644"/>
                </a:cubicBezTo>
                <a:lnTo>
                  <a:pt x="1" y="17817"/>
                </a:lnTo>
                <a:cubicBezTo>
                  <a:pt x="1" y="18112"/>
                  <a:pt x="296" y="18390"/>
                  <a:pt x="574" y="18390"/>
                </a:cubicBezTo>
                <a:lnTo>
                  <a:pt x="17382" y="18390"/>
                </a:lnTo>
                <a:cubicBezTo>
                  <a:pt x="17678" y="18390"/>
                  <a:pt x="17956" y="18112"/>
                  <a:pt x="17956" y="17817"/>
                </a:cubicBezTo>
                <a:lnTo>
                  <a:pt x="17956" y="644"/>
                </a:lnTo>
                <a:cubicBezTo>
                  <a:pt x="17956" y="296"/>
                  <a:pt x="17678" y="1"/>
                  <a:pt x="1738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36"/>
          <p:cNvSpPr/>
          <p:nvPr/>
        </p:nvSpPr>
        <p:spPr>
          <a:xfrm>
            <a:off x="1492589" y="771550"/>
            <a:ext cx="3096344" cy="519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36"/>
          <p:cNvSpPr txBox="1">
            <a:spLocks noGrp="1"/>
          </p:cNvSpPr>
          <p:nvPr>
            <p:ph type="title"/>
          </p:nvPr>
        </p:nvSpPr>
        <p:spPr>
          <a:xfrm>
            <a:off x="90571" y="263218"/>
            <a:ext cx="5903700" cy="15121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000" dirty="0">
                <a:solidFill>
                  <a:schemeClr val="lt1"/>
                </a:solidFill>
              </a:rPr>
              <a:t>Latihan Soal</a:t>
            </a:r>
            <a:endParaRPr sz="4000" dirty="0"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92588" y="1847223"/>
                <a:ext cx="6247763" cy="15696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id-ID" sz="3200" dirty="0">
                    <a:latin typeface="Times New Roman" pitchFamily="18" charset="0"/>
                    <a:cs typeface="Times New Roman" pitchFamily="18" charset="0"/>
                  </a:rPr>
                  <a:t>Tentukan akar dari ln(x)</a:t>
                </a:r>
                <a14:m>
                  <m:oMath xmlns:m="http://schemas.openxmlformats.org/officeDocument/2006/math">
                    <m:r>
                      <a:rPr lang="id-ID" sz="32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id-ID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d-ID" sz="3200" b="0" i="0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id-ID" sz="3200" b="0" i="1" smtClean="0">
                            <a:latin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id-ID" sz="3200" dirty="0">
                    <a:latin typeface="Times New Roman" pitchFamily="18" charset="0"/>
                    <a:cs typeface="Times New Roman" pitchFamily="18" charset="0"/>
                  </a:rPr>
                  <a:t>-3 = 0 metode GRAFIK!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588" y="1847223"/>
                <a:ext cx="6247763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2537" r="-2439" b="-581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53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"/>
              <p:cNvSpPr>
                <a:spLocks noChangeArrowheads="1"/>
              </p:cNvSpPr>
              <p:nvPr/>
            </p:nvSpPr>
            <p:spPr bwMode="auto">
              <a:xfrm>
                <a:off x="251528" y="401632"/>
                <a:ext cx="8247771" cy="3970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id-ID" sz="2400" dirty="0"/>
                  <a:t>Secara umum, persamaan tak linear terdiri dari:</a:t>
                </a:r>
              </a:p>
              <a:p>
                <a:pPr marL="457200" lvl="0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AutoNum type="arabicPeriod"/>
                </a:pPr>
                <a:r>
                  <a:rPr lang="id-ID" sz="2400" dirty="0"/>
                  <a:t>Persamaan polinomial/persamaan aljabar</a:t>
                </a:r>
              </a:p>
              <a:p>
                <a:pPr lvl="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id-ID" sz="2400" dirty="0"/>
                  <a:t>      Bentuk umumnya:</a:t>
                </a: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b="0" i="1" dirty="0" smtClean="0">
                            <a:latin typeface="Cambria Math"/>
                          </a:rPr>
                          <m:t>       </m:t>
                        </m:r>
                        <m:r>
                          <a:rPr lang="id-ID" sz="2400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d-ID" sz="24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id-ID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d-ID" sz="2400" i="1" dirty="0">
                        <a:latin typeface="Cambria Math"/>
                      </a:rPr>
                      <m:t>𝑥</m:t>
                    </m:r>
                    <m:sSub>
                      <m:sSubPr>
                        <m:ctrlPr>
                          <a:rPr lang="id-ID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i="1" dirty="0">
                            <a:latin typeface="Cambria Math"/>
                          </a:rPr>
                          <m:t>+ </m:t>
                        </m:r>
                        <m:r>
                          <a:rPr lang="id-ID" sz="2400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i="1" dirty="0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id-ID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id-ID" sz="24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400" i="1" dirty="0">
                        <a:latin typeface="Cambria Math"/>
                      </a:rPr>
                      <m:t>+…</m:t>
                    </m:r>
                    <m:sSub>
                      <m:sSubPr>
                        <m:ctrlPr>
                          <a:rPr lang="id-ID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i="1" dirty="0">
                            <a:latin typeface="Cambria Math"/>
                          </a:rPr>
                          <m:t>+</m:t>
                        </m:r>
                        <m:r>
                          <a:rPr lang="id-ID" sz="2400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id-ID" sz="2400" i="1" dirty="0"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id-ID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id-ID" sz="2400" i="1" dirty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id-ID" sz="2400" i="1" dirty="0">
                        <a:latin typeface="Cambria Math"/>
                      </a:rPr>
                      <m:t>=0</m:t>
                    </m:r>
                  </m:oMath>
                </a14:m>
                <a:r>
                  <a:rPr lang="id-ID" sz="2400" dirty="0"/>
                  <a:t>, dengan </a:t>
                </a:r>
                <a14:m>
                  <m:oMath xmlns:m="http://schemas.openxmlformats.org/officeDocument/2006/math">
                    <m:r>
                      <a:rPr lang="id-ID" sz="2400" b="0" i="1" smtClean="0">
                        <a:latin typeface="Cambria Math"/>
                      </a:rPr>
                      <m:t>𝑛</m:t>
                    </m:r>
                    <m:r>
                      <a:rPr lang="id-ID" sz="2400" b="0" i="1" smtClean="0">
                        <a:latin typeface="Cambria Math"/>
                      </a:rPr>
                      <m:t>&gt;1</m:t>
                    </m:r>
                  </m:oMath>
                </a14:m>
                <a:endParaRPr lang="id-ID" sz="2400" dirty="0"/>
              </a:p>
              <a:p>
                <a:pPr marL="457200" lvl="0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AutoNum type="arabicPeriod" startAt="2"/>
                </a:pPr>
                <a:r>
                  <a:rPr lang="id-ID" sz="2400" dirty="0"/>
                  <a:t>Persamaan transenden</a:t>
                </a:r>
              </a:p>
              <a:p>
                <a:pPr lvl="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id-ID" sz="2400" dirty="0"/>
                  <a:t>      Dikatakan persamaan transenden jika berbentuk</a:t>
                </a:r>
              </a:p>
              <a:p>
                <a:pPr lvl="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id-ID" sz="2400" dirty="0"/>
                  <a:t>      trigonometri, eksponen, logaritma, dll. Selain polinomial</a:t>
                </a:r>
              </a:p>
            </p:txBody>
          </p:sp>
        </mc:Choice>
        <mc:Fallback xmlns="">
          <p:sp>
            <p:nvSpPr>
              <p:cNvPr id="6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8" y="401632"/>
                <a:ext cx="8247771" cy="3970318"/>
              </a:xfrm>
              <a:prstGeom prst="rect">
                <a:avLst/>
              </a:prstGeom>
              <a:blipFill rotWithShape="1">
                <a:blip r:embed="rId3"/>
                <a:stretch>
                  <a:fillRect l="-1109" r="-1404" b="-15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69503" y="1201092"/>
                <a:ext cx="7344816" cy="2893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d-ID" sz="2600" dirty="0"/>
                  <a:t>Bagaimana kita mencari penyelesaian atau solusi atau akar-akar dari persamaan berikut?</a:t>
                </a:r>
              </a:p>
              <a:p>
                <a:pPr marL="457200" indent="-457200" algn="just">
                  <a:buAutoNum type="arabicParenBoth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6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2600" i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id-ID" sz="2600" i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id-ID" sz="2600" i="0">
                        <a:latin typeface="Cambria Math"/>
                      </a:rPr>
                      <m:t>+4</m:t>
                    </m:r>
                    <m:r>
                      <m:rPr>
                        <m:sty m:val="p"/>
                      </m:rPr>
                      <a:rPr lang="id-ID" sz="2600" i="0">
                        <a:latin typeface="Cambria Math"/>
                      </a:rPr>
                      <m:t>x</m:t>
                    </m:r>
                    <m:r>
                      <a:rPr lang="id-ID" sz="2600" i="0">
                        <a:latin typeface="Cambria Math"/>
                      </a:rPr>
                      <m:t> −6=0 </m:t>
                    </m:r>
                  </m:oMath>
                </a14:m>
                <a:endParaRPr lang="id-ID" sz="2600" dirty="0">
                  <a:latin typeface="Cambria Math"/>
                </a:endParaRPr>
              </a:p>
              <a:p>
                <a:pPr marL="457200" indent="-457200" algn="just">
                  <a:buAutoNum type="arabicParenBoth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d-ID" sz="2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600" b="0" i="0" dirty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2600" b="0" i="0" dirty="0" smtClean="0">
                            <a:latin typeface="Cambria Math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id-ID" sz="2600" b="0" i="0" dirty="0" smtClean="0">
                            <a:latin typeface="Cambria Math"/>
                          </a:rPr>
                          <m:t>x</m:t>
                        </m:r>
                      </m:sup>
                    </m:sSup>
                    <m:r>
                      <a:rPr lang="id-ID" sz="2600" b="0" i="0" dirty="0" smtClean="0">
                        <a:latin typeface="Cambria Math"/>
                      </a:rPr>
                      <m:t>−3</m:t>
                    </m:r>
                    <m:r>
                      <m:rPr>
                        <m:sty m:val="p"/>
                      </m:rPr>
                      <a:rPr lang="id-ID" sz="2600" b="0" i="0" dirty="0" smtClean="0">
                        <a:latin typeface="Cambria Math"/>
                      </a:rPr>
                      <m:t>x</m:t>
                    </m:r>
                    <m:r>
                      <a:rPr lang="id-ID" sz="2600" b="0" i="0" dirty="0" smtClean="0">
                        <a:latin typeface="Cambria Math"/>
                      </a:rPr>
                      <m:t>=0</m:t>
                    </m:r>
                  </m:oMath>
                </a14:m>
                <a:endParaRPr lang="id-ID" sz="2600" dirty="0"/>
              </a:p>
              <a:p>
                <a:pPr marL="457200" indent="-457200" algn="just">
                  <a:buAutoNum type="arabicParenBoth"/>
                </a:pPr>
                <a:r>
                  <a:rPr lang="id-ID" sz="2600" dirty="0">
                    <a:latin typeface="Times New Roman" pitchFamily="18" charset="0"/>
                    <a:cs typeface="Times New Roman" pitchFamily="18" charset="0"/>
                  </a:rPr>
                  <a:t>ln(x)</a:t>
                </a:r>
                <a14:m>
                  <m:oMath xmlns:m="http://schemas.openxmlformats.org/officeDocument/2006/math">
                    <m:r>
                      <a:rPr lang="id-ID" sz="2600" i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d-ID" sz="2600" i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id-ID" sz="2600" i="0">
                            <a:latin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id-ID" sz="2600" dirty="0">
                    <a:latin typeface="Times New Roman" pitchFamily="18" charset="0"/>
                    <a:cs typeface="Times New Roman" pitchFamily="18" charset="0"/>
                  </a:rPr>
                  <a:t>- 3 = 0 </a:t>
                </a:r>
              </a:p>
              <a:p>
                <a:pPr algn="just"/>
                <a:r>
                  <a:rPr lang="id-ID" sz="2600" dirty="0"/>
                  <a:t>Salah satu alternatifnya dengan menggunakan metode numerik.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03" y="1201092"/>
                <a:ext cx="7344816" cy="2893100"/>
              </a:xfrm>
              <a:prstGeom prst="rect">
                <a:avLst/>
              </a:prstGeom>
              <a:blipFill rotWithShape="1">
                <a:blip r:embed="rId2"/>
                <a:stretch>
                  <a:fillRect l="-1495" t="-1895" r="-1578" b="-421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732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7768" y="864196"/>
                <a:ext cx="7344816" cy="3816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d-ID" sz="2200" dirty="0"/>
                  <a:t>	Metode-metode yang digunakan dalam metode numerik adalah “iteratif”, yakni untuk mendapatkan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id-ID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d-ID" sz="22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id-ID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d-ID" sz="22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id-ID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id-ID" sz="2200" i="1">
                        <a:latin typeface="Cambria Math"/>
                      </a:rPr>
                      <m:t>, </m:t>
                    </m:r>
                  </m:oMath>
                </a14:m>
                <a:r>
                  <a:rPr lang="id-ID" sz="2200" dirty="0"/>
                  <a:t>... yang diharapkan konvergen ke akar suatu persamaan yang dimaksud. Dengan kata lain, kita berupaya untuk mendapatkan “akar pendekatan” dari persamaan tersebut.</a:t>
                </a:r>
              </a:p>
              <a:p>
                <a:pPr algn="just"/>
                <a:r>
                  <a:rPr lang="id-ID" sz="2200" dirty="0"/>
                  <a:t>	Karena penyelesaian dalam metode numerik dilakukan dengan iterasi, sehingga setiap hasil yang didapat biasanya lebih teliti dibandingkan iterasi sebelumnya. Artinya</a:t>
                </a:r>
                <a14:m>
                  <m:oMath xmlns:m="http://schemas.openxmlformats.org/officeDocument/2006/math">
                    <m:r>
                      <a:rPr lang="id-ID" sz="220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id-ID" sz="2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sz="2200" dirty="0"/>
                  <a:t> lebih teliti dari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id-ID" sz="22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id-ID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id-ID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id-ID" sz="2200" dirty="0"/>
                  <a:t> lebih teliti dari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id-ID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d-ID" sz="2200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id-ID" sz="2200" b="0" i="0" smtClean="0">
                        <a:latin typeface="Cambria Math"/>
                      </a:rPr>
                      <m:t>dst</m:t>
                    </m:r>
                    <m:r>
                      <a:rPr lang="id-ID" sz="2200" b="0" i="0" smtClean="0">
                        <a:latin typeface="Cambria Math"/>
                      </a:rPr>
                      <m:t>. </m:t>
                    </m:r>
                  </m:oMath>
                </a14:m>
                <a:endParaRPr lang="id-ID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68" y="864196"/>
                <a:ext cx="7344816" cy="3816429"/>
              </a:xfrm>
              <a:prstGeom prst="rect">
                <a:avLst/>
              </a:prstGeom>
              <a:blipFill rotWithShape="1">
                <a:blip r:embed="rId2"/>
                <a:stretch>
                  <a:fillRect l="-996" t="-799" r="-1162" b="-239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06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3229" y="931701"/>
            <a:ext cx="3236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</a:t>
            </a:r>
            <a:r>
              <a:rPr lang="id-ID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METODE GRAFIK</a:t>
            </a:r>
            <a:endParaRPr kumimoji="0" lang="id-ID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9601" y="1545052"/>
            <a:ext cx="76111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2400" b="1" dirty="0"/>
              <a:t>Langkah-langkah: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id-ID" sz="2400" dirty="0"/>
              <a:t>Membuat grafik fungsi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id-ID" sz="2400" dirty="0"/>
              <a:t>Menentukan solusi/akar/penyelesaian dengan cara menentukan perpotongan antara </a:t>
            </a:r>
            <a:r>
              <a:rPr lang="id-ID" sz="2400" b="1" u="sng" dirty="0"/>
              <a:t>sumbu x dengan grafik fungsi</a:t>
            </a:r>
            <a:r>
              <a:rPr lang="id-ID" sz="2400" dirty="0"/>
              <a:t> yang terbentuk.</a:t>
            </a:r>
          </a:p>
        </p:txBody>
      </p:sp>
    </p:spTree>
    <p:extLst>
      <p:ext uri="{BB962C8B-B14F-4D97-AF65-F5344CB8AC3E}">
        <p14:creationId xmlns:p14="http://schemas.microsoft.com/office/powerpoint/2010/main" val="23159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0" t="38645" r="60219" b="29219"/>
          <a:stretch/>
        </p:blipFill>
        <p:spPr bwMode="auto">
          <a:xfrm>
            <a:off x="1221490" y="1585446"/>
            <a:ext cx="3888432" cy="3093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rved Down Arrow 4"/>
          <p:cNvSpPr/>
          <p:nvPr/>
        </p:nvSpPr>
        <p:spPr>
          <a:xfrm rot="2439468">
            <a:off x="5143886" y="3340368"/>
            <a:ext cx="1944216" cy="5120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3037156"/>
            <a:ext cx="2196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Jika grafiknya diperbesar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94407" y="296198"/>
                <a:ext cx="885622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/>
                  <a:t>Contoh 1:</a:t>
                </a:r>
              </a:p>
              <a:p>
                <a:r>
                  <a:rPr lang="id-ID" sz="2400" dirty="0"/>
                  <a:t>Tentukan akar dari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id-ID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id-ID" sz="2400" b="0" i="1" smtClean="0">
                        <a:latin typeface="Cambria Math"/>
                      </a:rPr>
                      <m:t>+4</m:t>
                    </m:r>
                    <m:r>
                      <a:rPr lang="id-ID" sz="2400" b="0" i="1" smtClean="0">
                        <a:latin typeface="Cambria Math"/>
                      </a:rPr>
                      <m:t>𝑥</m:t>
                    </m:r>
                    <m:r>
                      <a:rPr lang="id-ID" sz="2400" b="0" i="1" smtClean="0">
                        <a:latin typeface="Cambria Math"/>
                      </a:rPr>
                      <m:t> −6=0 </m:t>
                    </m:r>
                  </m:oMath>
                </a14:m>
                <a:r>
                  <a:rPr lang="id-ID" sz="2400" dirty="0"/>
                  <a:t>dengan </a:t>
                </a:r>
              </a:p>
              <a:p>
                <a:r>
                  <a:rPr lang="id-ID" sz="2400" dirty="0"/>
                  <a:t>metode grafik !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407" y="296198"/>
                <a:ext cx="8856226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102" t="-3571" b="-1173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78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1479" y="4299942"/>
                <a:ext cx="6408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/>
                  <a:t>Jadi akar dari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id-ID" sz="2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id-ID" sz="2400" i="1">
                        <a:latin typeface="Cambria Math"/>
                      </a:rPr>
                      <m:t>+4</m:t>
                    </m:r>
                    <m:r>
                      <a:rPr lang="id-ID" sz="2400" i="1">
                        <a:latin typeface="Cambria Math"/>
                      </a:rPr>
                      <m:t>𝑥</m:t>
                    </m:r>
                    <m:r>
                      <a:rPr lang="id-ID" sz="2400" i="1">
                        <a:latin typeface="Cambria Math"/>
                      </a:rPr>
                      <m:t> −6=0 </m:t>
                    </m:r>
                  </m:oMath>
                </a14:m>
                <a:r>
                  <a:rPr lang="id-ID" sz="2400" dirty="0"/>
                  <a:t>adalah 1,135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79" y="4299942"/>
                <a:ext cx="640871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427" t="-9211" b="-3026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37353" y="457200"/>
            <a:ext cx="6929097" cy="3691468"/>
            <a:chOff x="4067944" y="3530874"/>
            <a:chExt cx="3809837" cy="2162938"/>
          </a:xfrm>
        </p:grpSpPr>
        <p:grpSp>
          <p:nvGrpSpPr>
            <p:cNvPr id="6" name="Group 5"/>
            <p:cNvGrpSpPr/>
            <p:nvPr/>
          </p:nvGrpSpPr>
          <p:grpSpPr>
            <a:xfrm>
              <a:off x="4067944" y="3530874"/>
              <a:ext cx="3418284" cy="2162938"/>
              <a:chOff x="4067944" y="3213232"/>
              <a:chExt cx="3418284" cy="2162938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66" t="16574" r="63726" b="55062"/>
              <a:stretch/>
            </p:blipFill>
            <p:spPr bwMode="auto">
              <a:xfrm>
                <a:off x="4067944" y="3213232"/>
                <a:ext cx="3418284" cy="21629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6270771" y="3753839"/>
                <a:ext cx="540060" cy="486408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cxnSp>
            <p:nvCxnSpPr>
              <p:cNvPr id="10" name="Straight Arrow Connector 9"/>
              <p:cNvCxnSpPr>
                <a:stCxn id="9" idx="5"/>
              </p:cNvCxnSpPr>
              <p:nvPr/>
            </p:nvCxnSpPr>
            <p:spPr>
              <a:xfrm>
                <a:off x="6731741" y="4169014"/>
                <a:ext cx="563930" cy="772154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7094676" y="5189096"/>
              <a:ext cx="783105" cy="270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/>
                <a:t>akar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736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78822" y="161620"/>
                <a:ext cx="814057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/>
                  <a:t>Contoh 2:</a:t>
                </a:r>
              </a:p>
              <a:p>
                <a:r>
                  <a:rPr lang="id-ID" sz="2400" dirty="0"/>
                  <a:t>Tentukan akar dari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id-ID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id-ID" sz="2400" i="1">
                        <a:latin typeface="Cambria Math"/>
                      </a:rPr>
                      <m:t>−</m:t>
                    </m:r>
                    <m:r>
                      <a:rPr lang="id-ID" sz="2400" i="1" smtClean="0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id-ID" sz="2400" b="0" i="1" smtClean="0">
                            <a:latin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id-ID" sz="2400" dirty="0"/>
                  <a:t>= 0 dalam selang [0,1] dengan metode grafik !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22" y="161620"/>
                <a:ext cx="814057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123" t="-3571" b="-1173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5" t="22478" r="47437" b="18384"/>
          <a:stretch/>
        </p:blipFill>
        <p:spPr bwMode="auto">
          <a:xfrm>
            <a:off x="1043608" y="1361949"/>
            <a:ext cx="5419051" cy="32836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rved Down Arrow 5"/>
          <p:cNvSpPr/>
          <p:nvPr/>
        </p:nvSpPr>
        <p:spPr>
          <a:xfrm rot="3280720">
            <a:off x="6372013" y="3314484"/>
            <a:ext cx="1944216" cy="58049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9501" y="1988881"/>
            <a:ext cx="3591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Jika grafiknya </a:t>
            </a:r>
          </a:p>
          <a:p>
            <a:r>
              <a:rPr lang="id-ID" sz="2400" dirty="0"/>
              <a:t>diperbesar</a:t>
            </a:r>
          </a:p>
        </p:txBody>
      </p:sp>
    </p:spTree>
    <p:extLst>
      <p:ext uri="{BB962C8B-B14F-4D97-AF65-F5344CB8AC3E}">
        <p14:creationId xmlns:p14="http://schemas.microsoft.com/office/powerpoint/2010/main" val="81331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2" t="22452" r="57039" b="32164"/>
          <a:stretch/>
        </p:blipFill>
        <p:spPr bwMode="auto">
          <a:xfrm>
            <a:off x="1262277" y="483518"/>
            <a:ext cx="4173819" cy="3784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7690" y="4287258"/>
                <a:ext cx="6408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/>
                  <a:t>Jadi akar dari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id-ID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id-ID" sz="2400" i="1"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id-ID" sz="2400" i="1">
                            <a:latin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id-ID" sz="2400" dirty="0"/>
                  <a:t>= 0 adalah 0,6053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90" y="4287258"/>
                <a:ext cx="640871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426" t="-9211" b="-3026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77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amera Mechanics Workshop by Slidesgo">
  <a:themeElements>
    <a:clrScheme name="Simple Light">
      <a:dk1>
        <a:srgbClr val="404040"/>
      </a:dk1>
      <a:lt1>
        <a:srgbClr val="FFFFFF"/>
      </a:lt1>
      <a:dk2>
        <a:srgbClr val="808080"/>
      </a:dk2>
      <a:lt2>
        <a:srgbClr val="BDBDBD"/>
      </a:lt2>
      <a:accent1>
        <a:srgbClr val="404040"/>
      </a:accent1>
      <a:accent2>
        <a:srgbClr val="565656"/>
      </a:accent2>
      <a:accent3>
        <a:srgbClr val="808080"/>
      </a:accent3>
      <a:accent4>
        <a:srgbClr val="BDBDBD"/>
      </a:accent4>
      <a:accent5>
        <a:srgbClr val="E0E0E0"/>
      </a:accent5>
      <a:accent6>
        <a:srgbClr val="FFFFFF"/>
      </a:accent6>
      <a:hlink>
        <a:srgbClr val="4040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294</Words>
  <Application>Microsoft Office PowerPoint</Application>
  <PresentationFormat>On-screen Show (16:9)</PresentationFormat>
  <Paragraphs>33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Cambria Math</vt:lpstr>
      <vt:lpstr>Roboto Condensed Light</vt:lpstr>
      <vt:lpstr>Nanum Gothic</vt:lpstr>
      <vt:lpstr>Times New Roman</vt:lpstr>
      <vt:lpstr>NanumGothic ExtraBold</vt:lpstr>
      <vt:lpstr>Calibri</vt:lpstr>
      <vt:lpstr>Arial</vt:lpstr>
      <vt:lpstr>Camera Mechanics Workshop by Slidesgo</vt:lpstr>
      <vt:lpstr>Office Theme</vt:lpstr>
      <vt:lpstr>BAB 3 SOLUSI PERSAMAAN TAK LINEAR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Soal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2 SOLUSI PERSAMAAN TAK LINEAR</dc:title>
  <dc:creator>Windows</dc:creator>
  <cp:lastModifiedBy>septi aini</cp:lastModifiedBy>
  <cp:revision>27</cp:revision>
  <dcterms:modified xsi:type="dcterms:W3CDTF">2023-12-02T23:49:59Z</dcterms:modified>
</cp:coreProperties>
</file>