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1"/>
  </p:notesMasterIdLst>
  <p:sldIdLst>
    <p:sldId id="256" r:id="rId2"/>
    <p:sldId id="257" r:id="rId3"/>
    <p:sldId id="316" r:id="rId4"/>
    <p:sldId id="317" r:id="rId5"/>
    <p:sldId id="310" r:id="rId6"/>
    <p:sldId id="318" r:id="rId7"/>
    <p:sldId id="313" r:id="rId8"/>
    <p:sldId id="314" r:id="rId9"/>
    <p:sldId id="315" r:id="rId10"/>
  </p:sldIdLst>
  <p:sldSz cx="9144000" cy="5143500" type="screen16x9"/>
  <p:notesSz cx="6858000" cy="9144000"/>
  <p:embeddedFontLst>
    <p:embeddedFont>
      <p:font typeface="Cambria Math" pitchFamily="18" charset="0"/>
      <p:regular r:id="rId12"/>
    </p:embeddedFont>
    <p:embeddedFont>
      <p:font typeface="Didact Gothic" charset="0"/>
      <p:regular r:id="rId13"/>
    </p:embeddedFont>
    <p:embeddedFont>
      <p:font typeface="Coming Soon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069">
          <p15:clr>
            <a:srgbClr val="9AA0A6"/>
          </p15:clr>
        </p15:guide>
        <p15:guide id="2" pos="108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8EB6A57-CEA7-4C8E-9DF8-7EA4D2D20D7A}">
  <a:tblStyle styleId="{78EB6A57-CEA7-4C8E-9DF8-7EA4D2D20D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74" y="-276"/>
      </p:cViewPr>
      <p:guideLst>
        <p:guide orient="horz" pos="1069"/>
        <p:guide pos="1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9070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" name="Google Shape;18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6" name="Google Shape;18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" name="Google Shape;1832;g93f406efa9_0_9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3" name="Google Shape;1833;g93f406efa9_0_9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" name="Google Shape;1840;g9767ae2b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1" name="Google Shape;1841;g9767ae2b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" name="Google Shape;1840;g9767ae2b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1" name="Google Shape;1841;g9767ae2b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" name="Google Shape;1840;g9767ae2b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1" name="Google Shape;1841;g9767ae2b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" name="Google Shape;1840;g9767ae2b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1" name="Google Shape;1841;g9767ae2b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3" name="Google Shape;2623;g98b8cc72eb_0_5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4" name="Google Shape;2624;g98b8cc72eb_0_5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3" name="Google Shape;2623;g98b8cc72eb_0_5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4" name="Google Shape;2624;g98b8cc72eb_0_5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" name="Google Shape;1945;g98b8cc72eb_0_24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6" name="Google Shape;1946;g98b8cc72eb_0_24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406450" y="896975"/>
            <a:ext cx="4331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33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491900" y="2986525"/>
            <a:ext cx="6160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236436" y="-190137"/>
            <a:ext cx="4975928" cy="4761774"/>
            <a:chOff x="1451300" y="-1046625"/>
            <a:chExt cx="4423441" cy="4355812"/>
          </a:xfrm>
        </p:grpSpPr>
        <p:sp>
          <p:nvSpPr>
            <p:cNvPr id="13" name="Google Shape;13;p2"/>
            <p:cNvSpPr/>
            <p:nvPr/>
          </p:nvSpPr>
          <p:spPr>
            <a:xfrm>
              <a:off x="1490255" y="-621798"/>
              <a:ext cx="4190682" cy="3907465"/>
            </a:xfrm>
            <a:custGeom>
              <a:avLst/>
              <a:gdLst/>
              <a:ahLst/>
              <a:cxnLst/>
              <a:rect l="l" t="t" r="r" b="b"/>
              <a:pathLst>
                <a:path w="17105" h="15949" extrusionOk="0">
                  <a:moveTo>
                    <a:pt x="14826" y="760"/>
                  </a:moveTo>
                  <a:cubicBezTo>
                    <a:pt x="14953" y="760"/>
                    <a:pt x="15063" y="810"/>
                    <a:pt x="15158" y="896"/>
                  </a:cubicBezTo>
                  <a:cubicBezTo>
                    <a:pt x="15249" y="978"/>
                    <a:pt x="15285" y="1105"/>
                    <a:pt x="15295" y="1228"/>
                  </a:cubicBezTo>
                  <a:cubicBezTo>
                    <a:pt x="15295" y="1292"/>
                    <a:pt x="15281" y="1351"/>
                    <a:pt x="15254" y="1405"/>
                  </a:cubicBezTo>
                  <a:cubicBezTo>
                    <a:pt x="15235" y="1465"/>
                    <a:pt x="15199" y="1515"/>
                    <a:pt x="15158" y="1555"/>
                  </a:cubicBezTo>
                  <a:cubicBezTo>
                    <a:pt x="15072" y="1642"/>
                    <a:pt x="14944" y="1696"/>
                    <a:pt x="14826" y="1696"/>
                  </a:cubicBezTo>
                  <a:lnTo>
                    <a:pt x="14812" y="1696"/>
                  </a:lnTo>
                  <a:cubicBezTo>
                    <a:pt x="14685" y="1696"/>
                    <a:pt x="14571" y="1642"/>
                    <a:pt x="14481" y="1555"/>
                  </a:cubicBezTo>
                  <a:cubicBezTo>
                    <a:pt x="14390" y="1474"/>
                    <a:pt x="14349" y="1346"/>
                    <a:pt x="14344" y="1228"/>
                  </a:cubicBezTo>
                  <a:cubicBezTo>
                    <a:pt x="14340" y="1164"/>
                    <a:pt x="14353" y="1101"/>
                    <a:pt x="14385" y="1046"/>
                  </a:cubicBezTo>
                  <a:cubicBezTo>
                    <a:pt x="14403" y="987"/>
                    <a:pt x="14435" y="937"/>
                    <a:pt x="14481" y="896"/>
                  </a:cubicBezTo>
                  <a:cubicBezTo>
                    <a:pt x="14562" y="810"/>
                    <a:pt x="14690" y="760"/>
                    <a:pt x="14812" y="760"/>
                  </a:cubicBezTo>
                  <a:close/>
                  <a:moveTo>
                    <a:pt x="1474" y="937"/>
                  </a:moveTo>
                  <a:cubicBezTo>
                    <a:pt x="1602" y="937"/>
                    <a:pt x="1715" y="992"/>
                    <a:pt x="1806" y="1073"/>
                  </a:cubicBezTo>
                  <a:cubicBezTo>
                    <a:pt x="1897" y="1160"/>
                    <a:pt x="1938" y="1283"/>
                    <a:pt x="1943" y="1405"/>
                  </a:cubicBezTo>
                  <a:cubicBezTo>
                    <a:pt x="1943" y="1469"/>
                    <a:pt x="1929" y="1528"/>
                    <a:pt x="1902" y="1587"/>
                  </a:cubicBezTo>
                  <a:cubicBezTo>
                    <a:pt x="1884" y="1642"/>
                    <a:pt x="1852" y="1692"/>
                    <a:pt x="1806" y="1737"/>
                  </a:cubicBezTo>
                  <a:cubicBezTo>
                    <a:pt x="1720" y="1819"/>
                    <a:pt x="1593" y="1874"/>
                    <a:pt x="1474" y="1874"/>
                  </a:cubicBezTo>
                  <a:lnTo>
                    <a:pt x="1461" y="1874"/>
                  </a:lnTo>
                  <a:cubicBezTo>
                    <a:pt x="1333" y="1874"/>
                    <a:pt x="1220" y="1819"/>
                    <a:pt x="1129" y="1737"/>
                  </a:cubicBezTo>
                  <a:cubicBezTo>
                    <a:pt x="1038" y="1651"/>
                    <a:pt x="997" y="1528"/>
                    <a:pt x="992" y="1405"/>
                  </a:cubicBezTo>
                  <a:cubicBezTo>
                    <a:pt x="988" y="1342"/>
                    <a:pt x="1001" y="1283"/>
                    <a:pt x="1033" y="1223"/>
                  </a:cubicBezTo>
                  <a:cubicBezTo>
                    <a:pt x="1051" y="1169"/>
                    <a:pt x="1083" y="1119"/>
                    <a:pt x="1129" y="1073"/>
                  </a:cubicBezTo>
                  <a:cubicBezTo>
                    <a:pt x="1215" y="992"/>
                    <a:pt x="1338" y="937"/>
                    <a:pt x="1461" y="937"/>
                  </a:cubicBezTo>
                  <a:close/>
                  <a:moveTo>
                    <a:pt x="3325" y="937"/>
                  </a:moveTo>
                  <a:cubicBezTo>
                    <a:pt x="3925" y="937"/>
                    <a:pt x="3925" y="1874"/>
                    <a:pt x="3325" y="1874"/>
                  </a:cubicBezTo>
                  <a:cubicBezTo>
                    <a:pt x="2720" y="1874"/>
                    <a:pt x="2720" y="937"/>
                    <a:pt x="3325" y="937"/>
                  </a:cubicBezTo>
                  <a:close/>
                  <a:moveTo>
                    <a:pt x="13107" y="951"/>
                  </a:moveTo>
                  <a:cubicBezTo>
                    <a:pt x="13234" y="951"/>
                    <a:pt x="13348" y="1005"/>
                    <a:pt x="13439" y="1087"/>
                  </a:cubicBezTo>
                  <a:cubicBezTo>
                    <a:pt x="13530" y="1173"/>
                    <a:pt x="13571" y="1301"/>
                    <a:pt x="13576" y="1419"/>
                  </a:cubicBezTo>
                  <a:cubicBezTo>
                    <a:pt x="13580" y="1483"/>
                    <a:pt x="13566" y="1546"/>
                    <a:pt x="13535" y="1601"/>
                  </a:cubicBezTo>
                  <a:cubicBezTo>
                    <a:pt x="13516" y="1660"/>
                    <a:pt x="13485" y="1710"/>
                    <a:pt x="13439" y="1751"/>
                  </a:cubicBezTo>
                  <a:cubicBezTo>
                    <a:pt x="13439" y="1756"/>
                    <a:pt x="13435" y="1756"/>
                    <a:pt x="13430" y="1760"/>
                  </a:cubicBezTo>
                  <a:cubicBezTo>
                    <a:pt x="13430" y="1760"/>
                    <a:pt x="13425" y="1765"/>
                    <a:pt x="13425" y="1765"/>
                  </a:cubicBezTo>
                  <a:cubicBezTo>
                    <a:pt x="13339" y="1860"/>
                    <a:pt x="13216" y="1897"/>
                    <a:pt x="13093" y="1901"/>
                  </a:cubicBezTo>
                  <a:cubicBezTo>
                    <a:pt x="13086" y="1902"/>
                    <a:pt x="13078" y="1902"/>
                    <a:pt x="13070" y="1902"/>
                  </a:cubicBezTo>
                  <a:cubicBezTo>
                    <a:pt x="13015" y="1902"/>
                    <a:pt x="12963" y="1888"/>
                    <a:pt x="12912" y="1860"/>
                  </a:cubicBezTo>
                  <a:cubicBezTo>
                    <a:pt x="12857" y="1842"/>
                    <a:pt x="12807" y="1810"/>
                    <a:pt x="12762" y="1765"/>
                  </a:cubicBezTo>
                  <a:cubicBezTo>
                    <a:pt x="12680" y="1683"/>
                    <a:pt x="12625" y="1555"/>
                    <a:pt x="12625" y="1433"/>
                  </a:cubicBezTo>
                  <a:cubicBezTo>
                    <a:pt x="12625" y="1433"/>
                    <a:pt x="12625" y="1428"/>
                    <a:pt x="12625" y="1424"/>
                  </a:cubicBezTo>
                  <a:cubicBezTo>
                    <a:pt x="12634" y="1383"/>
                    <a:pt x="12639" y="1342"/>
                    <a:pt x="12643" y="1301"/>
                  </a:cubicBezTo>
                  <a:cubicBezTo>
                    <a:pt x="12661" y="1223"/>
                    <a:pt x="12711" y="1151"/>
                    <a:pt x="12766" y="1092"/>
                  </a:cubicBezTo>
                  <a:cubicBezTo>
                    <a:pt x="12852" y="996"/>
                    <a:pt x="12984" y="955"/>
                    <a:pt x="13107" y="951"/>
                  </a:cubicBezTo>
                  <a:close/>
                  <a:moveTo>
                    <a:pt x="5331" y="968"/>
                  </a:moveTo>
                  <a:cubicBezTo>
                    <a:pt x="5446" y="968"/>
                    <a:pt x="5555" y="1029"/>
                    <a:pt x="5640" y="1105"/>
                  </a:cubicBezTo>
                  <a:cubicBezTo>
                    <a:pt x="5685" y="1146"/>
                    <a:pt x="5717" y="1196"/>
                    <a:pt x="5735" y="1255"/>
                  </a:cubicBezTo>
                  <a:cubicBezTo>
                    <a:pt x="5763" y="1310"/>
                    <a:pt x="5776" y="1369"/>
                    <a:pt x="5776" y="1433"/>
                  </a:cubicBezTo>
                  <a:cubicBezTo>
                    <a:pt x="5776" y="1555"/>
                    <a:pt x="5722" y="1683"/>
                    <a:pt x="5640" y="1765"/>
                  </a:cubicBezTo>
                  <a:cubicBezTo>
                    <a:pt x="5635" y="1769"/>
                    <a:pt x="5626" y="1774"/>
                    <a:pt x="5622" y="1783"/>
                  </a:cubicBezTo>
                  <a:cubicBezTo>
                    <a:pt x="5535" y="1869"/>
                    <a:pt x="5417" y="1910"/>
                    <a:pt x="5294" y="1919"/>
                  </a:cubicBezTo>
                  <a:cubicBezTo>
                    <a:pt x="5290" y="1919"/>
                    <a:pt x="5286" y="1919"/>
                    <a:pt x="5281" y="1919"/>
                  </a:cubicBezTo>
                  <a:cubicBezTo>
                    <a:pt x="5159" y="1919"/>
                    <a:pt x="5050" y="1858"/>
                    <a:pt x="4962" y="1783"/>
                  </a:cubicBezTo>
                  <a:cubicBezTo>
                    <a:pt x="4917" y="1737"/>
                    <a:pt x="4885" y="1687"/>
                    <a:pt x="4867" y="1628"/>
                  </a:cubicBezTo>
                  <a:cubicBezTo>
                    <a:pt x="4835" y="1574"/>
                    <a:pt x="4821" y="1515"/>
                    <a:pt x="4826" y="1451"/>
                  </a:cubicBezTo>
                  <a:cubicBezTo>
                    <a:pt x="4826" y="1328"/>
                    <a:pt x="4876" y="1205"/>
                    <a:pt x="4962" y="1119"/>
                  </a:cubicBezTo>
                  <a:cubicBezTo>
                    <a:pt x="4967" y="1114"/>
                    <a:pt x="4971" y="1110"/>
                    <a:pt x="4976" y="1105"/>
                  </a:cubicBezTo>
                  <a:cubicBezTo>
                    <a:pt x="5067" y="1014"/>
                    <a:pt x="5185" y="973"/>
                    <a:pt x="5308" y="969"/>
                  </a:cubicBezTo>
                  <a:cubicBezTo>
                    <a:pt x="5316" y="968"/>
                    <a:pt x="5324" y="968"/>
                    <a:pt x="5331" y="968"/>
                  </a:cubicBezTo>
                  <a:close/>
                  <a:moveTo>
                    <a:pt x="9201" y="1073"/>
                  </a:moveTo>
                  <a:cubicBezTo>
                    <a:pt x="9328" y="1073"/>
                    <a:pt x="9442" y="1123"/>
                    <a:pt x="9533" y="1210"/>
                  </a:cubicBezTo>
                  <a:cubicBezTo>
                    <a:pt x="9624" y="1292"/>
                    <a:pt x="9665" y="1419"/>
                    <a:pt x="9669" y="1542"/>
                  </a:cubicBezTo>
                  <a:cubicBezTo>
                    <a:pt x="9669" y="1605"/>
                    <a:pt x="9655" y="1665"/>
                    <a:pt x="9628" y="1719"/>
                  </a:cubicBezTo>
                  <a:cubicBezTo>
                    <a:pt x="9610" y="1778"/>
                    <a:pt x="9578" y="1828"/>
                    <a:pt x="9533" y="1869"/>
                  </a:cubicBezTo>
                  <a:cubicBezTo>
                    <a:pt x="9446" y="1956"/>
                    <a:pt x="9319" y="2006"/>
                    <a:pt x="9201" y="2006"/>
                  </a:cubicBezTo>
                  <a:lnTo>
                    <a:pt x="9187" y="2006"/>
                  </a:lnTo>
                  <a:cubicBezTo>
                    <a:pt x="9060" y="2006"/>
                    <a:pt x="8946" y="1956"/>
                    <a:pt x="8855" y="1869"/>
                  </a:cubicBezTo>
                  <a:cubicBezTo>
                    <a:pt x="8764" y="1787"/>
                    <a:pt x="8723" y="1660"/>
                    <a:pt x="8719" y="1542"/>
                  </a:cubicBezTo>
                  <a:cubicBezTo>
                    <a:pt x="8714" y="1474"/>
                    <a:pt x="8728" y="1414"/>
                    <a:pt x="8760" y="1360"/>
                  </a:cubicBezTo>
                  <a:cubicBezTo>
                    <a:pt x="8778" y="1301"/>
                    <a:pt x="8810" y="1251"/>
                    <a:pt x="8855" y="1210"/>
                  </a:cubicBezTo>
                  <a:cubicBezTo>
                    <a:pt x="8942" y="1123"/>
                    <a:pt x="9064" y="1073"/>
                    <a:pt x="9187" y="1073"/>
                  </a:cubicBezTo>
                  <a:close/>
                  <a:moveTo>
                    <a:pt x="11215" y="1073"/>
                  </a:moveTo>
                  <a:cubicBezTo>
                    <a:pt x="11816" y="1073"/>
                    <a:pt x="11816" y="2006"/>
                    <a:pt x="11215" y="2006"/>
                  </a:cubicBezTo>
                  <a:cubicBezTo>
                    <a:pt x="10610" y="2006"/>
                    <a:pt x="10615" y="1073"/>
                    <a:pt x="11215" y="1073"/>
                  </a:cubicBezTo>
                  <a:close/>
                  <a:moveTo>
                    <a:pt x="7218" y="1101"/>
                  </a:moveTo>
                  <a:cubicBezTo>
                    <a:pt x="7345" y="1101"/>
                    <a:pt x="7459" y="1155"/>
                    <a:pt x="7550" y="1237"/>
                  </a:cubicBezTo>
                  <a:cubicBezTo>
                    <a:pt x="7641" y="1324"/>
                    <a:pt x="7682" y="1451"/>
                    <a:pt x="7686" y="1569"/>
                  </a:cubicBezTo>
                  <a:cubicBezTo>
                    <a:pt x="7686" y="1633"/>
                    <a:pt x="7673" y="1696"/>
                    <a:pt x="7645" y="1751"/>
                  </a:cubicBezTo>
                  <a:cubicBezTo>
                    <a:pt x="7627" y="1810"/>
                    <a:pt x="7595" y="1860"/>
                    <a:pt x="7550" y="1901"/>
                  </a:cubicBezTo>
                  <a:cubicBezTo>
                    <a:pt x="7464" y="1987"/>
                    <a:pt x="7336" y="2038"/>
                    <a:pt x="7218" y="2038"/>
                  </a:cubicBezTo>
                  <a:lnTo>
                    <a:pt x="7204" y="2038"/>
                  </a:lnTo>
                  <a:cubicBezTo>
                    <a:pt x="7077" y="2038"/>
                    <a:pt x="6963" y="1983"/>
                    <a:pt x="6872" y="1901"/>
                  </a:cubicBezTo>
                  <a:cubicBezTo>
                    <a:pt x="6781" y="1815"/>
                    <a:pt x="6740" y="1692"/>
                    <a:pt x="6736" y="1569"/>
                  </a:cubicBezTo>
                  <a:cubicBezTo>
                    <a:pt x="6731" y="1505"/>
                    <a:pt x="6745" y="1446"/>
                    <a:pt x="6777" y="1392"/>
                  </a:cubicBezTo>
                  <a:cubicBezTo>
                    <a:pt x="6795" y="1333"/>
                    <a:pt x="6827" y="1283"/>
                    <a:pt x="6872" y="1237"/>
                  </a:cubicBezTo>
                  <a:cubicBezTo>
                    <a:pt x="6959" y="1155"/>
                    <a:pt x="7082" y="1101"/>
                    <a:pt x="7204" y="1101"/>
                  </a:cubicBezTo>
                  <a:close/>
                  <a:moveTo>
                    <a:pt x="16072" y="0"/>
                  </a:moveTo>
                  <a:cubicBezTo>
                    <a:pt x="16072" y="0"/>
                    <a:pt x="14085" y="146"/>
                    <a:pt x="13421" y="191"/>
                  </a:cubicBezTo>
                  <a:cubicBezTo>
                    <a:pt x="12909" y="230"/>
                    <a:pt x="10083" y="371"/>
                    <a:pt x="8381" y="371"/>
                  </a:cubicBezTo>
                  <a:cubicBezTo>
                    <a:pt x="7877" y="371"/>
                    <a:pt x="7472" y="359"/>
                    <a:pt x="7254" y="328"/>
                  </a:cubicBezTo>
                  <a:cubicBezTo>
                    <a:pt x="6507" y="222"/>
                    <a:pt x="4724" y="195"/>
                    <a:pt x="3113" y="195"/>
                  </a:cubicBezTo>
                  <a:cubicBezTo>
                    <a:pt x="1467" y="195"/>
                    <a:pt x="1" y="223"/>
                    <a:pt x="1" y="223"/>
                  </a:cubicBezTo>
                  <a:cubicBezTo>
                    <a:pt x="342" y="878"/>
                    <a:pt x="224" y="13138"/>
                    <a:pt x="306" y="14257"/>
                  </a:cubicBezTo>
                  <a:cubicBezTo>
                    <a:pt x="383" y="15376"/>
                    <a:pt x="1906" y="15858"/>
                    <a:pt x="2243" y="15930"/>
                  </a:cubicBezTo>
                  <a:cubicBezTo>
                    <a:pt x="2308" y="15944"/>
                    <a:pt x="2595" y="15949"/>
                    <a:pt x="3019" y="15949"/>
                  </a:cubicBezTo>
                  <a:cubicBezTo>
                    <a:pt x="4785" y="15949"/>
                    <a:pt x="8919" y="15856"/>
                    <a:pt x="9223" y="15849"/>
                  </a:cubicBezTo>
                  <a:cubicBezTo>
                    <a:pt x="9605" y="15839"/>
                    <a:pt x="17104" y="15635"/>
                    <a:pt x="17104" y="15635"/>
                  </a:cubicBezTo>
                  <a:cubicBezTo>
                    <a:pt x="17104" y="15635"/>
                    <a:pt x="16891" y="14293"/>
                    <a:pt x="16818" y="13857"/>
                  </a:cubicBezTo>
                  <a:cubicBezTo>
                    <a:pt x="16750" y="13420"/>
                    <a:pt x="16391" y="10732"/>
                    <a:pt x="16336" y="10273"/>
                  </a:cubicBezTo>
                  <a:cubicBezTo>
                    <a:pt x="16286" y="9814"/>
                    <a:pt x="16068" y="5780"/>
                    <a:pt x="16054" y="5284"/>
                  </a:cubicBezTo>
                  <a:cubicBezTo>
                    <a:pt x="16045" y="4789"/>
                    <a:pt x="16072" y="0"/>
                    <a:pt x="16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715409" y="2703"/>
              <a:ext cx="3601708" cy="191343"/>
            </a:xfrm>
            <a:custGeom>
              <a:avLst/>
              <a:gdLst/>
              <a:ahLst/>
              <a:cxnLst/>
              <a:rect l="l" t="t" r="r" b="b"/>
              <a:pathLst>
                <a:path w="14701" h="781" extrusionOk="0">
                  <a:moveTo>
                    <a:pt x="14540" y="1"/>
                  </a:moveTo>
                  <a:cubicBezTo>
                    <a:pt x="14534" y="1"/>
                    <a:pt x="14528" y="1"/>
                    <a:pt x="14521" y="2"/>
                  </a:cubicBezTo>
                  <a:cubicBezTo>
                    <a:pt x="12176" y="369"/>
                    <a:pt x="9811" y="420"/>
                    <a:pt x="7446" y="420"/>
                  </a:cubicBezTo>
                  <a:cubicBezTo>
                    <a:pt x="6533" y="420"/>
                    <a:pt x="5621" y="412"/>
                    <a:pt x="4709" y="412"/>
                  </a:cubicBezTo>
                  <a:cubicBezTo>
                    <a:pt x="4230" y="412"/>
                    <a:pt x="3752" y="414"/>
                    <a:pt x="3275" y="421"/>
                  </a:cubicBezTo>
                  <a:cubicBezTo>
                    <a:pt x="2229" y="434"/>
                    <a:pt x="1178" y="466"/>
                    <a:pt x="137" y="562"/>
                  </a:cubicBezTo>
                  <a:cubicBezTo>
                    <a:pt x="9" y="575"/>
                    <a:pt x="1" y="781"/>
                    <a:pt x="125" y="781"/>
                  </a:cubicBezTo>
                  <a:cubicBezTo>
                    <a:pt x="129" y="781"/>
                    <a:pt x="133" y="780"/>
                    <a:pt x="137" y="780"/>
                  </a:cubicBezTo>
                  <a:cubicBezTo>
                    <a:pt x="1632" y="642"/>
                    <a:pt x="3132" y="613"/>
                    <a:pt x="4632" y="613"/>
                  </a:cubicBezTo>
                  <a:cubicBezTo>
                    <a:pt x="5759" y="613"/>
                    <a:pt x="6886" y="630"/>
                    <a:pt x="8013" y="630"/>
                  </a:cubicBezTo>
                  <a:cubicBezTo>
                    <a:pt x="9156" y="630"/>
                    <a:pt x="10298" y="612"/>
                    <a:pt x="11438" y="544"/>
                  </a:cubicBezTo>
                  <a:cubicBezTo>
                    <a:pt x="12488" y="480"/>
                    <a:pt x="13534" y="375"/>
                    <a:pt x="14576" y="212"/>
                  </a:cubicBezTo>
                  <a:cubicBezTo>
                    <a:pt x="14701" y="194"/>
                    <a:pt x="14658" y="1"/>
                    <a:pt x="14540" y="1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451300" y="-643113"/>
              <a:ext cx="4252912" cy="3952300"/>
            </a:xfrm>
            <a:custGeom>
              <a:avLst/>
              <a:gdLst/>
              <a:ahLst/>
              <a:cxnLst/>
              <a:rect l="l" t="t" r="r" b="b"/>
              <a:pathLst>
                <a:path w="17359" h="16132" extrusionOk="0">
                  <a:moveTo>
                    <a:pt x="1988" y="14103"/>
                  </a:moveTo>
                  <a:cubicBezTo>
                    <a:pt x="1952" y="14508"/>
                    <a:pt x="2106" y="14899"/>
                    <a:pt x="2293" y="15258"/>
                  </a:cubicBezTo>
                  <a:cubicBezTo>
                    <a:pt x="2434" y="15531"/>
                    <a:pt x="2616" y="15781"/>
                    <a:pt x="2861" y="15940"/>
                  </a:cubicBezTo>
                  <a:cubicBezTo>
                    <a:pt x="2684" y="15931"/>
                    <a:pt x="2511" y="15917"/>
                    <a:pt x="2334" y="15899"/>
                  </a:cubicBezTo>
                  <a:cubicBezTo>
                    <a:pt x="1774" y="15840"/>
                    <a:pt x="1301" y="15526"/>
                    <a:pt x="965" y="15085"/>
                  </a:cubicBezTo>
                  <a:cubicBezTo>
                    <a:pt x="797" y="14867"/>
                    <a:pt x="606" y="14567"/>
                    <a:pt x="519" y="14271"/>
                  </a:cubicBezTo>
                  <a:lnTo>
                    <a:pt x="519" y="14271"/>
                  </a:lnTo>
                  <a:cubicBezTo>
                    <a:pt x="683" y="14307"/>
                    <a:pt x="847" y="14325"/>
                    <a:pt x="1010" y="14325"/>
                  </a:cubicBezTo>
                  <a:cubicBezTo>
                    <a:pt x="1345" y="14325"/>
                    <a:pt x="1676" y="14250"/>
                    <a:pt x="1988" y="14103"/>
                  </a:cubicBezTo>
                  <a:close/>
                  <a:moveTo>
                    <a:pt x="16145" y="183"/>
                  </a:moveTo>
                  <a:lnTo>
                    <a:pt x="16145" y="183"/>
                  </a:lnTo>
                  <a:cubicBezTo>
                    <a:pt x="16086" y="4239"/>
                    <a:pt x="16090" y="8282"/>
                    <a:pt x="16650" y="12307"/>
                  </a:cubicBezTo>
                  <a:cubicBezTo>
                    <a:pt x="16804" y="13416"/>
                    <a:pt x="16982" y="14526"/>
                    <a:pt x="17163" y="15635"/>
                  </a:cubicBezTo>
                  <a:cubicBezTo>
                    <a:pt x="13816" y="15726"/>
                    <a:pt x="10474" y="15817"/>
                    <a:pt x="7131" y="15908"/>
                  </a:cubicBezTo>
                  <a:cubicBezTo>
                    <a:pt x="6372" y="15926"/>
                    <a:pt x="5612" y="15945"/>
                    <a:pt x="4848" y="15949"/>
                  </a:cubicBezTo>
                  <a:cubicBezTo>
                    <a:pt x="4451" y="15953"/>
                    <a:pt x="4051" y="15960"/>
                    <a:pt x="3652" y="15960"/>
                  </a:cubicBezTo>
                  <a:cubicBezTo>
                    <a:pt x="3558" y="15960"/>
                    <a:pt x="3464" y="15959"/>
                    <a:pt x="3370" y="15958"/>
                  </a:cubicBezTo>
                  <a:cubicBezTo>
                    <a:pt x="3357" y="15945"/>
                    <a:pt x="3343" y="15931"/>
                    <a:pt x="3320" y="15931"/>
                  </a:cubicBezTo>
                  <a:cubicBezTo>
                    <a:pt x="2893" y="15854"/>
                    <a:pt x="2634" y="15531"/>
                    <a:pt x="2447" y="15167"/>
                  </a:cubicBezTo>
                  <a:cubicBezTo>
                    <a:pt x="2256" y="14799"/>
                    <a:pt x="2088" y="14385"/>
                    <a:pt x="2188" y="13966"/>
                  </a:cubicBezTo>
                  <a:cubicBezTo>
                    <a:pt x="2203" y="13909"/>
                    <a:pt x="2154" y="13854"/>
                    <a:pt x="2100" y="13854"/>
                  </a:cubicBezTo>
                  <a:cubicBezTo>
                    <a:pt x="2085" y="13854"/>
                    <a:pt x="2070" y="13858"/>
                    <a:pt x="2056" y="13866"/>
                  </a:cubicBezTo>
                  <a:cubicBezTo>
                    <a:pt x="1729" y="14053"/>
                    <a:pt x="1373" y="14147"/>
                    <a:pt x="1010" y="14147"/>
                  </a:cubicBezTo>
                  <a:cubicBezTo>
                    <a:pt x="833" y="14147"/>
                    <a:pt x="655" y="14125"/>
                    <a:pt x="478" y="14080"/>
                  </a:cubicBezTo>
                  <a:cubicBezTo>
                    <a:pt x="478" y="14057"/>
                    <a:pt x="474" y="14039"/>
                    <a:pt x="474" y="14016"/>
                  </a:cubicBezTo>
                  <a:cubicBezTo>
                    <a:pt x="465" y="10483"/>
                    <a:pt x="542" y="6949"/>
                    <a:pt x="483" y="3416"/>
                  </a:cubicBezTo>
                  <a:cubicBezTo>
                    <a:pt x="478" y="2911"/>
                    <a:pt x="460" y="2402"/>
                    <a:pt x="415" y="1897"/>
                  </a:cubicBezTo>
                  <a:cubicBezTo>
                    <a:pt x="396" y="1692"/>
                    <a:pt x="374" y="1488"/>
                    <a:pt x="346" y="1283"/>
                  </a:cubicBezTo>
                  <a:cubicBezTo>
                    <a:pt x="333" y="1174"/>
                    <a:pt x="319" y="1069"/>
                    <a:pt x="301" y="960"/>
                  </a:cubicBezTo>
                  <a:cubicBezTo>
                    <a:pt x="283" y="851"/>
                    <a:pt x="196" y="647"/>
                    <a:pt x="224" y="537"/>
                  </a:cubicBezTo>
                  <a:cubicBezTo>
                    <a:pt x="268" y="329"/>
                    <a:pt x="496" y="304"/>
                    <a:pt x="711" y="304"/>
                  </a:cubicBezTo>
                  <a:cubicBezTo>
                    <a:pt x="780" y="304"/>
                    <a:pt x="848" y="306"/>
                    <a:pt x="908" y="306"/>
                  </a:cubicBezTo>
                  <a:cubicBezTo>
                    <a:pt x="926" y="306"/>
                    <a:pt x="944" y="306"/>
                    <a:pt x="960" y="305"/>
                  </a:cubicBezTo>
                  <a:cubicBezTo>
                    <a:pt x="1219" y="296"/>
                    <a:pt x="1479" y="287"/>
                    <a:pt x="1738" y="287"/>
                  </a:cubicBezTo>
                  <a:cubicBezTo>
                    <a:pt x="1884" y="285"/>
                    <a:pt x="2030" y="284"/>
                    <a:pt x="2175" y="284"/>
                  </a:cubicBezTo>
                  <a:cubicBezTo>
                    <a:pt x="2551" y="284"/>
                    <a:pt x="2925" y="291"/>
                    <a:pt x="3302" y="301"/>
                  </a:cubicBezTo>
                  <a:cubicBezTo>
                    <a:pt x="5331" y="360"/>
                    <a:pt x="7354" y="546"/>
                    <a:pt x="9382" y="565"/>
                  </a:cubicBezTo>
                  <a:cubicBezTo>
                    <a:pt x="9483" y="566"/>
                    <a:pt x="9583" y="566"/>
                    <a:pt x="9683" y="566"/>
                  </a:cubicBezTo>
                  <a:cubicBezTo>
                    <a:pt x="11838" y="566"/>
                    <a:pt x="13994" y="339"/>
                    <a:pt x="16145" y="183"/>
                  </a:cubicBezTo>
                  <a:close/>
                  <a:moveTo>
                    <a:pt x="16238" y="0"/>
                  </a:moveTo>
                  <a:cubicBezTo>
                    <a:pt x="16236" y="0"/>
                    <a:pt x="16234" y="1"/>
                    <a:pt x="16231" y="1"/>
                  </a:cubicBezTo>
                  <a:cubicBezTo>
                    <a:pt x="14139" y="151"/>
                    <a:pt x="12038" y="374"/>
                    <a:pt x="9942" y="387"/>
                  </a:cubicBezTo>
                  <a:cubicBezTo>
                    <a:pt x="9850" y="388"/>
                    <a:pt x="9759" y="388"/>
                    <a:pt x="9667" y="388"/>
                  </a:cubicBezTo>
                  <a:cubicBezTo>
                    <a:pt x="7635" y="388"/>
                    <a:pt x="5607" y="202"/>
                    <a:pt x="3580" y="133"/>
                  </a:cubicBezTo>
                  <a:cubicBezTo>
                    <a:pt x="3071" y="115"/>
                    <a:pt x="2560" y="102"/>
                    <a:pt x="2051" y="102"/>
                  </a:cubicBezTo>
                  <a:cubicBezTo>
                    <a:pt x="1500" y="102"/>
                    <a:pt x="949" y="117"/>
                    <a:pt x="401" y="160"/>
                  </a:cubicBezTo>
                  <a:cubicBezTo>
                    <a:pt x="137" y="178"/>
                    <a:pt x="1" y="274"/>
                    <a:pt x="42" y="551"/>
                  </a:cubicBezTo>
                  <a:cubicBezTo>
                    <a:pt x="119" y="1092"/>
                    <a:pt x="219" y="1624"/>
                    <a:pt x="255" y="2170"/>
                  </a:cubicBezTo>
                  <a:cubicBezTo>
                    <a:pt x="392" y="4098"/>
                    <a:pt x="319" y="6058"/>
                    <a:pt x="310" y="7991"/>
                  </a:cubicBezTo>
                  <a:cubicBezTo>
                    <a:pt x="301" y="10001"/>
                    <a:pt x="287" y="12011"/>
                    <a:pt x="296" y="14021"/>
                  </a:cubicBezTo>
                  <a:cubicBezTo>
                    <a:pt x="305" y="14312"/>
                    <a:pt x="469" y="14626"/>
                    <a:pt x="610" y="14876"/>
                  </a:cubicBezTo>
                  <a:cubicBezTo>
                    <a:pt x="851" y="15294"/>
                    <a:pt x="1197" y="15672"/>
                    <a:pt x="1638" y="15886"/>
                  </a:cubicBezTo>
                  <a:cubicBezTo>
                    <a:pt x="1961" y="16045"/>
                    <a:pt x="2306" y="16081"/>
                    <a:pt x="2666" y="16099"/>
                  </a:cubicBezTo>
                  <a:cubicBezTo>
                    <a:pt x="3125" y="16127"/>
                    <a:pt x="3584" y="16131"/>
                    <a:pt x="4048" y="16131"/>
                  </a:cubicBezTo>
                  <a:cubicBezTo>
                    <a:pt x="4152" y="16131"/>
                    <a:pt x="4255" y="16132"/>
                    <a:pt x="4359" y="16132"/>
                  </a:cubicBezTo>
                  <a:cubicBezTo>
                    <a:pt x="6670" y="16132"/>
                    <a:pt x="8986" y="16037"/>
                    <a:pt x="11297" y="15972"/>
                  </a:cubicBezTo>
                  <a:cubicBezTo>
                    <a:pt x="13289" y="15917"/>
                    <a:pt x="15276" y="15863"/>
                    <a:pt x="17263" y="15813"/>
                  </a:cubicBezTo>
                  <a:cubicBezTo>
                    <a:pt x="17327" y="15808"/>
                    <a:pt x="17359" y="15754"/>
                    <a:pt x="17350" y="15699"/>
                  </a:cubicBezTo>
                  <a:cubicBezTo>
                    <a:pt x="17022" y="13675"/>
                    <a:pt x="16695" y="11652"/>
                    <a:pt x="16513" y="9605"/>
                  </a:cubicBezTo>
                  <a:cubicBezTo>
                    <a:pt x="16336" y="7600"/>
                    <a:pt x="16290" y="5581"/>
                    <a:pt x="16290" y="3562"/>
                  </a:cubicBezTo>
                  <a:cubicBezTo>
                    <a:pt x="16290" y="2406"/>
                    <a:pt x="16304" y="1247"/>
                    <a:pt x="16322" y="87"/>
                  </a:cubicBezTo>
                  <a:cubicBezTo>
                    <a:pt x="16322" y="44"/>
                    <a:pt x="16285" y="0"/>
                    <a:pt x="16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80864" y="-415264"/>
              <a:ext cx="351571" cy="273662"/>
            </a:xfrm>
            <a:custGeom>
              <a:avLst/>
              <a:gdLst/>
              <a:ahLst/>
              <a:cxnLst/>
              <a:rect l="l" t="t" r="r" b="b"/>
              <a:pathLst>
                <a:path w="1435" h="1117" extrusionOk="0">
                  <a:moveTo>
                    <a:pt x="810" y="121"/>
                  </a:moveTo>
                  <a:lnTo>
                    <a:pt x="810" y="121"/>
                  </a:lnTo>
                  <a:cubicBezTo>
                    <a:pt x="1276" y="142"/>
                    <a:pt x="1258" y="990"/>
                    <a:pt x="743" y="990"/>
                  </a:cubicBezTo>
                  <a:cubicBezTo>
                    <a:pt x="700" y="990"/>
                    <a:pt x="655" y="984"/>
                    <a:pt x="605" y="972"/>
                  </a:cubicBezTo>
                  <a:cubicBezTo>
                    <a:pt x="355" y="913"/>
                    <a:pt x="132" y="740"/>
                    <a:pt x="246" y="458"/>
                  </a:cubicBezTo>
                  <a:cubicBezTo>
                    <a:pt x="317" y="272"/>
                    <a:pt x="467" y="124"/>
                    <a:pt x="663" y="124"/>
                  </a:cubicBezTo>
                  <a:cubicBezTo>
                    <a:pt x="693" y="124"/>
                    <a:pt x="724" y="128"/>
                    <a:pt x="755" y="135"/>
                  </a:cubicBezTo>
                  <a:cubicBezTo>
                    <a:pt x="760" y="136"/>
                    <a:pt x="764" y="136"/>
                    <a:pt x="767" y="136"/>
                  </a:cubicBezTo>
                  <a:cubicBezTo>
                    <a:pt x="785" y="136"/>
                    <a:pt x="799" y="129"/>
                    <a:pt x="810" y="121"/>
                  </a:cubicBezTo>
                  <a:close/>
                  <a:moveTo>
                    <a:pt x="784" y="1"/>
                  </a:moveTo>
                  <a:cubicBezTo>
                    <a:pt x="755" y="1"/>
                    <a:pt x="724" y="3"/>
                    <a:pt x="692" y="8"/>
                  </a:cubicBezTo>
                  <a:cubicBezTo>
                    <a:pt x="683" y="7"/>
                    <a:pt x="675" y="7"/>
                    <a:pt x="666" y="7"/>
                  </a:cubicBezTo>
                  <a:cubicBezTo>
                    <a:pt x="401" y="7"/>
                    <a:pt x="189" y="211"/>
                    <a:pt x="110" y="471"/>
                  </a:cubicBezTo>
                  <a:cubicBezTo>
                    <a:pt x="1" y="844"/>
                    <a:pt x="360" y="1072"/>
                    <a:pt x="687" y="1113"/>
                  </a:cubicBezTo>
                  <a:cubicBezTo>
                    <a:pt x="711" y="1115"/>
                    <a:pt x="734" y="1117"/>
                    <a:pt x="757" y="1117"/>
                  </a:cubicBezTo>
                  <a:cubicBezTo>
                    <a:pt x="1405" y="1117"/>
                    <a:pt x="1434" y="1"/>
                    <a:pt x="784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145381" y="-416979"/>
              <a:ext cx="318987" cy="277092"/>
            </a:xfrm>
            <a:custGeom>
              <a:avLst/>
              <a:gdLst/>
              <a:ahLst/>
              <a:cxnLst/>
              <a:rect l="l" t="t" r="r" b="b"/>
              <a:pathLst>
                <a:path w="1302" h="1131" extrusionOk="0">
                  <a:moveTo>
                    <a:pt x="686" y="118"/>
                  </a:moveTo>
                  <a:cubicBezTo>
                    <a:pt x="718" y="118"/>
                    <a:pt x="750" y="121"/>
                    <a:pt x="783" y="128"/>
                  </a:cubicBezTo>
                  <a:cubicBezTo>
                    <a:pt x="1060" y="187"/>
                    <a:pt x="1201" y="483"/>
                    <a:pt x="1051" y="729"/>
                  </a:cubicBezTo>
                  <a:cubicBezTo>
                    <a:pt x="957" y="884"/>
                    <a:pt x="761" y="1008"/>
                    <a:pt x="574" y="1008"/>
                  </a:cubicBezTo>
                  <a:cubicBezTo>
                    <a:pt x="537" y="1008"/>
                    <a:pt x="500" y="1003"/>
                    <a:pt x="465" y="992"/>
                  </a:cubicBezTo>
                  <a:cubicBezTo>
                    <a:pt x="233" y="920"/>
                    <a:pt x="110" y="578"/>
                    <a:pt x="224" y="369"/>
                  </a:cubicBezTo>
                  <a:cubicBezTo>
                    <a:pt x="228" y="356"/>
                    <a:pt x="233" y="342"/>
                    <a:pt x="228" y="333"/>
                  </a:cubicBezTo>
                  <a:cubicBezTo>
                    <a:pt x="355" y="214"/>
                    <a:pt x="514" y="118"/>
                    <a:pt x="686" y="118"/>
                  </a:cubicBezTo>
                  <a:close/>
                  <a:moveTo>
                    <a:pt x="698" y="0"/>
                  </a:moveTo>
                  <a:cubicBezTo>
                    <a:pt x="478" y="0"/>
                    <a:pt x="263" y="122"/>
                    <a:pt x="105" y="283"/>
                  </a:cubicBezTo>
                  <a:cubicBezTo>
                    <a:pt x="83" y="306"/>
                    <a:pt x="87" y="333"/>
                    <a:pt x="96" y="356"/>
                  </a:cubicBezTo>
                  <a:cubicBezTo>
                    <a:pt x="1" y="601"/>
                    <a:pt x="110" y="942"/>
                    <a:pt x="337" y="1074"/>
                  </a:cubicBezTo>
                  <a:cubicBezTo>
                    <a:pt x="407" y="1113"/>
                    <a:pt x="483" y="1130"/>
                    <a:pt x="562" y="1130"/>
                  </a:cubicBezTo>
                  <a:cubicBezTo>
                    <a:pt x="776" y="1130"/>
                    <a:pt x="1003" y="1001"/>
                    <a:pt x="1120" y="838"/>
                  </a:cubicBezTo>
                  <a:cubicBezTo>
                    <a:pt x="1301" y="592"/>
                    <a:pt x="1256" y="237"/>
                    <a:pt x="988" y="78"/>
                  </a:cubicBezTo>
                  <a:cubicBezTo>
                    <a:pt x="893" y="24"/>
                    <a:pt x="795" y="0"/>
                    <a:pt x="69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622393" y="-410119"/>
              <a:ext cx="338832" cy="288117"/>
            </a:xfrm>
            <a:custGeom>
              <a:avLst/>
              <a:gdLst/>
              <a:ahLst/>
              <a:cxnLst/>
              <a:rect l="l" t="t" r="r" b="b"/>
              <a:pathLst>
                <a:path w="1383" h="1176" extrusionOk="0">
                  <a:moveTo>
                    <a:pt x="683" y="121"/>
                  </a:moveTo>
                  <a:cubicBezTo>
                    <a:pt x="739" y="121"/>
                    <a:pt x="796" y="129"/>
                    <a:pt x="851" y="146"/>
                  </a:cubicBezTo>
                  <a:cubicBezTo>
                    <a:pt x="851" y="150"/>
                    <a:pt x="855" y="150"/>
                    <a:pt x="860" y="155"/>
                  </a:cubicBezTo>
                  <a:cubicBezTo>
                    <a:pt x="1105" y="296"/>
                    <a:pt x="1237" y="496"/>
                    <a:pt x="1073" y="769"/>
                  </a:cubicBezTo>
                  <a:cubicBezTo>
                    <a:pt x="975" y="933"/>
                    <a:pt x="811" y="1057"/>
                    <a:pt x="631" y="1057"/>
                  </a:cubicBezTo>
                  <a:cubicBezTo>
                    <a:pt x="561" y="1057"/>
                    <a:pt x="490" y="1038"/>
                    <a:pt x="419" y="996"/>
                  </a:cubicBezTo>
                  <a:cubicBezTo>
                    <a:pt x="200" y="864"/>
                    <a:pt x="137" y="555"/>
                    <a:pt x="269" y="337"/>
                  </a:cubicBezTo>
                  <a:cubicBezTo>
                    <a:pt x="360" y="191"/>
                    <a:pt x="519" y="121"/>
                    <a:pt x="683" y="121"/>
                  </a:cubicBezTo>
                  <a:close/>
                  <a:moveTo>
                    <a:pt x="685" y="0"/>
                  </a:moveTo>
                  <a:cubicBezTo>
                    <a:pt x="462" y="0"/>
                    <a:pt x="244" y="115"/>
                    <a:pt x="141" y="328"/>
                  </a:cubicBezTo>
                  <a:cubicBezTo>
                    <a:pt x="0" y="619"/>
                    <a:pt x="118" y="987"/>
                    <a:pt x="410" y="1123"/>
                  </a:cubicBezTo>
                  <a:cubicBezTo>
                    <a:pt x="485" y="1160"/>
                    <a:pt x="560" y="1176"/>
                    <a:pt x="633" y="1176"/>
                  </a:cubicBezTo>
                  <a:cubicBezTo>
                    <a:pt x="853" y="1176"/>
                    <a:pt x="1052" y="1026"/>
                    <a:pt x="1178" y="828"/>
                  </a:cubicBezTo>
                  <a:cubicBezTo>
                    <a:pt x="1383" y="500"/>
                    <a:pt x="1224" y="232"/>
                    <a:pt x="928" y="55"/>
                  </a:cubicBezTo>
                  <a:cubicBezTo>
                    <a:pt x="919" y="50"/>
                    <a:pt x="914" y="41"/>
                    <a:pt x="901" y="37"/>
                  </a:cubicBezTo>
                  <a:cubicBezTo>
                    <a:pt x="831" y="12"/>
                    <a:pt x="758" y="0"/>
                    <a:pt x="6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084706" y="-378270"/>
              <a:ext cx="352551" cy="273417"/>
            </a:xfrm>
            <a:custGeom>
              <a:avLst/>
              <a:gdLst/>
              <a:ahLst/>
              <a:cxnLst/>
              <a:rect l="l" t="t" r="r" b="b"/>
              <a:pathLst>
                <a:path w="1439" h="1116" extrusionOk="0">
                  <a:moveTo>
                    <a:pt x="815" y="120"/>
                  </a:moveTo>
                  <a:lnTo>
                    <a:pt x="815" y="120"/>
                  </a:lnTo>
                  <a:cubicBezTo>
                    <a:pt x="1277" y="146"/>
                    <a:pt x="1257" y="993"/>
                    <a:pt x="744" y="993"/>
                  </a:cubicBezTo>
                  <a:cubicBezTo>
                    <a:pt x="702" y="993"/>
                    <a:pt x="658" y="987"/>
                    <a:pt x="610" y="975"/>
                  </a:cubicBezTo>
                  <a:cubicBezTo>
                    <a:pt x="355" y="912"/>
                    <a:pt x="137" y="743"/>
                    <a:pt x="246" y="457"/>
                  </a:cubicBezTo>
                  <a:cubicBezTo>
                    <a:pt x="321" y="271"/>
                    <a:pt x="472" y="123"/>
                    <a:pt x="668" y="123"/>
                  </a:cubicBezTo>
                  <a:cubicBezTo>
                    <a:pt x="697" y="123"/>
                    <a:pt x="728" y="127"/>
                    <a:pt x="760" y="134"/>
                  </a:cubicBezTo>
                  <a:cubicBezTo>
                    <a:pt x="766" y="135"/>
                    <a:pt x="771" y="136"/>
                    <a:pt x="776" y="136"/>
                  </a:cubicBezTo>
                  <a:cubicBezTo>
                    <a:pt x="792" y="136"/>
                    <a:pt x="804" y="131"/>
                    <a:pt x="815" y="120"/>
                  </a:cubicBezTo>
                  <a:close/>
                  <a:moveTo>
                    <a:pt x="785" y="0"/>
                  </a:moveTo>
                  <a:cubicBezTo>
                    <a:pt x="757" y="0"/>
                    <a:pt x="727" y="2"/>
                    <a:pt x="696" y="7"/>
                  </a:cubicBezTo>
                  <a:cubicBezTo>
                    <a:pt x="688" y="6"/>
                    <a:pt x="679" y="6"/>
                    <a:pt x="671" y="6"/>
                  </a:cubicBezTo>
                  <a:cubicBezTo>
                    <a:pt x="405" y="6"/>
                    <a:pt x="194" y="211"/>
                    <a:pt x="114" y="471"/>
                  </a:cubicBezTo>
                  <a:cubicBezTo>
                    <a:pt x="1" y="843"/>
                    <a:pt x="360" y="1071"/>
                    <a:pt x="692" y="1112"/>
                  </a:cubicBezTo>
                  <a:cubicBezTo>
                    <a:pt x="716" y="1114"/>
                    <a:pt x="739" y="1116"/>
                    <a:pt x="762" y="1116"/>
                  </a:cubicBezTo>
                  <a:cubicBezTo>
                    <a:pt x="1410" y="1116"/>
                    <a:pt x="1439" y="0"/>
                    <a:pt x="7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585973" y="-379985"/>
              <a:ext cx="318987" cy="277337"/>
            </a:xfrm>
            <a:custGeom>
              <a:avLst/>
              <a:gdLst/>
              <a:ahLst/>
              <a:cxnLst/>
              <a:rect l="l" t="t" r="r" b="b"/>
              <a:pathLst>
                <a:path w="1302" h="1132" extrusionOk="0">
                  <a:moveTo>
                    <a:pt x="686" y="117"/>
                  </a:moveTo>
                  <a:cubicBezTo>
                    <a:pt x="718" y="117"/>
                    <a:pt x="750" y="120"/>
                    <a:pt x="783" y="127"/>
                  </a:cubicBezTo>
                  <a:cubicBezTo>
                    <a:pt x="1061" y="186"/>
                    <a:pt x="1202" y="482"/>
                    <a:pt x="1051" y="732"/>
                  </a:cubicBezTo>
                  <a:cubicBezTo>
                    <a:pt x="961" y="884"/>
                    <a:pt x="762" y="1007"/>
                    <a:pt x="575" y="1007"/>
                  </a:cubicBezTo>
                  <a:cubicBezTo>
                    <a:pt x="537" y="1007"/>
                    <a:pt x="500" y="1002"/>
                    <a:pt x="465" y="991"/>
                  </a:cubicBezTo>
                  <a:cubicBezTo>
                    <a:pt x="233" y="923"/>
                    <a:pt x="110" y="578"/>
                    <a:pt x="224" y="368"/>
                  </a:cubicBezTo>
                  <a:cubicBezTo>
                    <a:pt x="233" y="355"/>
                    <a:pt x="233" y="346"/>
                    <a:pt x="228" y="332"/>
                  </a:cubicBezTo>
                  <a:cubicBezTo>
                    <a:pt x="355" y="213"/>
                    <a:pt x="514" y="117"/>
                    <a:pt x="686" y="117"/>
                  </a:cubicBezTo>
                  <a:close/>
                  <a:moveTo>
                    <a:pt x="702" y="0"/>
                  </a:moveTo>
                  <a:cubicBezTo>
                    <a:pt x="480" y="0"/>
                    <a:pt x="264" y="125"/>
                    <a:pt x="106" y="287"/>
                  </a:cubicBezTo>
                  <a:cubicBezTo>
                    <a:pt x="83" y="309"/>
                    <a:pt x="87" y="337"/>
                    <a:pt x="101" y="355"/>
                  </a:cubicBezTo>
                  <a:cubicBezTo>
                    <a:pt x="1" y="600"/>
                    <a:pt x="110" y="941"/>
                    <a:pt x="342" y="1073"/>
                  </a:cubicBezTo>
                  <a:cubicBezTo>
                    <a:pt x="411" y="1114"/>
                    <a:pt x="487" y="1131"/>
                    <a:pt x="566" y="1131"/>
                  </a:cubicBezTo>
                  <a:cubicBezTo>
                    <a:pt x="779" y="1131"/>
                    <a:pt x="1007" y="1001"/>
                    <a:pt x="1120" y="841"/>
                  </a:cubicBezTo>
                  <a:cubicBezTo>
                    <a:pt x="1302" y="596"/>
                    <a:pt x="1256" y="236"/>
                    <a:pt x="988" y="77"/>
                  </a:cubicBezTo>
                  <a:cubicBezTo>
                    <a:pt x="894" y="24"/>
                    <a:pt x="798" y="0"/>
                    <a:pt x="702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70825" y="-385620"/>
              <a:ext cx="340057" cy="287627"/>
            </a:xfrm>
            <a:custGeom>
              <a:avLst/>
              <a:gdLst/>
              <a:ahLst/>
              <a:cxnLst/>
              <a:rect l="l" t="t" r="r" b="b"/>
              <a:pathLst>
                <a:path w="1388" h="1174" extrusionOk="0">
                  <a:moveTo>
                    <a:pt x="684" y="119"/>
                  </a:moveTo>
                  <a:cubicBezTo>
                    <a:pt x="740" y="119"/>
                    <a:pt x="796" y="128"/>
                    <a:pt x="851" y="146"/>
                  </a:cubicBezTo>
                  <a:cubicBezTo>
                    <a:pt x="855" y="146"/>
                    <a:pt x="855" y="150"/>
                    <a:pt x="860" y="155"/>
                  </a:cubicBezTo>
                  <a:cubicBezTo>
                    <a:pt x="1105" y="296"/>
                    <a:pt x="1242" y="496"/>
                    <a:pt x="1078" y="769"/>
                  </a:cubicBezTo>
                  <a:cubicBezTo>
                    <a:pt x="980" y="933"/>
                    <a:pt x="813" y="1057"/>
                    <a:pt x="633" y="1057"/>
                  </a:cubicBezTo>
                  <a:cubicBezTo>
                    <a:pt x="564" y="1057"/>
                    <a:pt x="493" y="1038"/>
                    <a:pt x="423" y="996"/>
                  </a:cubicBezTo>
                  <a:cubicBezTo>
                    <a:pt x="200" y="860"/>
                    <a:pt x="141" y="555"/>
                    <a:pt x="273" y="337"/>
                  </a:cubicBezTo>
                  <a:cubicBezTo>
                    <a:pt x="364" y="192"/>
                    <a:pt x="523" y="119"/>
                    <a:pt x="684" y="119"/>
                  </a:cubicBezTo>
                  <a:close/>
                  <a:moveTo>
                    <a:pt x="685" y="0"/>
                  </a:moveTo>
                  <a:cubicBezTo>
                    <a:pt x="462" y="0"/>
                    <a:pt x="244" y="115"/>
                    <a:pt x="141" y="328"/>
                  </a:cubicBezTo>
                  <a:cubicBezTo>
                    <a:pt x="0" y="619"/>
                    <a:pt x="118" y="987"/>
                    <a:pt x="409" y="1124"/>
                  </a:cubicBezTo>
                  <a:cubicBezTo>
                    <a:pt x="486" y="1158"/>
                    <a:pt x="561" y="1174"/>
                    <a:pt x="634" y="1174"/>
                  </a:cubicBezTo>
                  <a:cubicBezTo>
                    <a:pt x="856" y="1174"/>
                    <a:pt x="1055" y="1027"/>
                    <a:pt x="1178" y="828"/>
                  </a:cubicBezTo>
                  <a:cubicBezTo>
                    <a:pt x="1387" y="501"/>
                    <a:pt x="1228" y="228"/>
                    <a:pt x="928" y="55"/>
                  </a:cubicBezTo>
                  <a:cubicBezTo>
                    <a:pt x="923" y="46"/>
                    <a:pt x="914" y="41"/>
                    <a:pt x="901" y="37"/>
                  </a:cubicBezTo>
                  <a:cubicBezTo>
                    <a:pt x="831" y="12"/>
                    <a:pt x="758" y="0"/>
                    <a:pt x="6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528728" y="-406199"/>
              <a:ext cx="351326" cy="273662"/>
            </a:xfrm>
            <a:custGeom>
              <a:avLst/>
              <a:gdLst/>
              <a:ahLst/>
              <a:cxnLst/>
              <a:rect l="l" t="t" r="r" b="b"/>
              <a:pathLst>
                <a:path w="1434" h="1117" extrusionOk="0">
                  <a:moveTo>
                    <a:pt x="810" y="121"/>
                  </a:moveTo>
                  <a:cubicBezTo>
                    <a:pt x="1277" y="146"/>
                    <a:pt x="1253" y="993"/>
                    <a:pt x="739" y="993"/>
                  </a:cubicBezTo>
                  <a:cubicBezTo>
                    <a:pt x="698" y="993"/>
                    <a:pt x="653" y="987"/>
                    <a:pt x="605" y="976"/>
                  </a:cubicBezTo>
                  <a:cubicBezTo>
                    <a:pt x="355" y="912"/>
                    <a:pt x="132" y="739"/>
                    <a:pt x="246" y="457"/>
                  </a:cubicBezTo>
                  <a:cubicBezTo>
                    <a:pt x="317" y="272"/>
                    <a:pt x="467" y="124"/>
                    <a:pt x="663" y="124"/>
                  </a:cubicBezTo>
                  <a:cubicBezTo>
                    <a:pt x="693" y="124"/>
                    <a:pt x="723" y="127"/>
                    <a:pt x="755" y="134"/>
                  </a:cubicBezTo>
                  <a:cubicBezTo>
                    <a:pt x="761" y="135"/>
                    <a:pt x="766" y="136"/>
                    <a:pt x="771" y="136"/>
                  </a:cubicBezTo>
                  <a:cubicBezTo>
                    <a:pt x="787" y="136"/>
                    <a:pt x="799" y="131"/>
                    <a:pt x="810" y="121"/>
                  </a:cubicBezTo>
                  <a:close/>
                  <a:moveTo>
                    <a:pt x="781" y="0"/>
                  </a:moveTo>
                  <a:cubicBezTo>
                    <a:pt x="752" y="0"/>
                    <a:pt x="722" y="3"/>
                    <a:pt x="691" y="7"/>
                  </a:cubicBezTo>
                  <a:cubicBezTo>
                    <a:pt x="683" y="7"/>
                    <a:pt x="674" y="6"/>
                    <a:pt x="666" y="6"/>
                  </a:cubicBezTo>
                  <a:cubicBezTo>
                    <a:pt x="400" y="6"/>
                    <a:pt x="189" y="211"/>
                    <a:pt x="109" y="471"/>
                  </a:cubicBezTo>
                  <a:cubicBezTo>
                    <a:pt x="0" y="844"/>
                    <a:pt x="355" y="1071"/>
                    <a:pt x="687" y="1112"/>
                  </a:cubicBezTo>
                  <a:cubicBezTo>
                    <a:pt x="711" y="1115"/>
                    <a:pt x="734" y="1116"/>
                    <a:pt x="757" y="1116"/>
                  </a:cubicBezTo>
                  <a:cubicBezTo>
                    <a:pt x="1405" y="1116"/>
                    <a:pt x="1434" y="0"/>
                    <a:pt x="781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954290" y="-463774"/>
              <a:ext cx="338832" cy="288362"/>
            </a:xfrm>
            <a:custGeom>
              <a:avLst/>
              <a:gdLst/>
              <a:ahLst/>
              <a:cxnLst/>
              <a:rect l="l" t="t" r="r" b="b"/>
              <a:pathLst>
                <a:path w="1383" h="1177" extrusionOk="0">
                  <a:moveTo>
                    <a:pt x="681" y="122"/>
                  </a:moveTo>
                  <a:cubicBezTo>
                    <a:pt x="737" y="122"/>
                    <a:pt x="793" y="130"/>
                    <a:pt x="846" y="146"/>
                  </a:cubicBezTo>
                  <a:cubicBezTo>
                    <a:pt x="851" y="151"/>
                    <a:pt x="855" y="151"/>
                    <a:pt x="855" y="156"/>
                  </a:cubicBezTo>
                  <a:cubicBezTo>
                    <a:pt x="1106" y="297"/>
                    <a:pt x="1237" y="497"/>
                    <a:pt x="1074" y="769"/>
                  </a:cubicBezTo>
                  <a:cubicBezTo>
                    <a:pt x="975" y="933"/>
                    <a:pt x="808" y="1057"/>
                    <a:pt x="629" y="1057"/>
                  </a:cubicBezTo>
                  <a:cubicBezTo>
                    <a:pt x="560" y="1057"/>
                    <a:pt x="489" y="1039"/>
                    <a:pt x="419" y="997"/>
                  </a:cubicBezTo>
                  <a:cubicBezTo>
                    <a:pt x="201" y="865"/>
                    <a:pt x="137" y="556"/>
                    <a:pt x="269" y="337"/>
                  </a:cubicBezTo>
                  <a:cubicBezTo>
                    <a:pt x="360" y="192"/>
                    <a:pt x="520" y="122"/>
                    <a:pt x="681" y="122"/>
                  </a:cubicBezTo>
                  <a:close/>
                  <a:moveTo>
                    <a:pt x="685" y="1"/>
                  </a:moveTo>
                  <a:cubicBezTo>
                    <a:pt x="462" y="1"/>
                    <a:pt x="243" y="115"/>
                    <a:pt x="137" y="328"/>
                  </a:cubicBezTo>
                  <a:cubicBezTo>
                    <a:pt x="0" y="619"/>
                    <a:pt x="114" y="988"/>
                    <a:pt x="410" y="1124"/>
                  </a:cubicBezTo>
                  <a:cubicBezTo>
                    <a:pt x="485" y="1160"/>
                    <a:pt x="560" y="1176"/>
                    <a:pt x="633" y="1176"/>
                  </a:cubicBezTo>
                  <a:cubicBezTo>
                    <a:pt x="853" y="1176"/>
                    <a:pt x="1051" y="1027"/>
                    <a:pt x="1174" y="829"/>
                  </a:cubicBezTo>
                  <a:cubicBezTo>
                    <a:pt x="1383" y="501"/>
                    <a:pt x="1224" y="233"/>
                    <a:pt x="928" y="56"/>
                  </a:cubicBezTo>
                  <a:cubicBezTo>
                    <a:pt x="919" y="51"/>
                    <a:pt x="910" y="42"/>
                    <a:pt x="901" y="37"/>
                  </a:cubicBezTo>
                  <a:cubicBezTo>
                    <a:pt x="831" y="13"/>
                    <a:pt x="758" y="1"/>
                    <a:pt x="685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832197" y="-1027515"/>
              <a:ext cx="2021474" cy="1423190"/>
            </a:xfrm>
            <a:custGeom>
              <a:avLst/>
              <a:gdLst/>
              <a:ahLst/>
              <a:cxnLst/>
              <a:rect l="l" t="t" r="r" b="b"/>
              <a:pathLst>
                <a:path w="8251" h="5809" extrusionOk="0">
                  <a:moveTo>
                    <a:pt x="1206" y="1"/>
                  </a:moveTo>
                  <a:lnTo>
                    <a:pt x="1329" y="478"/>
                  </a:lnTo>
                  <a:lnTo>
                    <a:pt x="1211" y="483"/>
                  </a:lnTo>
                  <a:lnTo>
                    <a:pt x="865" y="501"/>
                  </a:lnTo>
                  <a:cubicBezTo>
                    <a:pt x="865" y="501"/>
                    <a:pt x="911" y="638"/>
                    <a:pt x="961" y="715"/>
                  </a:cubicBezTo>
                  <a:cubicBezTo>
                    <a:pt x="1006" y="788"/>
                    <a:pt x="924" y="860"/>
                    <a:pt x="883" y="901"/>
                  </a:cubicBezTo>
                  <a:cubicBezTo>
                    <a:pt x="842" y="942"/>
                    <a:pt x="592" y="1033"/>
                    <a:pt x="592" y="1033"/>
                  </a:cubicBezTo>
                  <a:cubicBezTo>
                    <a:pt x="592" y="1033"/>
                    <a:pt x="547" y="1101"/>
                    <a:pt x="547" y="1142"/>
                  </a:cubicBezTo>
                  <a:cubicBezTo>
                    <a:pt x="547" y="1179"/>
                    <a:pt x="679" y="1406"/>
                    <a:pt x="679" y="1406"/>
                  </a:cubicBezTo>
                  <a:lnTo>
                    <a:pt x="187" y="1429"/>
                  </a:lnTo>
                  <a:lnTo>
                    <a:pt x="269" y="1556"/>
                  </a:lnTo>
                  <a:lnTo>
                    <a:pt x="419" y="1852"/>
                  </a:lnTo>
                  <a:lnTo>
                    <a:pt x="1" y="1911"/>
                  </a:lnTo>
                  <a:cubicBezTo>
                    <a:pt x="1" y="1911"/>
                    <a:pt x="56" y="1979"/>
                    <a:pt x="110" y="2043"/>
                  </a:cubicBezTo>
                  <a:cubicBezTo>
                    <a:pt x="165" y="2106"/>
                    <a:pt x="760" y="2466"/>
                    <a:pt x="911" y="2548"/>
                  </a:cubicBezTo>
                  <a:cubicBezTo>
                    <a:pt x="1056" y="2629"/>
                    <a:pt x="1643" y="3034"/>
                    <a:pt x="1779" y="3102"/>
                  </a:cubicBezTo>
                  <a:cubicBezTo>
                    <a:pt x="1916" y="3166"/>
                    <a:pt x="3303" y="3912"/>
                    <a:pt x="3494" y="3994"/>
                  </a:cubicBezTo>
                  <a:cubicBezTo>
                    <a:pt x="3685" y="4071"/>
                    <a:pt x="5472" y="4958"/>
                    <a:pt x="6031" y="5235"/>
                  </a:cubicBezTo>
                  <a:cubicBezTo>
                    <a:pt x="6586" y="5508"/>
                    <a:pt x="7373" y="5808"/>
                    <a:pt x="7373" y="5808"/>
                  </a:cubicBezTo>
                  <a:cubicBezTo>
                    <a:pt x="7373" y="5808"/>
                    <a:pt x="7304" y="5640"/>
                    <a:pt x="7282" y="5576"/>
                  </a:cubicBezTo>
                  <a:cubicBezTo>
                    <a:pt x="7264" y="5508"/>
                    <a:pt x="7259" y="5235"/>
                    <a:pt x="7259" y="5235"/>
                  </a:cubicBezTo>
                  <a:lnTo>
                    <a:pt x="7600" y="5199"/>
                  </a:lnTo>
                  <a:lnTo>
                    <a:pt x="7473" y="4680"/>
                  </a:lnTo>
                  <a:lnTo>
                    <a:pt x="7868" y="4535"/>
                  </a:lnTo>
                  <a:lnTo>
                    <a:pt x="7787" y="4075"/>
                  </a:lnTo>
                  <a:lnTo>
                    <a:pt x="8250" y="3848"/>
                  </a:lnTo>
                  <a:lnTo>
                    <a:pt x="8178" y="3807"/>
                  </a:lnTo>
                  <a:cubicBezTo>
                    <a:pt x="8178" y="3807"/>
                    <a:pt x="7023" y="3189"/>
                    <a:pt x="6963" y="3139"/>
                  </a:cubicBezTo>
                  <a:cubicBezTo>
                    <a:pt x="6900" y="3089"/>
                    <a:pt x="4744" y="1947"/>
                    <a:pt x="4744" y="1947"/>
                  </a:cubicBezTo>
                  <a:cubicBezTo>
                    <a:pt x="4744" y="1947"/>
                    <a:pt x="3057" y="1033"/>
                    <a:pt x="2407" y="665"/>
                  </a:cubicBezTo>
                  <a:cubicBezTo>
                    <a:pt x="1752" y="292"/>
                    <a:pt x="1224" y="1"/>
                    <a:pt x="12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806717" y="-1042950"/>
              <a:ext cx="2068024" cy="1457980"/>
            </a:xfrm>
            <a:custGeom>
              <a:avLst/>
              <a:gdLst/>
              <a:ahLst/>
              <a:cxnLst/>
              <a:rect l="l" t="t" r="r" b="b"/>
              <a:pathLst>
                <a:path w="8441" h="5951" extrusionOk="0">
                  <a:moveTo>
                    <a:pt x="1406" y="159"/>
                  </a:moveTo>
                  <a:cubicBezTo>
                    <a:pt x="1528" y="237"/>
                    <a:pt x="1651" y="309"/>
                    <a:pt x="1779" y="373"/>
                  </a:cubicBezTo>
                  <a:cubicBezTo>
                    <a:pt x="1779" y="373"/>
                    <a:pt x="1779" y="378"/>
                    <a:pt x="1774" y="382"/>
                  </a:cubicBezTo>
                  <a:cubicBezTo>
                    <a:pt x="3416" y="1292"/>
                    <a:pt x="5066" y="2178"/>
                    <a:pt x="6713" y="3070"/>
                  </a:cubicBezTo>
                  <a:cubicBezTo>
                    <a:pt x="7227" y="3352"/>
                    <a:pt x="7745" y="3629"/>
                    <a:pt x="8259" y="3907"/>
                  </a:cubicBezTo>
                  <a:cubicBezTo>
                    <a:pt x="8109" y="3975"/>
                    <a:pt x="7963" y="4043"/>
                    <a:pt x="7813" y="4111"/>
                  </a:cubicBezTo>
                  <a:cubicBezTo>
                    <a:pt x="7790" y="4125"/>
                    <a:pt x="7768" y="4152"/>
                    <a:pt x="7781" y="4184"/>
                  </a:cubicBezTo>
                  <a:cubicBezTo>
                    <a:pt x="7822" y="4316"/>
                    <a:pt x="7868" y="4448"/>
                    <a:pt x="7913" y="4580"/>
                  </a:cubicBezTo>
                  <a:cubicBezTo>
                    <a:pt x="7795" y="4616"/>
                    <a:pt x="7681" y="4657"/>
                    <a:pt x="7563" y="4693"/>
                  </a:cubicBezTo>
                  <a:cubicBezTo>
                    <a:pt x="7540" y="4702"/>
                    <a:pt x="7522" y="4734"/>
                    <a:pt x="7531" y="4762"/>
                  </a:cubicBezTo>
                  <a:cubicBezTo>
                    <a:pt x="7572" y="4921"/>
                    <a:pt x="7618" y="5084"/>
                    <a:pt x="7659" y="5248"/>
                  </a:cubicBezTo>
                  <a:cubicBezTo>
                    <a:pt x="7559" y="5266"/>
                    <a:pt x="7463" y="5280"/>
                    <a:pt x="7363" y="5298"/>
                  </a:cubicBezTo>
                  <a:cubicBezTo>
                    <a:pt x="7336" y="5303"/>
                    <a:pt x="7313" y="5325"/>
                    <a:pt x="7313" y="5357"/>
                  </a:cubicBezTo>
                  <a:cubicBezTo>
                    <a:pt x="7322" y="5516"/>
                    <a:pt x="7354" y="5671"/>
                    <a:pt x="7408" y="5817"/>
                  </a:cubicBezTo>
                  <a:cubicBezTo>
                    <a:pt x="7163" y="5744"/>
                    <a:pt x="6931" y="5626"/>
                    <a:pt x="6699" y="5516"/>
                  </a:cubicBezTo>
                  <a:cubicBezTo>
                    <a:pt x="6440" y="5389"/>
                    <a:pt x="6176" y="5266"/>
                    <a:pt x="5917" y="5139"/>
                  </a:cubicBezTo>
                  <a:cubicBezTo>
                    <a:pt x="5389" y="4884"/>
                    <a:pt x="4862" y="4625"/>
                    <a:pt x="4334" y="4366"/>
                  </a:cubicBezTo>
                  <a:cubicBezTo>
                    <a:pt x="3316" y="3857"/>
                    <a:pt x="2306" y="3334"/>
                    <a:pt x="1315" y="2770"/>
                  </a:cubicBezTo>
                  <a:cubicBezTo>
                    <a:pt x="1178" y="2683"/>
                    <a:pt x="1037" y="2597"/>
                    <a:pt x="896" y="2506"/>
                  </a:cubicBezTo>
                  <a:cubicBezTo>
                    <a:pt x="892" y="2506"/>
                    <a:pt x="892" y="2501"/>
                    <a:pt x="887" y="2501"/>
                  </a:cubicBezTo>
                  <a:cubicBezTo>
                    <a:pt x="864" y="2488"/>
                    <a:pt x="842" y="2474"/>
                    <a:pt x="819" y="2456"/>
                  </a:cubicBezTo>
                  <a:cubicBezTo>
                    <a:pt x="637" y="2342"/>
                    <a:pt x="460" y="2229"/>
                    <a:pt x="278" y="2119"/>
                  </a:cubicBezTo>
                  <a:cubicBezTo>
                    <a:pt x="237" y="2083"/>
                    <a:pt x="200" y="2047"/>
                    <a:pt x="164" y="2010"/>
                  </a:cubicBezTo>
                  <a:cubicBezTo>
                    <a:pt x="287" y="1987"/>
                    <a:pt x="405" y="1956"/>
                    <a:pt x="523" y="1915"/>
                  </a:cubicBezTo>
                  <a:cubicBezTo>
                    <a:pt x="555" y="1901"/>
                    <a:pt x="569" y="1860"/>
                    <a:pt x="555" y="1833"/>
                  </a:cubicBezTo>
                  <a:cubicBezTo>
                    <a:pt x="496" y="1737"/>
                    <a:pt x="442" y="1637"/>
                    <a:pt x="382" y="1542"/>
                  </a:cubicBezTo>
                  <a:cubicBezTo>
                    <a:pt x="514" y="1533"/>
                    <a:pt x="651" y="1519"/>
                    <a:pt x="783" y="1510"/>
                  </a:cubicBezTo>
                  <a:cubicBezTo>
                    <a:pt x="819" y="1505"/>
                    <a:pt x="842" y="1460"/>
                    <a:pt x="824" y="1428"/>
                  </a:cubicBezTo>
                  <a:cubicBezTo>
                    <a:pt x="796" y="1374"/>
                    <a:pt x="764" y="1324"/>
                    <a:pt x="737" y="1269"/>
                  </a:cubicBezTo>
                  <a:cubicBezTo>
                    <a:pt x="723" y="1251"/>
                    <a:pt x="714" y="1228"/>
                    <a:pt x="701" y="1210"/>
                  </a:cubicBezTo>
                  <a:cubicBezTo>
                    <a:pt x="687" y="1173"/>
                    <a:pt x="673" y="1173"/>
                    <a:pt x="696" y="1151"/>
                  </a:cubicBezTo>
                  <a:cubicBezTo>
                    <a:pt x="723" y="1119"/>
                    <a:pt x="805" y="1105"/>
                    <a:pt x="842" y="1087"/>
                  </a:cubicBezTo>
                  <a:cubicBezTo>
                    <a:pt x="887" y="1064"/>
                    <a:pt x="937" y="1051"/>
                    <a:pt x="983" y="1023"/>
                  </a:cubicBezTo>
                  <a:cubicBezTo>
                    <a:pt x="1155" y="928"/>
                    <a:pt x="1078" y="751"/>
                    <a:pt x="1024" y="600"/>
                  </a:cubicBezTo>
                  <a:cubicBezTo>
                    <a:pt x="1165" y="587"/>
                    <a:pt x="1301" y="582"/>
                    <a:pt x="1442" y="578"/>
                  </a:cubicBezTo>
                  <a:cubicBezTo>
                    <a:pt x="1474" y="578"/>
                    <a:pt x="1487" y="541"/>
                    <a:pt x="1483" y="514"/>
                  </a:cubicBezTo>
                  <a:cubicBezTo>
                    <a:pt x="1465" y="391"/>
                    <a:pt x="1437" y="273"/>
                    <a:pt x="1406" y="159"/>
                  </a:cubicBezTo>
                  <a:close/>
                  <a:moveTo>
                    <a:pt x="1329" y="0"/>
                  </a:moveTo>
                  <a:cubicBezTo>
                    <a:pt x="1301" y="0"/>
                    <a:pt x="1271" y="34"/>
                    <a:pt x="1278" y="64"/>
                  </a:cubicBezTo>
                  <a:cubicBezTo>
                    <a:pt x="1324" y="200"/>
                    <a:pt x="1360" y="341"/>
                    <a:pt x="1387" y="482"/>
                  </a:cubicBezTo>
                  <a:cubicBezTo>
                    <a:pt x="1242" y="487"/>
                    <a:pt x="1101" y="491"/>
                    <a:pt x="960" y="505"/>
                  </a:cubicBezTo>
                  <a:cubicBezTo>
                    <a:pt x="928" y="510"/>
                    <a:pt x="905" y="541"/>
                    <a:pt x="914" y="573"/>
                  </a:cubicBezTo>
                  <a:cubicBezTo>
                    <a:pt x="933" y="628"/>
                    <a:pt x="951" y="687"/>
                    <a:pt x="969" y="746"/>
                  </a:cubicBezTo>
                  <a:cubicBezTo>
                    <a:pt x="992" y="819"/>
                    <a:pt x="1024" y="882"/>
                    <a:pt x="937" y="932"/>
                  </a:cubicBezTo>
                  <a:cubicBezTo>
                    <a:pt x="842" y="996"/>
                    <a:pt x="728" y="1010"/>
                    <a:pt x="633" y="1069"/>
                  </a:cubicBezTo>
                  <a:cubicBezTo>
                    <a:pt x="587" y="1096"/>
                    <a:pt x="569" y="1142"/>
                    <a:pt x="582" y="1201"/>
                  </a:cubicBezTo>
                  <a:cubicBezTo>
                    <a:pt x="605" y="1269"/>
                    <a:pt x="651" y="1342"/>
                    <a:pt x="692" y="1410"/>
                  </a:cubicBezTo>
                  <a:cubicBezTo>
                    <a:pt x="560" y="1419"/>
                    <a:pt x="428" y="1433"/>
                    <a:pt x="296" y="1442"/>
                  </a:cubicBezTo>
                  <a:cubicBezTo>
                    <a:pt x="260" y="1446"/>
                    <a:pt x="237" y="1492"/>
                    <a:pt x="255" y="1524"/>
                  </a:cubicBezTo>
                  <a:cubicBezTo>
                    <a:pt x="314" y="1628"/>
                    <a:pt x="373" y="1733"/>
                    <a:pt x="432" y="1833"/>
                  </a:cubicBezTo>
                  <a:cubicBezTo>
                    <a:pt x="310" y="1874"/>
                    <a:pt x="191" y="1901"/>
                    <a:pt x="64" y="1919"/>
                  </a:cubicBezTo>
                  <a:cubicBezTo>
                    <a:pt x="19" y="1924"/>
                    <a:pt x="0" y="1978"/>
                    <a:pt x="28" y="2010"/>
                  </a:cubicBezTo>
                  <a:cubicBezTo>
                    <a:pt x="60" y="2051"/>
                    <a:pt x="91" y="2088"/>
                    <a:pt x="128" y="2119"/>
                  </a:cubicBezTo>
                  <a:cubicBezTo>
                    <a:pt x="178" y="2147"/>
                    <a:pt x="223" y="2178"/>
                    <a:pt x="269" y="2219"/>
                  </a:cubicBezTo>
                  <a:cubicBezTo>
                    <a:pt x="278" y="2219"/>
                    <a:pt x="287" y="2224"/>
                    <a:pt x="296" y="2229"/>
                  </a:cubicBezTo>
                  <a:cubicBezTo>
                    <a:pt x="301" y="2229"/>
                    <a:pt x="310" y="2233"/>
                    <a:pt x="314" y="2238"/>
                  </a:cubicBezTo>
                  <a:cubicBezTo>
                    <a:pt x="319" y="2238"/>
                    <a:pt x="319" y="2242"/>
                    <a:pt x="319" y="2242"/>
                  </a:cubicBezTo>
                  <a:cubicBezTo>
                    <a:pt x="432" y="2306"/>
                    <a:pt x="537" y="2379"/>
                    <a:pt x="642" y="2456"/>
                  </a:cubicBezTo>
                  <a:cubicBezTo>
                    <a:pt x="664" y="2470"/>
                    <a:pt x="683" y="2483"/>
                    <a:pt x="701" y="2501"/>
                  </a:cubicBezTo>
                  <a:lnTo>
                    <a:pt x="705" y="2501"/>
                  </a:lnTo>
                  <a:cubicBezTo>
                    <a:pt x="723" y="2515"/>
                    <a:pt x="746" y="2533"/>
                    <a:pt x="764" y="2547"/>
                  </a:cubicBezTo>
                  <a:cubicBezTo>
                    <a:pt x="792" y="2565"/>
                    <a:pt x="814" y="2583"/>
                    <a:pt x="837" y="2597"/>
                  </a:cubicBezTo>
                  <a:cubicBezTo>
                    <a:pt x="901" y="2638"/>
                    <a:pt x="960" y="2683"/>
                    <a:pt x="1024" y="2724"/>
                  </a:cubicBezTo>
                  <a:cubicBezTo>
                    <a:pt x="2552" y="3606"/>
                    <a:pt x="4130" y="4393"/>
                    <a:pt x="5712" y="5157"/>
                  </a:cubicBezTo>
                  <a:cubicBezTo>
                    <a:pt x="6008" y="5303"/>
                    <a:pt x="6303" y="5444"/>
                    <a:pt x="6599" y="5585"/>
                  </a:cubicBezTo>
                  <a:cubicBezTo>
                    <a:pt x="6885" y="5726"/>
                    <a:pt x="7172" y="5876"/>
                    <a:pt x="7486" y="5948"/>
                  </a:cubicBezTo>
                  <a:cubicBezTo>
                    <a:pt x="7490" y="5950"/>
                    <a:pt x="7494" y="5951"/>
                    <a:pt x="7499" y="5951"/>
                  </a:cubicBezTo>
                  <a:cubicBezTo>
                    <a:pt x="7533" y="5951"/>
                    <a:pt x="7557" y="5903"/>
                    <a:pt x="7540" y="5867"/>
                  </a:cubicBezTo>
                  <a:cubicBezTo>
                    <a:pt x="7468" y="5721"/>
                    <a:pt x="7427" y="5562"/>
                    <a:pt x="7413" y="5394"/>
                  </a:cubicBezTo>
                  <a:cubicBezTo>
                    <a:pt x="7518" y="5375"/>
                    <a:pt x="7622" y="5362"/>
                    <a:pt x="7722" y="5344"/>
                  </a:cubicBezTo>
                  <a:cubicBezTo>
                    <a:pt x="7754" y="5339"/>
                    <a:pt x="7781" y="5307"/>
                    <a:pt x="7772" y="5271"/>
                  </a:cubicBezTo>
                  <a:lnTo>
                    <a:pt x="7640" y="4775"/>
                  </a:lnTo>
                  <a:cubicBezTo>
                    <a:pt x="7754" y="4739"/>
                    <a:pt x="7872" y="4702"/>
                    <a:pt x="7991" y="4661"/>
                  </a:cubicBezTo>
                  <a:cubicBezTo>
                    <a:pt x="8013" y="4657"/>
                    <a:pt x="8036" y="4621"/>
                    <a:pt x="8027" y="4593"/>
                  </a:cubicBezTo>
                  <a:lnTo>
                    <a:pt x="7891" y="4189"/>
                  </a:lnTo>
                  <a:cubicBezTo>
                    <a:pt x="8059" y="4111"/>
                    <a:pt x="8222" y="4034"/>
                    <a:pt x="8386" y="3957"/>
                  </a:cubicBezTo>
                  <a:cubicBezTo>
                    <a:pt x="8427" y="3938"/>
                    <a:pt x="8441" y="3879"/>
                    <a:pt x="8400" y="3861"/>
                  </a:cubicBezTo>
                  <a:cubicBezTo>
                    <a:pt x="6476" y="2820"/>
                    <a:pt x="4548" y="1778"/>
                    <a:pt x="2620" y="751"/>
                  </a:cubicBezTo>
                  <a:cubicBezTo>
                    <a:pt x="2383" y="623"/>
                    <a:pt x="2151" y="500"/>
                    <a:pt x="1919" y="378"/>
                  </a:cubicBezTo>
                  <a:cubicBezTo>
                    <a:pt x="1915" y="378"/>
                    <a:pt x="1915" y="373"/>
                    <a:pt x="1910" y="369"/>
                  </a:cubicBezTo>
                  <a:cubicBezTo>
                    <a:pt x="1724" y="241"/>
                    <a:pt x="1533" y="132"/>
                    <a:pt x="1346" y="5"/>
                  </a:cubicBezTo>
                  <a:cubicBezTo>
                    <a:pt x="1341" y="2"/>
                    <a:pt x="1335" y="0"/>
                    <a:pt x="13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05492" y="-1046625"/>
              <a:ext cx="2069249" cy="1465575"/>
            </a:xfrm>
            <a:custGeom>
              <a:avLst/>
              <a:gdLst/>
              <a:ahLst/>
              <a:cxnLst/>
              <a:rect l="l" t="t" r="r" b="b"/>
              <a:pathLst>
                <a:path w="8446" h="5982" extrusionOk="0">
                  <a:moveTo>
                    <a:pt x="1433" y="206"/>
                  </a:moveTo>
                  <a:cubicBezTo>
                    <a:pt x="1561" y="284"/>
                    <a:pt x="1665" y="343"/>
                    <a:pt x="1765" y="393"/>
                  </a:cubicBezTo>
                  <a:lnTo>
                    <a:pt x="1761" y="402"/>
                  </a:lnTo>
                  <a:lnTo>
                    <a:pt x="1774" y="411"/>
                  </a:lnTo>
                  <a:cubicBezTo>
                    <a:pt x="3052" y="1120"/>
                    <a:pt x="4362" y="1830"/>
                    <a:pt x="5631" y="2512"/>
                  </a:cubicBezTo>
                  <a:cubicBezTo>
                    <a:pt x="5990" y="2707"/>
                    <a:pt x="6354" y="2903"/>
                    <a:pt x="6713" y="3098"/>
                  </a:cubicBezTo>
                  <a:cubicBezTo>
                    <a:pt x="7218" y="3371"/>
                    <a:pt x="7723" y="3649"/>
                    <a:pt x="8232" y="3922"/>
                  </a:cubicBezTo>
                  <a:lnTo>
                    <a:pt x="7814" y="4117"/>
                  </a:lnTo>
                  <a:cubicBezTo>
                    <a:pt x="7782" y="4131"/>
                    <a:pt x="7759" y="4163"/>
                    <a:pt x="7773" y="4199"/>
                  </a:cubicBezTo>
                  <a:lnTo>
                    <a:pt x="7900" y="4586"/>
                  </a:lnTo>
                  <a:lnTo>
                    <a:pt x="7564" y="4695"/>
                  </a:lnTo>
                  <a:cubicBezTo>
                    <a:pt x="7532" y="4704"/>
                    <a:pt x="7509" y="4745"/>
                    <a:pt x="7523" y="4777"/>
                  </a:cubicBezTo>
                  <a:lnTo>
                    <a:pt x="7645" y="5249"/>
                  </a:lnTo>
                  <a:lnTo>
                    <a:pt x="7363" y="5299"/>
                  </a:lnTo>
                  <a:cubicBezTo>
                    <a:pt x="7336" y="5304"/>
                    <a:pt x="7304" y="5331"/>
                    <a:pt x="7304" y="5368"/>
                  </a:cubicBezTo>
                  <a:cubicBezTo>
                    <a:pt x="7309" y="5522"/>
                    <a:pt x="7341" y="5668"/>
                    <a:pt x="7391" y="5809"/>
                  </a:cubicBezTo>
                  <a:cubicBezTo>
                    <a:pt x="7182" y="5745"/>
                    <a:pt x="6977" y="5645"/>
                    <a:pt x="6786" y="5554"/>
                  </a:cubicBezTo>
                  <a:lnTo>
                    <a:pt x="6713" y="5518"/>
                  </a:lnTo>
                  <a:cubicBezTo>
                    <a:pt x="6449" y="5390"/>
                    <a:pt x="6190" y="5268"/>
                    <a:pt x="5926" y="5140"/>
                  </a:cubicBezTo>
                  <a:cubicBezTo>
                    <a:pt x="5290" y="4831"/>
                    <a:pt x="4803" y="4595"/>
                    <a:pt x="4348" y="4367"/>
                  </a:cubicBezTo>
                  <a:cubicBezTo>
                    <a:pt x="3175" y="3781"/>
                    <a:pt x="2216" y="3276"/>
                    <a:pt x="1329" y="2771"/>
                  </a:cubicBezTo>
                  <a:cubicBezTo>
                    <a:pt x="1242" y="2716"/>
                    <a:pt x="1151" y="2662"/>
                    <a:pt x="1065" y="2607"/>
                  </a:cubicBezTo>
                  <a:cubicBezTo>
                    <a:pt x="1015" y="2575"/>
                    <a:pt x="960" y="2544"/>
                    <a:pt x="910" y="2512"/>
                  </a:cubicBezTo>
                  <a:cubicBezTo>
                    <a:pt x="906" y="2507"/>
                    <a:pt x="901" y="2503"/>
                    <a:pt x="901" y="2503"/>
                  </a:cubicBezTo>
                  <a:cubicBezTo>
                    <a:pt x="879" y="2489"/>
                    <a:pt x="856" y="2475"/>
                    <a:pt x="833" y="2462"/>
                  </a:cubicBezTo>
                  <a:cubicBezTo>
                    <a:pt x="660" y="2348"/>
                    <a:pt x="474" y="2230"/>
                    <a:pt x="292" y="2125"/>
                  </a:cubicBezTo>
                  <a:cubicBezTo>
                    <a:pt x="260" y="2093"/>
                    <a:pt x="228" y="2062"/>
                    <a:pt x="201" y="2034"/>
                  </a:cubicBezTo>
                  <a:cubicBezTo>
                    <a:pt x="315" y="2012"/>
                    <a:pt x="424" y="1980"/>
                    <a:pt x="533" y="1943"/>
                  </a:cubicBezTo>
                  <a:cubicBezTo>
                    <a:pt x="551" y="1934"/>
                    <a:pt x="569" y="1921"/>
                    <a:pt x="574" y="1902"/>
                  </a:cubicBezTo>
                  <a:cubicBezTo>
                    <a:pt x="583" y="1880"/>
                    <a:pt x="583" y="1857"/>
                    <a:pt x="569" y="1843"/>
                  </a:cubicBezTo>
                  <a:lnTo>
                    <a:pt x="415" y="1570"/>
                  </a:lnTo>
                  <a:lnTo>
                    <a:pt x="788" y="1539"/>
                  </a:lnTo>
                  <a:cubicBezTo>
                    <a:pt x="810" y="1539"/>
                    <a:pt x="829" y="1525"/>
                    <a:pt x="842" y="1502"/>
                  </a:cubicBezTo>
                  <a:cubicBezTo>
                    <a:pt x="851" y="1480"/>
                    <a:pt x="851" y="1457"/>
                    <a:pt x="842" y="1434"/>
                  </a:cubicBezTo>
                  <a:lnTo>
                    <a:pt x="756" y="1279"/>
                  </a:lnTo>
                  <a:cubicBezTo>
                    <a:pt x="751" y="1270"/>
                    <a:pt x="747" y="1266"/>
                    <a:pt x="742" y="1257"/>
                  </a:cubicBezTo>
                  <a:cubicBezTo>
                    <a:pt x="733" y="1243"/>
                    <a:pt x="724" y="1229"/>
                    <a:pt x="719" y="1216"/>
                  </a:cubicBezTo>
                  <a:cubicBezTo>
                    <a:pt x="715" y="1211"/>
                    <a:pt x="710" y="1202"/>
                    <a:pt x="710" y="1198"/>
                  </a:cubicBezTo>
                  <a:cubicBezTo>
                    <a:pt x="701" y="1184"/>
                    <a:pt x="701" y="1184"/>
                    <a:pt x="710" y="1175"/>
                  </a:cubicBezTo>
                  <a:cubicBezTo>
                    <a:pt x="728" y="1152"/>
                    <a:pt x="774" y="1143"/>
                    <a:pt x="806" y="1129"/>
                  </a:cubicBezTo>
                  <a:cubicBezTo>
                    <a:pt x="824" y="1125"/>
                    <a:pt x="842" y="1120"/>
                    <a:pt x="851" y="1116"/>
                  </a:cubicBezTo>
                  <a:cubicBezTo>
                    <a:pt x="865" y="1107"/>
                    <a:pt x="879" y="1102"/>
                    <a:pt x="892" y="1098"/>
                  </a:cubicBezTo>
                  <a:cubicBezTo>
                    <a:pt x="924" y="1084"/>
                    <a:pt x="960" y="1070"/>
                    <a:pt x="992" y="1052"/>
                  </a:cubicBezTo>
                  <a:cubicBezTo>
                    <a:pt x="1170" y="952"/>
                    <a:pt x="1106" y="775"/>
                    <a:pt x="1051" y="629"/>
                  </a:cubicBezTo>
                  <a:cubicBezTo>
                    <a:pt x="1188" y="615"/>
                    <a:pt x="1320" y="611"/>
                    <a:pt x="1447" y="606"/>
                  </a:cubicBezTo>
                  <a:cubicBezTo>
                    <a:pt x="1465" y="606"/>
                    <a:pt x="1479" y="602"/>
                    <a:pt x="1488" y="588"/>
                  </a:cubicBezTo>
                  <a:cubicBezTo>
                    <a:pt x="1502" y="570"/>
                    <a:pt x="1506" y="547"/>
                    <a:pt x="1506" y="529"/>
                  </a:cubicBezTo>
                  <a:cubicBezTo>
                    <a:pt x="1488" y="415"/>
                    <a:pt x="1461" y="311"/>
                    <a:pt x="1433" y="206"/>
                  </a:cubicBezTo>
                  <a:close/>
                  <a:moveTo>
                    <a:pt x="1383" y="138"/>
                  </a:moveTo>
                  <a:lnTo>
                    <a:pt x="1392" y="174"/>
                  </a:lnTo>
                  <a:cubicBezTo>
                    <a:pt x="1424" y="288"/>
                    <a:pt x="1452" y="406"/>
                    <a:pt x="1470" y="529"/>
                  </a:cubicBezTo>
                  <a:cubicBezTo>
                    <a:pt x="1474" y="543"/>
                    <a:pt x="1470" y="556"/>
                    <a:pt x="1461" y="565"/>
                  </a:cubicBezTo>
                  <a:cubicBezTo>
                    <a:pt x="1456" y="575"/>
                    <a:pt x="1452" y="579"/>
                    <a:pt x="1442" y="579"/>
                  </a:cubicBezTo>
                  <a:cubicBezTo>
                    <a:pt x="1311" y="579"/>
                    <a:pt x="1170" y="588"/>
                    <a:pt x="1024" y="597"/>
                  </a:cubicBezTo>
                  <a:lnTo>
                    <a:pt x="1006" y="602"/>
                  </a:lnTo>
                  <a:lnTo>
                    <a:pt x="1020" y="638"/>
                  </a:lnTo>
                  <a:cubicBezTo>
                    <a:pt x="1074" y="784"/>
                    <a:pt x="1129" y="938"/>
                    <a:pt x="974" y="1025"/>
                  </a:cubicBezTo>
                  <a:cubicBezTo>
                    <a:pt x="947" y="1043"/>
                    <a:pt x="910" y="1057"/>
                    <a:pt x="879" y="1070"/>
                  </a:cubicBezTo>
                  <a:cubicBezTo>
                    <a:pt x="865" y="1075"/>
                    <a:pt x="851" y="1079"/>
                    <a:pt x="838" y="1084"/>
                  </a:cubicBezTo>
                  <a:cubicBezTo>
                    <a:pt x="829" y="1093"/>
                    <a:pt x="810" y="1093"/>
                    <a:pt x="797" y="1102"/>
                  </a:cubicBezTo>
                  <a:cubicBezTo>
                    <a:pt x="756" y="1116"/>
                    <a:pt x="710" y="1129"/>
                    <a:pt x="688" y="1152"/>
                  </a:cubicBezTo>
                  <a:cubicBezTo>
                    <a:pt x="665" y="1175"/>
                    <a:pt x="669" y="1188"/>
                    <a:pt x="683" y="1211"/>
                  </a:cubicBezTo>
                  <a:cubicBezTo>
                    <a:pt x="683" y="1216"/>
                    <a:pt x="688" y="1220"/>
                    <a:pt x="692" y="1225"/>
                  </a:cubicBezTo>
                  <a:cubicBezTo>
                    <a:pt x="697" y="1243"/>
                    <a:pt x="706" y="1257"/>
                    <a:pt x="715" y="1270"/>
                  </a:cubicBezTo>
                  <a:lnTo>
                    <a:pt x="728" y="1289"/>
                  </a:lnTo>
                  <a:lnTo>
                    <a:pt x="815" y="1448"/>
                  </a:lnTo>
                  <a:cubicBezTo>
                    <a:pt x="819" y="1457"/>
                    <a:pt x="819" y="1475"/>
                    <a:pt x="815" y="1484"/>
                  </a:cubicBezTo>
                  <a:cubicBezTo>
                    <a:pt x="806" y="1498"/>
                    <a:pt x="797" y="1507"/>
                    <a:pt x="783" y="1507"/>
                  </a:cubicBezTo>
                  <a:lnTo>
                    <a:pt x="365" y="1543"/>
                  </a:lnTo>
                  <a:lnTo>
                    <a:pt x="542" y="1857"/>
                  </a:lnTo>
                  <a:cubicBezTo>
                    <a:pt x="551" y="1866"/>
                    <a:pt x="551" y="1880"/>
                    <a:pt x="547" y="1889"/>
                  </a:cubicBezTo>
                  <a:cubicBezTo>
                    <a:pt x="542" y="1902"/>
                    <a:pt x="533" y="1912"/>
                    <a:pt x="524" y="1916"/>
                  </a:cubicBezTo>
                  <a:cubicBezTo>
                    <a:pt x="406" y="1957"/>
                    <a:pt x="287" y="1989"/>
                    <a:pt x="169" y="2007"/>
                  </a:cubicBezTo>
                  <a:lnTo>
                    <a:pt x="142" y="2012"/>
                  </a:lnTo>
                  <a:lnTo>
                    <a:pt x="160" y="2034"/>
                  </a:lnTo>
                  <a:cubicBezTo>
                    <a:pt x="192" y="2071"/>
                    <a:pt x="228" y="2107"/>
                    <a:pt x="274" y="2143"/>
                  </a:cubicBezTo>
                  <a:cubicBezTo>
                    <a:pt x="460" y="2257"/>
                    <a:pt x="642" y="2371"/>
                    <a:pt x="815" y="2485"/>
                  </a:cubicBezTo>
                  <a:cubicBezTo>
                    <a:pt x="838" y="2498"/>
                    <a:pt x="860" y="2512"/>
                    <a:pt x="883" y="2530"/>
                  </a:cubicBezTo>
                  <a:cubicBezTo>
                    <a:pt x="888" y="2530"/>
                    <a:pt x="888" y="2530"/>
                    <a:pt x="892" y="2535"/>
                  </a:cubicBezTo>
                  <a:cubicBezTo>
                    <a:pt x="947" y="2566"/>
                    <a:pt x="997" y="2598"/>
                    <a:pt x="1051" y="2635"/>
                  </a:cubicBezTo>
                  <a:cubicBezTo>
                    <a:pt x="1138" y="2685"/>
                    <a:pt x="1224" y="2744"/>
                    <a:pt x="1311" y="2798"/>
                  </a:cubicBezTo>
                  <a:cubicBezTo>
                    <a:pt x="2202" y="3303"/>
                    <a:pt x="3161" y="3808"/>
                    <a:pt x="4335" y="4395"/>
                  </a:cubicBezTo>
                  <a:cubicBezTo>
                    <a:pt x="4789" y="4622"/>
                    <a:pt x="5276" y="4858"/>
                    <a:pt x="5913" y="5168"/>
                  </a:cubicBezTo>
                  <a:cubicBezTo>
                    <a:pt x="6177" y="5290"/>
                    <a:pt x="6436" y="5418"/>
                    <a:pt x="6699" y="5545"/>
                  </a:cubicBezTo>
                  <a:lnTo>
                    <a:pt x="6772" y="5577"/>
                  </a:lnTo>
                  <a:cubicBezTo>
                    <a:pt x="6977" y="5677"/>
                    <a:pt x="7186" y="5782"/>
                    <a:pt x="7409" y="5845"/>
                  </a:cubicBezTo>
                  <a:lnTo>
                    <a:pt x="7436" y="5854"/>
                  </a:lnTo>
                  <a:lnTo>
                    <a:pt x="7436" y="5854"/>
                  </a:lnTo>
                  <a:lnTo>
                    <a:pt x="7423" y="5822"/>
                  </a:lnTo>
                  <a:cubicBezTo>
                    <a:pt x="7368" y="5681"/>
                    <a:pt x="7336" y="5527"/>
                    <a:pt x="7327" y="5368"/>
                  </a:cubicBezTo>
                  <a:cubicBezTo>
                    <a:pt x="7327" y="5340"/>
                    <a:pt x="7345" y="5327"/>
                    <a:pt x="7363" y="5322"/>
                  </a:cubicBezTo>
                  <a:lnTo>
                    <a:pt x="7677" y="5272"/>
                  </a:lnTo>
                  <a:lnTo>
                    <a:pt x="7545" y="4767"/>
                  </a:lnTo>
                  <a:cubicBezTo>
                    <a:pt x="7541" y="4749"/>
                    <a:pt x="7554" y="4722"/>
                    <a:pt x="7568" y="4717"/>
                  </a:cubicBezTo>
                  <a:lnTo>
                    <a:pt x="7932" y="4599"/>
                  </a:lnTo>
                  <a:lnTo>
                    <a:pt x="7795" y="4190"/>
                  </a:lnTo>
                  <a:cubicBezTo>
                    <a:pt x="7786" y="4172"/>
                    <a:pt x="7805" y="4149"/>
                    <a:pt x="7823" y="4140"/>
                  </a:cubicBezTo>
                  <a:lnTo>
                    <a:pt x="8291" y="3922"/>
                  </a:lnTo>
                  <a:lnTo>
                    <a:pt x="8264" y="3908"/>
                  </a:lnTo>
                  <a:cubicBezTo>
                    <a:pt x="7750" y="3631"/>
                    <a:pt x="7236" y="3349"/>
                    <a:pt x="6722" y="3071"/>
                  </a:cubicBezTo>
                  <a:cubicBezTo>
                    <a:pt x="6363" y="2876"/>
                    <a:pt x="5999" y="2680"/>
                    <a:pt x="5640" y="2485"/>
                  </a:cubicBezTo>
                  <a:cubicBezTo>
                    <a:pt x="4376" y="1802"/>
                    <a:pt x="3070" y="1098"/>
                    <a:pt x="1797" y="388"/>
                  </a:cubicBezTo>
                  <a:lnTo>
                    <a:pt x="1802" y="379"/>
                  </a:lnTo>
                  <a:lnTo>
                    <a:pt x="1788" y="370"/>
                  </a:lnTo>
                  <a:cubicBezTo>
                    <a:pt x="1679" y="315"/>
                    <a:pt x="1561" y="252"/>
                    <a:pt x="1415" y="161"/>
                  </a:cubicBezTo>
                  <a:lnTo>
                    <a:pt x="1383" y="138"/>
                  </a:lnTo>
                  <a:close/>
                  <a:moveTo>
                    <a:pt x="1334" y="28"/>
                  </a:moveTo>
                  <a:cubicBezTo>
                    <a:pt x="1337" y="28"/>
                    <a:pt x="1340" y="28"/>
                    <a:pt x="1342" y="29"/>
                  </a:cubicBezTo>
                  <a:cubicBezTo>
                    <a:pt x="1424" y="88"/>
                    <a:pt x="1511" y="138"/>
                    <a:pt x="1593" y="193"/>
                  </a:cubicBezTo>
                  <a:cubicBezTo>
                    <a:pt x="1697" y="256"/>
                    <a:pt x="1806" y="324"/>
                    <a:pt x="1906" y="397"/>
                  </a:cubicBezTo>
                  <a:cubicBezTo>
                    <a:pt x="1911" y="397"/>
                    <a:pt x="1911" y="397"/>
                    <a:pt x="1911" y="402"/>
                  </a:cubicBezTo>
                  <a:lnTo>
                    <a:pt x="1915" y="406"/>
                  </a:lnTo>
                  <a:cubicBezTo>
                    <a:pt x="2147" y="529"/>
                    <a:pt x="2384" y="652"/>
                    <a:pt x="2616" y="775"/>
                  </a:cubicBezTo>
                  <a:cubicBezTo>
                    <a:pt x="4612" y="1843"/>
                    <a:pt x="6577" y="2903"/>
                    <a:pt x="8396" y="3885"/>
                  </a:cubicBezTo>
                  <a:cubicBezTo>
                    <a:pt x="8414" y="3894"/>
                    <a:pt x="8414" y="3908"/>
                    <a:pt x="8414" y="3917"/>
                  </a:cubicBezTo>
                  <a:cubicBezTo>
                    <a:pt x="8414" y="3935"/>
                    <a:pt x="8400" y="3953"/>
                    <a:pt x="8387" y="3958"/>
                  </a:cubicBezTo>
                  <a:lnTo>
                    <a:pt x="7877" y="4199"/>
                  </a:lnTo>
                  <a:lnTo>
                    <a:pt x="8014" y="4613"/>
                  </a:lnTo>
                  <a:cubicBezTo>
                    <a:pt x="8018" y="4622"/>
                    <a:pt x="8018" y="4631"/>
                    <a:pt x="8014" y="4645"/>
                  </a:cubicBezTo>
                  <a:cubicBezTo>
                    <a:pt x="8005" y="4654"/>
                    <a:pt x="8000" y="4663"/>
                    <a:pt x="7991" y="4663"/>
                  </a:cubicBezTo>
                  <a:lnTo>
                    <a:pt x="7627" y="4781"/>
                  </a:lnTo>
                  <a:lnTo>
                    <a:pt x="7764" y="5290"/>
                  </a:lnTo>
                  <a:cubicBezTo>
                    <a:pt x="7768" y="5304"/>
                    <a:pt x="7764" y="5318"/>
                    <a:pt x="7759" y="5322"/>
                  </a:cubicBezTo>
                  <a:cubicBezTo>
                    <a:pt x="7750" y="5331"/>
                    <a:pt x="7741" y="5340"/>
                    <a:pt x="7727" y="5345"/>
                  </a:cubicBezTo>
                  <a:lnTo>
                    <a:pt x="7404" y="5395"/>
                  </a:lnTo>
                  <a:lnTo>
                    <a:pt x="7404" y="5409"/>
                  </a:lnTo>
                  <a:cubicBezTo>
                    <a:pt x="7418" y="5581"/>
                    <a:pt x="7459" y="5741"/>
                    <a:pt x="7532" y="5886"/>
                  </a:cubicBezTo>
                  <a:cubicBezTo>
                    <a:pt x="7541" y="5904"/>
                    <a:pt x="7536" y="5923"/>
                    <a:pt x="7527" y="5936"/>
                  </a:cubicBezTo>
                  <a:cubicBezTo>
                    <a:pt x="7520" y="5944"/>
                    <a:pt x="7512" y="5951"/>
                    <a:pt x="7502" y="5951"/>
                  </a:cubicBezTo>
                  <a:cubicBezTo>
                    <a:pt x="7500" y="5951"/>
                    <a:pt x="7498" y="5951"/>
                    <a:pt x="7495" y="5950"/>
                  </a:cubicBezTo>
                  <a:cubicBezTo>
                    <a:pt x="7218" y="5882"/>
                    <a:pt x="6963" y="5759"/>
                    <a:pt x="6713" y="5636"/>
                  </a:cubicBezTo>
                  <a:cubicBezTo>
                    <a:pt x="6677" y="5622"/>
                    <a:pt x="6645" y="5604"/>
                    <a:pt x="6613" y="5586"/>
                  </a:cubicBezTo>
                  <a:cubicBezTo>
                    <a:pt x="6317" y="5445"/>
                    <a:pt x="6022" y="5304"/>
                    <a:pt x="5726" y="5159"/>
                  </a:cubicBezTo>
                  <a:cubicBezTo>
                    <a:pt x="4212" y="4426"/>
                    <a:pt x="2593" y="3626"/>
                    <a:pt x="1038" y="2730"/>
                  </a:cubicBezTo>
                  <a:cubicBezTo>
                    <a:pt x="983" y="2689"/>
                    <a:pt x="915" y="2644"/>
                    <a:pt x="851" y="2598"/>
                  </a:cubicBezTo>
                  <a:cubicBezTo>
                    <a:pt x="829" y="2585"/>
                    <a:pt x="801" y="2566"/>
                    <a:pt x="778" y="2553"/>
                  </a:cubicBezTo>
                  <a:cubicBezTo>
                    <a:pt x="760" y="2535"/>
                    <a:pt x="738" y="2521"/>
                    <a:pt x="715" y="2503"/>
                  </a:cubicBezTo>
                  <a:lnTo>
                    <a:pt x="656" y="2457"/>
                  </a:lnTo>
                  <a:cubicBezTo>
                    <a:pt x="542" y="2371"/>
                    <a:pt x="433" y="2303"/>
                    <a:pt x="328" y="2244"/>
                  </a:cubicBezTo>
                  <a:cubicBezTo>
                    <a:pt x="324" y="2239"/>
                    <a:pt x="315" y="2234"/>
                    <a:pt x="306" y="2230"/>
                  </a:cubicBezTo>
                  <a:cubicBezTo>
                    <a:pt x="296" y="2225"/>
                    <a:pt x="287" y="2221"/>
                    <a:pt x="278" y="2221"/>
                  </a:cubicBezTo>
                  <a:cubicBezTo>
                    <a:pt x="228" y="2175"/>
                    <a:pt x="183" y="2148"/>
                    <a:pt x="137" y="2121"/>
                  </a:cubicBezTo>
                  <a:cubicBezTo>
                    <a:pt x="105" y="2089"/>
                    <a:pt x="74" y="2053"/>
                    <a:pt x="46" y="2016"/>
                  </a:cubicBezTo>
                  <a:cubicBezTo>
                    <a:pt x="33" y="2002"/>
                    <a:pt x="33" y="1984"/>
                    <a:pt x="37" y="1971"/>
                  </a:cubicBezTo>
                  <a:cubicBezTo>
                    <a:pt x="42" y="1957"/>
                    <a:pt x="55" y="1948"/>
                    <a:pt x="69" y="1943"/>
                  </a:cubicBezTo>
                  <a:cubicBezTo>
                    <a:pt x="192" y="1930"/>
                    <a:pt x="315" y="1902"/>
                    <a:pt x="442" y="1862"/>
                  </a:cubicBezTo>
                  <a:lnTo>
                    <a:pt x="460" y="1857"/>
                  </a:lnTo>
                  <a:lnTo>
                    <a:pt x="269" y="1530"/>
                  </a:lnTo>
                  <a:cubicBezTo>
                    <a:pt x="265" y="1520"/>
                    <a:pt x="265" y="1507"/>
                    <a:pt x="274" y="1493"/>
                  </a:cubicBezTo>
                  <a:cubicBezTo>
                    <a:pt x="278" y="1480"/>
                    <a:pt x="292" y="1470"/>
                    <a:pt x="301" y="1470"/>
                  </a:cubicBezTo>
                  <a:lnTo>
                    <a:pt x="724" y="1434"/>
                  </a:lnTo>
                  <a:lnTo>
                    <a:pt x="706" y="1407"/>
                  </a:lnTo>
                  <a:cubicBezTo>
                    <a:pt x="665" y="1343"/>
                    <a:pt x="619" y="1275"/>
                    <a:pt x="601" y="1211"/>
                  </a:cubicBezTo>
                  <a:cubicBezTo>
                    <a:pt x="587" y="1157"/>
                    <a:pt x="601" y="1120"/>
                    <a:pt x="647" y="1093"/>
                  </a:cubicBezTo>
                  <a:cubicBezTo>
                    <a:pt x="692" y="1066"/>
                    <a:pt x="742" y="1047"/>
                    <a:pt x="792" y="1029"/>
                  </a:cubicBezTo>
                  <a:cubicBezTo>
                    <a:pt x="847" y="1011"/>
                    <a:pt x="901" y="993"/>
                    <a:pt x="951" y="961"/>
                  </a:cubicBezTo>
                  <a:cubicBezTo>
                    <a:pt x="1033" y="907"/>
                    <a:pt x="1015" y="838"/>
                    <a:pt x="992" y="779"/>
                  </a:cubicBezTo>
                  <a:cubicBezTo>
                    <a:pt x="992" y="770"/>
                    <a:pt x="988" y="761"/>
                    <a:pt x="988" y="756"/>
                  </a:cubicBezTo>
                  <a:lnTo>
                    <a:pt x="933" y="579"/>
                  </a:lnTo>
                  <a:cubicBezTo>
                    <a:pt x="929" y="570"/>
                    <a:pt x="933" y="561"/>
                    <a:pt x="938" y="552"/>
                  </a:cubicBezTo>
                  <a:cubicBezTo>
                    <a:pt x="947" y="543"/>
                    <a:pt x="956" y="534"/>
                    <a:pt x="965" y="534"/>
                  </a:cubicBezTo>
                  <a:cubicBezTo>
                    <a:pt x="1101" y="520"/>
                    <a:pt x="1247" y="511"/>
                    <a:pt x="1392" y="511"/>
                  </a:cubicBezTo>
                  <a:lnTo>
                    <a:pt x="1406" y="511"/>
                  </a:lnTo>
                  <a:lnTo>
                    <a:pt x="1406" y="493"/>
                  </a:lnTo>
                  <a:cubicBezTo>
                    <a:pt x="1379" y="352"/>
                    <a:pt x="1342" y="211"/>
                    <a:pt x="1297" y="74"/>
                  </a:cubicBezTo>
                  <a:cubicBezTo>
                    <a:pt x="1292" y="61"/>
                    <a:pt x="1301" y="42"/>
                    <a:pt x="1315" y="33"/>
                  </a:cubicBezTo>
                  <a:cubicBezTo>
                    <a:pt x="1315" y="33"/>
                    <a:pt x="1324" y="28"/>
                    <a:pt x="1334" y="28"/>
                  </a:cubicBezTo>
                  <a:close/>
                  <a:moveTo>
                    <a:pt x="1329" y="1"/>
                  </a:moveTo>
                  <a:cubicBezTo>
                    <a:pt x="1318" y="1"/>
                    <a:pt x="1307" y="5"/>
                    <a:pt x="1297" y="15"/>
                  </a:cubicBezTo>
                  <a:cubicBezTo>
                    <a:pt x="1279" y="29"/>
                    <a:pt x="1261" y="56"/>
                    <a:pt x="1270" y="83"/>
                  </a:cubicBezTo>
                  <a:cubicBezTo>
                    <a:pt x="1315" y="215"/>
                    <a:pt x="1347" y="347"/>
                    <a:pt x="1374" y="484"/>
                  </a:cubicBezTo>
                  <a:cubicBezTo>
                    <a:pt x="1233" y="488"/>
                    <a:pt x="1097" y="493"/>
                    <a:pt x="960" y="506"/>
                  </a:cubicBezTo>
                  <a:cubicBezTo>
                    <a:pt x="942" y="506"/>
                    <a:pt x="929" y="520"/>
                    <a:pt x="915" y="538"/>
                  </a:cubicBezTo>
                  <a:cubicBezTo>
                    <a:pt x="906" y="552"/>
                    <a:pt x="901" y="575"/>
                    <a:pt x="906" y="593"/>
                  </a:cubicBezTo>
                  <a:lnTo>
                    <a:pt x="960" y="766"/>
                  </a:lnTo>
                  <a:lnTo>
                    <a:pt x="965" y="788"/>
                  </a:lnTo>
                  <a:cubicBezTo>
                    <a:pt x="988" y="852"/>
                    <a:pt x="1001" y="893"/>
                    <a:pt x="938" y="938"/>
                  </a:cubicBezTo>
                  <a:cubicBezTo>
                    <a:pt x="888" y="966"/>
                    <a:pt x="838" y="984"/>
                    <a:pt x="783" y="1002"/>
                  </a:cubicBezTo>
                  <a:cubicBezTo>
                    <a:pt x="733" y="1020"/>
                    <a:pt x="678" y="1038"/>
                    <a:pt x="633" y="1070"/>
                  </a:cubicBezTo>
                  <a:cubicBezTo>
                    <a:pt x="578" y="1102"/>
                    <a:pt x="560" y="1157"/>
                    <a:pt x="574" y="1216"/>
                  </a:cubicBezTo>
                  <a:cubicBezTo>
                    <a:pt x="592" y="1284"/>
                    <a:pt x="633" y="1348"/>
                    <a:pt x="674" y="1411"/>
                  </a:cubicBezTo>
                  <a:lnTo>
                    <a:pt x="301" y="1443"/>
                  </a:lnTo>
                  <a:cubicBezTo>
                    <a:pt x="278" y="1443"/>
                    <a:pt x="260" y="1457"/>
                    <a:pt x="246" y="1480"/>
                  </a:cubicBezTo>
                  <a:cubicBezTo>
                    <a:pt x="237" y="1502"/>
                    <a:pt x="237" y="1525"/>
                    <a:pt x="246" y="1548"/>
                  </a:cubicBezTo>
                  <a:lnTo>
                    <a:pt x="415" y="1839"/>
                  </a:lnTo>
                  <a:cubicBezTo>
                    <a:pt x="301" y="1875"/>
                    <a:pt x="183" y="1902"/>
                    <a:pt x="69" y="1921"/>
                  </a:cubicBezTo>
                  <a:cubicBezTo>
                    <a:pt x="42" y="1921"/>
                    <a:pt x="24" y="1939"/>
                    <a:pt x="14" y="1962"/>
                  </a:cubicBezTo>
                  <a:cubicBezTo>
                    <a:pt x="1" y="1984"/>
                    <a:pt x="5" y="2016"/>
                    <a:pt x="24" y="2034"/>
                  </a:cubicBezTo>
                  <a:cubicBezTo>
                    <a:pt x="55" y="2071"/>
                    <a:pt x="83" y="2107"/>
                    <a:pt x="119" y="2143"/>
                  </a:cubicBezTo>
                  <a:lnTo>
                    <a:pt x="124" y="2148"/>
                  </a:lnTo>
                  <a:cubicBezTo>
                    <a:pt x="169" y="2171"/>
                    <a:pt x="215" y="2198"/>
                    <a:pt x="265" y="2244"/>
                  </a:cubicBezTo>
                  <a:lnTo>
                    <a:pt x="269" y="2248"/>
                  </a:lnTo>
                  <a:cubicBezTo>
                    <a:pt x="278" y="2248"/>
                    <a:pt x="287" y="2253"/>
                    <a:pt x="292" y="2257"/>
                  </a:cubicBezTo>
                  <a:cubicBezTo>
                    <a:pt x="301" y="2257"/>
                    <a:pt x="306" y="2262"/>
                    <a:pt x="315" y="2266"/>
                  </a:cubicBezTo>
                  <a:cubicBezTo>
                    <a:pt x="419" y="2325"/>
                    <a:pt x="524" y="2394"/>
                    <a:pt x="638" y="2480"/>
                  </a:cubicBezTo>
                  <a:cubicBezTo>
                    <a:pt x="660" y="2494"/>
                    <a:pt x="678" y="2512"/>
                    <a:pt x="701" y="2525"/>
                  </a:cubicBezTo>
                  <a:cubicBezTo>
                    <a:pt x="719" y="2544"/>
                    <a:pt x="742" y="2557"/>
                    <a:pt x="760" y="2575"/>
                  </a:cubicBezTo>
                  <a:lnTo>
                    <a:pt x="838" y="2626"/>
                  </a:lnTo>
                  <a:cubicBezTo>
                    <a:pt x="901" y="2666"/>
                    <a:pt x="965" y="2712"/>
                    <a:pt x="1024" y="2753"/>
                  </a:cubicBezTo>
                  <a:cubicBezTo>
                    <a:pt x="2579" y="3649"/>
                    <a:pt x="4198" y="4454"/>
                    <a:pt x="5713" y="5186"/>
                  </a:cubicBezTo>
                  <a:cubicBezTo>
                    <a:pt x="6008" y="5331"/>
                    <a:pt x="6304" y="5472"/>
                    <a:pt x="6599" y="5613"/>
                  </a:cubicBezTo>
                  <a:cubicBezTo>
                    <a:pt x="6631" y="5631"/>
                    <a:pt x="6668" y="5645"/>
                    <a:pt x="6699" y="5663"/>
                  </a:cubicBezTo>
                  <a:cubicBezTo>
                    <a:pt x="6950" y="5786"/>
                    <a:pt x="7209" y="5913"/>
                    <a:pt x="7486" y="5977"/>
                  </a:cubicBezTo>
                  <a:cubicBezTo>
                    <a:pt x="7491" y="5982"/>
                    <a:pt x="7495" y="5982"/>
                    <a:pt x="7500" y="5982"/>
                  </a:cubicBezTo>
                  <a:cubicBezTo>
                    <a:pt x="7518" y="5982"/>
                    <a:pt x="7536" y="5973"/>
                    <a:pt x="7545" y="5954"/>
                  </a:cubicBezTo>
                  <a:cubicBezTo>
                    <a:pt x="7564" y="5932"/>
                    <a:pt x="7568" y="5900"/>
                    <a:pt x="7559" y="5877"/>
                  </a:cubicBezTo>
                  <a:cubicBezTo>
                    <a:pt x="7491" y="5736"/>
                    <a:pt x="7450" y="5581"/>
                    <a:pt x="7436" y="5422"/>
                  </a:cubicBezTo>
                  <a:lnTo>
                    <a:pt x="7732" y="5372"/>
                  </a:lnTo>
                  <a:cubicBezTo>
                    <a:pt x="7750" y="5368"/>
                    <a:pt x="7768" y="5359"/>
                    <a:pt x="7782" y="5340"/>
                  </a:cubicBezTo>
                  <a:cubicBezTo>
                    <a:pt x="7791" y="5322"/>
                    <a:pt x="7795" y="5304"/>
                    <a:pt x="7791" y="5286"/>
                  </a:cubicBezTo>
                  <a:lnTo>
                    <a:pt x="7659" y="4799"/>
                  </a:lnTo>
                  <a:lnTo>
                    <a:pt x="8000" y="4690"/>
                  </a:lnTo>
                  <a:cubicBezTo>
                    <a:pt x="8014" y="4686"/>
                    <a:pt x="8032" y="4672"/>
                    <a:pt x="8036" y="4658"/>
                  </a:cubicBezTo>
                  <a:cubicBezTo>
                    <a:pt x="8046" y="4640"/>
                    <a:pt x="8050" y="4622"/>
                    <a:pt x="8046" y="4604"/>
                  </a:cubicBezTo>
                  <a:lnTo>
                    <a:pt x="7914" y="4213"/>
                  </a:lnTo>
                  <a:lnTo>
                    <a:pt x="8400" y="3985"/>
                  </a:lnTo>
                  <a:cubicBezTo>
                    <a:pt x="8423" y="3976"/>
                    <a:pt x="8441" y="3949"/>
                    <a:pt x="8441" y="3917"/>
                  </a:cubicBezTo>
                  <a:cubicBezTo>
                    <a:pt x="8446" y="3894"/>
                    <a:pt x="8432" y="3872"/>
                    <a:pt x="8409" y="3862"/>
                  </a:cubicBezTo>
                  <a:cubicBezTo>
                    <a:pt x="6590" y="2876"/>
                    <a:pt x="4630" y="1821"/>
                    <a:pt x="2629" y="752"/>
                  </a:cubicBezTo>
                  <a:cubicBezTo>
                    <a:pt x="2397" y="629"/>
                    <a:pt x="2166" y="506"/>
                    <a:pt x="1934" y="384"/>
                  </a:cubicBezTo>
                  <a:cubicBezTo>
                    <a:pt x="1929" y="379"/>
                    <a:pt x="1929" y="374"/>
                    <a:pt x="1924" y="374"/>
                  </a:cubicBezTo>
                  <a:cubicBezTo>
                    <a:pt x="1820" y="302"/>
                    <a:pt x="1711" y="233"/>
                    <a:pt x="1606" y="170"/>
                  </a:cubicBezTo>
                  <a:cubicBezTo>
                    <a:pt x="1524" y="115"/>
                    <a:pt x="1438" y="65"/>
                    <a:pt x="1356" y="11"/>
                  </a:cubicBezTo>
                  <a:cubicBezTo>
                    <a:pt x="1348" y="4"/>
                    <a:pt x="1338" y="1"/>
                    <a:pt x="1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8" name="Google Shape;28;p2"/>
          <p:cNvGrpSpPr/>
          <p:nvPr/>
        </p:nvGrpSpPr>
        <p:grpSpPr>
          <a:xfrm rot="1633944">
            <a:off x="5823449" y="3416459"/>
            <a:ext cx="865442" cy="804195"/>
            <a:chOff x="5286775" y="2737300"/>
            <a:chExt cx="91550" cy="85075"/>
          </a:xfrm>
        </p:grpSpPr>
        <p:sp>
          <p:nvSpPr>
            <p:cNvPr id="29" name="Google Shape;29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288600" y="2738975"/>
              <a:ext cx="86200" cy="81700"/>
            </a:xfrm>
            <a:custGeom>
              <a:avLst/>
              <a:gdLst/>
              <a:ahLst/>
              <a:cxnLst/>
              <a:rect l="l" t="t" r="r" b="b"/>
              <a:pathLst>
                <a:path w="3448" h="3268" extrusionOk="0">
                  <a:moveTo>
                    <a:pt x="1683" y="1"/>
                  </a:moveTo>
                  <a:cubicBezTo>
                    <a:pt x="1135" y="1"/>
                    <a:pt x="782" y="257"/>
                    <a:pt x="782" y="257"/>
                  </a:cubicBezTo>
                  <a:cubicBezTo>
                    <a:pt x="660" y="329"/>
                    <a:pt x="455" y="566"/>
                    <a:pt x="278" y="793"/>
                  </a:cubicBezTo>
                  <a:cubicBezTo>
                    <a:pt x="96" y="1025"/>
                    <a:pt x="14" y="1462"/>
                    <a:pt x="9" y="1735"/>
                  </a:cubicBezTo>
                  <a:cubicBezTo>
                    <a:pt x="0" y="2012"/>
                    <a:pt x="182" y="2371"/>
                    <a:pt x="496" y="2780"/>
                  </a:cubicBezTo>
                  <a:cubicBezTo>
                    <a:pt x="810" y="3190"/>
                    <a:pt x="1233" y="3244"/>
                    <a:pt x="1942" y="3267"/>
                  </a:cubicBezTo>
                  <a:cubicBezTo>
                    <a:pt x="1950" y="3267"/>
                    <a:pt x="1958" y="3267"/>
                    <a:pt x="1966" y="3267"/>
                  </a:cubicBezTo>
                  <a:cubicBezTo>
                    <a:pt x="2661" y="3267"/>
                    <a:pt x="3090" y="2501"/>
                    <a:pt x="3247" y="2312"/>
                  </a:cubicBezTo>
                  <a:cubicBezTo>
                    <a:pt x="3406" y="2121"/>
                    <a:pt x="3447" y="1512"/>
                    <a:pt x="3402" y="1353"/>
                  </a:cubicBezTo>
                  <a:cubicBezTo>
                    <a:pt x="3356" y="1193"/>
                    <a:pt x="3183" y="770"/>
                    <a:pt x="2997" y="598"/>
                  </a:cubicBezTo>
                  <a:cubicBezTo>
                    <a:pt x="2811" y="425"/>
                    <a:pt x="2451" y="56"/>
                    <a:pt x="1824" y="6"/>
                  </a:cubicBezTo>
                  <a:cubicBezTo>
                    <a:pt x="1775" y="3"/>
                    <a:pt x="1728" y="1"/>
                    <a:pt x="16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304475" y="2782950"/>
              <a:ext cx="54125" cy="20025"/>
            </a:xfrm>
            <a:custGeom>
              <a:avLst/>
              <a:gdLst/>
              <a:ahLst/>
              <a:cxnLst/>
              <a:rect l="l" t="t" r="r" b="b"/>
              <a:pathLst>
                <a:path w="2165" h="801" extrusionOk="0">
                  <a:moveTo>
                    <a:pt x="2086" y="1"/>
                  </a:moveTo>
                  <a:cubicBezTo>
                    <a:pt x="2061" y="1"/>
                    <a:pt x="2036" y="14"/>
                    <a:pt x="2026" y="44"/>
                  </a:cubicBezTo>
                  <a:cubicBezTo>
                    <a:pt x="1875" y="408"/>
                    <a:pt x="1507" y="658"/>
                    <a:pt x="1116" y="671"/>
                  </a:cubicBezTo>
                  <a:cubicBezTo>
                    <a:pt x="1108" y="672"/>
                    <a:pt x="1101" y="672"/>
                    <a:pt x="1093" y="672"/>
                  </a:cubicBezTo>
                  <a:cubicBezTo>
                    <a:pt x="702" y="672"/>
                    <a:pt x="339" y="442"/>
                    <a:pt x="143" y="112"/>
                  </a:cubicBezTo>
                  <a:cubicBezTo>
                    <a:pt x="129" y="89"/>
                    <a:pt x="108" y="80"/>
                    <a:pt x="88" y="80"/>
                  </a:cubicBezTo>
                  <a:cubicBezTo>
                    <a:pt x="44" y="80"/>
                    <a:pt x="1" y="126"/>
                    <a:pt x="29" y="176"/>
                  </a:cubicBezTo>
                  <a:cubicBezTo>
                    <a:pt x="250" y="544"/>
                    <a:pt x="657" y="801"/>
                    <a:pt x="1088" y="801"/>
                  </a:cubicBezTo>
                  <a:cubicBezTo>
                    <a:pt x="1109" y="801"/>
                    <a:pt x="1131" y="800"/>
                    <a:pt x="1152" y="799"/>
                  </a:cubicBezTo>
                  <a:cubicBezTo>
                    <a:pt x="1593" y="767"/>
                    <a:pt x="1980" y="485"/>
                    <a:pt x="2148" y="80"/>
                  </a:cubicBezTo>
                  <a:cubicBezTo>
                    <a:pt x="2165" y="33"/>
                    <a:pt x="2126" y="1"/>
                    <a:pt x="2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286775" y="2737300"/>
              <a:ext cx="91550" cy="85075"/>
            </a:xfrm>
            <a:custGeom>
              <a:avLst/>
              <a:gdLst/>
              <a:ahLst/>
              <a:cxnLst/>
              <a:rect l="l" t="t" r="r" b="b"/>
              <a:pathLst>
                <a:path w="3662" h="3403" extrusionOk="0">
                  <a:moveTo>
                    <a:pt x="1755" y="134"/>
                  </a:moveTo>
                  <a:cubicBezTo>
                    <a:pt x="2179" y="134"/>
                    <a:pt x="2607" y="293"/>
                    <a:pt x="2915" y="578"/>
                  </a:cubicBezTo>
                  <a:cubicBezTo>
                    <a:pt x="3466" y="1078"/>
                    <a:pt x="3566" y="1915"/>
                    <a:pt x="3147" y="2534"/>
                  </a:cubicBezTo>
                  <a:cubicBezTo>
                    <a:pt x="2850" y="2978"/>
                    <a:pt x="2315" y="3264"/>
                    <a:pt x="1780" y="3264"/>
                  </a:cubicBezTo>
                  <a:cubicBezTo>
                    <a:pt x="1619" y="3264"/>
                    <a:pt x="1459" y="3238"/>
                    <a:pt x="1306" y="3184"/>
                  </a:cubicBezTo>
                  <a:cubicBezTo>
                    <a:pt x="1101" y="3111"/>
                    <a:pt x="874" y="2998"/>
                    <a:pt x="683" y="2852"/>
                  </a:cubicBezTo>
                  <a:cubicBezTo>
                    <a:pt x="301" y="2497"/>
                    <a:pt x="110" y="1974"/>
                    <a:pt x="187" y="1460"/>
                  </a:cubicBezTo>
                  <a:cubicBezTo>
                    <a:pt x="191" y="1447"/>
                    <a:pt x="191" y="1438"/>
                    <a:pt x="187" y="1429"/>
                  </a:cubicBezTo>
                  <a:cubicBezTo>
                    <a:pt x="291" y="928"/>
                    <a:pt x="628" y="487"/>
                    <a:pt x="1101" y="274"/>
                  </a:cubicBezTo>
                  <a:cubicBezTo>
                    <a:pt x="1306" y="179"/>
                    <a:pt x="1530" y="134"/>
                    <a:pt x="1755" y="134"/>
                  </a:cubicBezTo>
                  <a:close/>
                  <a:moveTo>
                    <a:pt x="1759" y="0"/>
                  </a:moveTo>
                  <a:cubicBezTo>
                    <a:pt x="1598" y="0"/>
                    <a:pt x="1438" y="21"/>
                    <a:pt x="1283" y="64"/>
                  </a:cubicBezTo>
                  <a:cubicBezTo>
                    <a:pt x="614" y="246"/>
                    <a:pt x="119" y="851"/>
                    <a:pt x="32" y="1529"/>
                  </a:cubicBezTo>
                  <a:cubicBezTo>
                    <a:pt x="37" y="1529"/>
                    <a:pt x="41" y="1524"/>
                    <a:pt x="46" y="1524"/>
                  </a:cubicBezTo>
                  <a:lnTo>
                    <a:pt x="46" y="1524"/>
                  </a:lnTo>
                  <a:cubicBezTo>
                    <a:pt x="0" y="2015"/>
                    <a:pt x="164" y="2497"/>
                    <a:pt x="496" y="2861"/>
                  </a:cubicBezTo>
                  <a:cubicBezTo>
                    <a:pt x="496" y="2861"/>
                    <a:pt x="496" y="2866"/>
                    <a:pt x="492" y="2870"/>
                  </a:cubicBezTo>
                  <a:cubicBezTo>
                    <a:pt x="519" y="2893"/>
                    <a:pt x="546" y="2911"/>
                    <a:pt x="573" y="2934"/>
                  </a:cubicBezTo>
                  <a:cubicBezTo>
                    <a:pt x="578" y="2938"/>
                    <a:pt x="578" y="2943"/>
                    <a:pt x="582" y="2948"/>
                  </a:cubicBezTo>
                  <a:cubicBezTo>
                    <a:pt x="592" y="2952"/>
                    <a:pt x="601" y="2957"/>
                    <a:pt x="610" y="2961"/>
                  </a:cubicBezTo>
                  <a:cubicBezTo>
                    <a:pt x="805" y="3111"/>
                    <a:pt x="1028" y="3229"/>
                    <a:pt x="1242" y="3307"/>
                  </a:cubicBezTo>
                  <a:cubicBezTo>
                    <a:pt x="1416" y="3372"/>
                    <a:pt x="1597" y="3402"/>
                    <a:pt x="1778" y="3402"/>
                  </a:cubicBezTo>
                  <a:cubicBezTo>
                    <a:pt x="2319" y="3402"/>
                    <a:pt x="2859" y="3132"/>
                    <a:pt x="3193" y="2707"/>
                  </a:cubicBezTo>
                  <a:cubicBezTo>
                    <a:pt x="3661" y="2102"/>
                    <a:pt x="3657" y="1229"/>
                    <a:pt x="3166" y="642"/>
                  </a:cubicBezTo>
                  <a:cubicBezTo>
                    <a:pt x="2820" y="230"/>
                    <a:pt x="2289" y="0"/>
                    <a:pt x="1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7329109" y="3692924"/>
            <a:ext cx="1494828" cy="964998"/>
            <a:chOff x="7329109" y="3692924"/>
            <a:chExt cx="1494828" cy="964998"/>
          </a:xfrm>
        </p:grpSpPr>
        <p:sp>
          <p:nvSpPr>
            <p:cNvPr id="41" name="Google Shape;41;p2"/>
            <p:cNvSpPr/>
            <p:nvPr/>
          </p:nvSpPr>
          <p:spPr>
            <a:xfrm rot="-438649">
              <a:off x="7404252" y="3780486"/>
              <a:ext cx="1358159" cy="766659"/>
            </a:xfrm>
            <a:custGeom>
              <a:avLst/>
              <a:gdLst/>
              <a:ahLst/>
              <a:cxnLst/>
              <a:rect l="l" t="t" r="r" b="b"/>
              <a:pathLst>
                <a:path w="7591" h="4285" extrusionOk="0">
                  <a:moveTo>
                    <a:pt x="5303" y="1"/>
                  </a:moveTo>
                  <a:lnTo>
                    <a:pt x="4957" y="46"/>
                  </a:lnTo>
                  <a:cubicBezTo>
                    <a:pt x="4957" y="46"/>
                    <a:pt x="3593" y="142"/>
                    <a:pt x="3361" y="183"/>
                  </a:cubicBezTo>
                  <a:cubicBezTo>
                    <a:pt x="3134" y="224"/>
                    <a:pt x="0" y="287"/>
                    <a:pt x="0" y="287"/>
                  </a:cubicBezTo>
                  <a:cubicBezTo>
                    <a:pt x="0" y="287"/>
                    <a:pt x="0" y="647"/>
                    <a:pt x="19" y="733"/>
                  </a:cubicBezTo>
                  <a:cubicBezTo>
                    <a:pt x="32" y="819"/>
                    <a:pt x="37" y="1747"/>
                    <a:pt x="50" y="1879"/>
                  </a:cubicBezTo>
                  <a:cubicBezTo>
                    <a:pt x="69" y="2011"/>
                    <a:pt x="219" y="4285"/>
                    <a:pt x="219" y="4285"/>
                  </a:cubicBezTo>
                  <a:cubicBezTo>
                    <a:pt x="219" y="4285"/>
                    <a:pt x="1069" y="4280"/>
                    <a:pt x="1474" y="4248"/>
                  </a:cubicBezTo>
                  <a:cubicBezTo>
                    <a:pt x="1874" y="4212"/>
                    <a:pt x="5476" y="4057"/>
                    <a:pt x="5476" y="4057"/>
                  </a:cubicBezTo>
                  <a:cubicBezTo>
                    <a:pt x="5476" y="4057"/>
                    <a:pt x="6244" y="3262"/>
                    <a:pt x="6381" y="3171"/>
                  </a:cubicBezTo>
                  <a:cubicBezTo>
                    <a:pt x="6517" y="3080"/>
                    <a:pt x="7590" y="1702"/>
                    <a:pt x="7590" y="1702"/>
                  </a:cubicBezTo>
                  <a:cubicBezTo>
                    <a:pt x="7590" y="1702"/>
                    <a:pt x="7245" y="1429"/>
                    <a:pt x="7117" y="1324"/>
                  </a:cubicBezTo>
                  <a:cubicBezTo>
                    <a:pt x="6985" y="1215"/>
                    <a:pt x="5303" y="1"/>
                    <a:pt x="53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 rot="-438649">
              <a:off x="7411574" y="3895092"/>
              <a:ext cx="271059" cy="721036"/>
            </a:xfrm>
            <a:custGeom>
              <a:avLst/>
              <a:gdLst/>
              <a:ahLst/>
              <a:cxnLst/>
              <a:rect l="l" t="t" r="r" b="b"/>
              <a:pathLst>
                <a:path w="1515" h="4030" extrusionOk="0">
                  <a:moveTo>
                    <a:pt x="1242" y="1"/>
                  </a:moveTo>
                  <a:cubicBezTo>
                    <a:pt x="569" y="19"/>
                    <a:pt x="0" y="32"/>
                    <a:pt x="0" y="32"/>
                  </a:cubicBezTo>
                  <a:cubicBezTo>
                    <a:pt x="0" y="32"/>
                    <a:pt x="5" y="392"/>
                    <a:pt x="19" y="478"/>
                  </a:cubicBezTo>
                  <a:cubicBezTo>
                    <a:pt x="32" y="564"/>
                    <a:pt x="37" y="1492"/>
                    <a:pt x="50" y="1624"/>
                  </a:cubicBezTo>
                  <a:cubicBezTo>
                    <a:pt x="69" y="1751"/>
                    <a:pt x="219" y="4030"/>
                    <a:pt x="219" y="4030"/>
                  </a:cubicBezTo>
                  <a:cubicBezTo>
                    <a:pt x="219" y="4030"/>
                    <a:pt x="1069" y="4025"/>
                    <a:pt x="1474" y="3993"/>
                  </a:cubicBezTo>
                  <a:cubicBezTo>
                    <a:pt x="1483" y="3993"/>
                    <a:pt x="1497" y="3989"/>
                    <a:pt x="1515" y="3989"/>
                  </a:cubicBezTo>
                  <a:cubicBezTo>
                    <a:pt x="1465" y="3038"/>
                    <a:pt x="1328" y="1133"/>
                    <a:pt x="1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-438649">
              <a:off x="7373827" y="3779121"/>
              <a:ext cx="1405393" cy="792602"/>
            </a:xfrm>
            <a:custGeom>
              <a:avLst/>
              <a:gdLst/>
              <a:ahLst/>
              <a:cxnLst/>
              <a:rect l="l" t="t" r="r" b="b"/>
              <a:pathLst>
                <a:path w="7855" h="4430" extrusionOk="0">
                  <a:moveTo>
                    <a:pt x="5481" y="150"/>
                  </a:moveTo>
                  <a:cubicBezTo>
                    <a:pt x="6199" y="691"/>
                    <a:pt x="6922" y="1233"/>
                    <a:pt x="7641" y="1769"/>
                  </a:cubicBezTo>
                  <a:cubicBezTo>
                    <a:pt x="7036" y="2561"/>
                    <a:pt x="6368" y="3306"/>
                    <a:pt x="5640" y="3998"/>
                  </a:cubicBezTo>
                  <a:cubicBezTo>
                    <a:pt x="4762" y="4079"/>
                    <a:pt x="3885" y="4143"/>
                    <a:pt x="3007" y="4179"/>
                  </a:cubicBezTo>
                  <a:cubicBezTo>
                    <a:pt x="2161" y="4216"/>
                    <a:pt x="1315" y="4202"/>
                    <a:pt x="474" y="4257"/>
                  </a:cubicBezTo>
                  <a:cubicBezTo>
                    <a:pt x="401" y="2970"/>
                    <a:pt x="319" y="1678"/>
                    <a:pt x="228" y="391"/>
                  </a:cubicBezTo>
                  <a:lnTo>
                    <a:pt x="5435" y="164"/>
                  </a:lnTo>
                  <a:cubicBezTo>
                    <a:pt x="5454" y="164"/>
                    <a:pt x="5472" y="159"/>
                    <a:pt x="5481" y="150"/>
                  </a:cubicBezTo>
                  <a:close/>
                  <a:moveTo>
                    <a:pt x="5431" y="0"/>
                  </a:moveTo>
                  <a:lnTo>
                    <a:pt x="106" y="228"/>
                  </a:lnTo>
                  <a:cubicBezTo>
                    <a:pt x="15" y="232"/>
                    <a:pt x="1" y="337"/>
                    <a:pt x="56" y="378"/>
                  </a:cubicBezTo>
                  <a:cubicBezTo>
                    <a:pt x="147" y="1701"/>
                    <a:pt x="233" y="3024"/>
                    <a:pt x="306" y="4348"/>
                  </a:cubicBezTo>
                  <a:cubicBezTo>
                    <a:pt x="310" y="4391"/>
                    <a:pt x="343" y="4430"/>
                    <a:pt x="389" y="4430"/>
                  </a:cubicBezTo>
                  <a:cubicBezTo>
                    <a:pt x="392" y="4430"/>
                    <a:pt x="394" y="4430"/>
                    <a:pt x="397" y="4430"/>
                  </a:cubicBezTo>
                  <a:cubicBezTo>
                    <a:pt x="1265" y="4366"/>
                    <a:pt x="2143" y="4380"/>
                    <a:pt x="3012" y="4343"/>
                  </a:cubicBezTo>
                  <a:cubicBezTo>
                    <a:pt x="3898" y="4307"/>
                    <a:pt x="4785" y="4243"/>
                    <a:pt x="5672" y="4157"/>
                  </a:cubicBezTo>
                  <a:cubicBezTo>
                    <a:pt x="5676" y="4158"/>
                    <a:pt x="5680" y="4158"/>
                    <a:pt x="5684" y="4158"/>
                  </a:cubicBezTo>
                  <a:cubicBezTo>
                    <a:pt x="5702" y="4158"/>
                    <a:pt x="5721" y="4149"/>
                    <a:pt x="5740" y="4134"/>
                  </a:cubicBezTo>
                  <a:cubicBezTo>
                    <a:pt x="6504" y="3411"/>
                    <a:pt x="7204" y="2629"/>
                    <a:pt x="7837" y="1792"/>
                  </a:cubicBezTo>
                  <a:cubicBezTo>
                    <a:pt x="7855" y="1765"/>
                    <a:pt x="7846" y="1715"/>
                    <a:pt x="7818" y="1696"/>
                  </a:cubicBezTo>
                  <a:cubicBezTo>
                    <a:pt x="7077" y="1137"/>
                    <a:pt x="6331" y="578"/>
                    <a:pt x="5585" y="18"/>
                  </a:cubicBezTo>
                  <a:cubicBezTo>
                    <a:pt x="5569" y="6"/>
                    <a:pt x="5549" y="1"/>
                    <a:pt x="5531" y="1"/>
                  </a:cubicBezTo>
                  <a:cubicBezTo>
                    <a:pt x="5514" y="1"/>
                    <a:pt x="5498" y="5"/>
                    <a:pt x="5485" y="14"/>
                  </a:cubicBezTo>
                  <a:cubicBezTo>
                    <a:pt x="5472" y="5"/>
                    <a:pt x="5454" y="0"/>
                    <a:pt x="54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4"/>
          <p:cNvGrpSpPr/>
          <p:nvPr/>
        </p:nvGrpSpPr>
        <p:grpSpPr>
          <a:xfrm>
            <a:off x="-69047" y="-151709"/>
            <a:ext cx="8636684" cy="4853255"/>
            <a:chOff x="-86800" y="130225"/>
            <a:chExt cx="8995609" cy="4807107"/>
          </a:xfrm>
        </p:grpSpPr>
        <p:sp>
          <p:nvSpPr>
            <p:cNvPr id="102" name="Google Shape;102;p4"/>
            <p:cNvSpPr/>
            <p:nvPr/>
          </p:nvSpPr>
          <p:spPr>
            <a:xfrm>
              <a:off x="-86800" y="130225"/>
              <a:ext cx="8995609" cy="4807107"/>
            </a:xfrm>
            <a:custGeom>
              <a:avLst/>
              <a:gdLst/>
              <a:ahLst/>
              <a:cxnLst/>
              <a:rect l="l" t="t" r="r" b="b"/>
              <a:pathLst>
                <a:path w="79929" h="48200" extrusionOk="0">
                  <a:moveTo>
                    <a:pt x="0" y="1"/>
                  </a:moveTo>
                  <a:lnTo>
                    <a:pt x="127" y="48173"/>
                  </a:lnTo>
                  <a:cubicBezTo>
                    <a:pt x="1587" y="48191"/>
                    <a:pt x="3887" y="48200"/>
                    <a:pt x="6793" y="48200"/>
                  </a:cubicBezTo>
                  <a:cubicBezTo>
                    <a:pt x="24827" y="48200"/>
                    <a:pt x="66211" y="47840"/>
                    <a:pt x="75190" y="46864"/>
                  </a:cubicBezTo>
                  <a:cubicBezTo>
                    <a:pt x="76812" y="46688"/>
                    <a:pt x="78209" y="46785"/>
                    <a:pt x="79089" y="45779"/>
                  </a:cubicBezTo>
                  <a:cubicBezTo>
                    <a:pt x="79929" y="44812"/>
                    <a:pt x="79558" y="40200"/>
                    <a:pt x="79567" y="38949"/>
                  </a:cubicBezTo>
                  <a:cubicBezTo>
                    <a:pt x="79636" y="27292"/>
                    <a:pt x="79265" y="14951"/>
                    <a:pt x="78453" y="3323"/>
                  </a:cubicBezTo>
                  <a:cubicBezTo>
                    <a:pt x="78395" y="2395"/>
                    <a:pt x="78258" y="1349"/>
                    <a:pt x="77457" y="802"/>
                  </a:cubicBezTo>
                  <a:cubicBezTo>
                    <a:pt x="76919" y="431"/>
                    <a:pt x="76206" y="401"/>
                    <a:pt x="75532" y="382"/>
                  </a:cubicBezTo>
                  <a:cubicBezTo>
                    <a:pt x="64891" y="118"/>
                    <a:pt x="10651" y="7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97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143783" y="940083"/>
              <a:ext cx="123163" cy="109307"/>
            </a:xfrm>
            <a:custGeom>
              <a:avLst/>
              <a:gdLst/>
              <a:ahLst/>
              <a:cxnLst/>
              <a:rect l="l" t="t" r="r" b="b"/>
              <a:pathLst>
                <a:path w="1105" h="1096" extrusionOk="0">
                  <a:moveTo>
                    <a:pt x="567" y="1"/>
                  </a:moveTo>
                  <a:cubicBezTo>
                    <a:pt x="430" y="1"/>
                    <a:pt x="293" y="50"/>
                    <a:pt x="195" y="147"/>
                  </a:cubicBezTo>
                  <a:lnTo>
                    <a:pt x="156" y="196"/>
                  </a:lnTo>
                  <a:cubicBezTo>
                    <a:pt x="59" y="294"/>
                    <a:pt x="0" y="431"/>
                    <a:pt x="0" y="587"/>
                  </a:cubicBezTo>
                  <a:cubicBezTo>
                    <a:pt x="10" y="724"/>
                    <a:pt x="59" y="851"/>
                    <a:pt x="166" y="939"/>
                  </a:cubicBezTo>
                  <a:cubicBezTo>
                    <a:pt x="264" y="1036"/>
                    <a:pt x="401" y="1095"/>
                    <a:pt x="537" y="1095"/>
                  </a:cubicBezTo>
                  <a:cubicBezTo>
                    <a:pt x="674" y="1095"/>
                    <a:pt x="811" y="1036"/>
                    <a:pt x="899" y="939"/>
                  </a:cubicBezTo>
                  <a:lnTo>
                    <a:pt x="948" y="900"/>
                  </a:lnTo>
                  <a:cubicBezTo>
                    <a:pt x="1046" y="792"/>
                    <a:pt x="1104" y="655"/>
                    <a:pt x="1094" y="509"/>
                  </a:cubicBezTo>
                  <a:cubicBezTo>
                    <a:pt x="1094" y="362"/>
                    <a:pt x="1036" y="235"/>
                    <a:pt x="938" y="147"/>
                  </a:cubicBezTo>
                  <a:cubicBezTo>
                    <a:pt x="840" y="50"/>
                    <a:pt x="704" y="1"/>
                    <a:pt x="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127399" y="924524"/>
              <a:ext cx="155821" cy="139426"/>
            </a:xfrm>
            <a:custGeom>
              <a:avLst/>
              <a:gdLst/>
              <a:ahLst/>
              <a:cxnLst/>
              <a:rect l="l" t="t" r="r" b="b"/>
              <a:pathLst>
                <a:path w="1398" h="1398" extrusionOk="0">
                  <a:moveTo>
                    <a:pt x="714" y="303"/>
                  </a:moveTo>
                  <a:cubicBezTo>
                    <a:pt x="811" y="303"/>
                    <a:pt x="909" y="342"/>
                    <a:pt x="987" y="411"/>
                  </a:cubicBezTo>
                  <a:cubicBezTo>
                    <a:pt x="1134" y="548"/>
                    <a:pt x="1124" y="811"/>
                    <a:pt x="987" y="948"/>
                  </a:cubicBezTo>
                  <a:lnTo>
                    <a:pt x="948" y="987"/>
                  </a:lnTo>
                  <a:cubicBezTo>
                    <a:pt x="870" y="1065"/>
                    <a:pt x="772" y="1095"/>
                    <a:pt x="684" y="1095"/>
                  </a:cubicBezTo>
                  <a:cubicBezTo>
                    <a:pt x="587" y="1095"/>
                    <a:pt x="489" y="1056"/>
                    <a:pt x="411" y="987"/>
                  </a:cubicBezTo>
                  <a:cubicBezTo>
                    <a:pt x="264" y="850"/>
                    <a:pt x="274" y="596"/>
                    <a:pt x="411" y="460"/>
                  </a:cubicBezTo>
                  <a:lnTo>
                    <a:pt x="450" y="411"/>
                  </a:lnTo>
                  <a:cubicBezTo>
                    <a:pt x="528" y="342"/>
                    <a:pt x="616" y="303"/>
                    <a:pt x="714" y="303"/>
                  </a:cubicBezTo>
                  <a:close/>
                  <a:moveTo>
                    <a:pt x="714" y="0"/>
                  </a:moveTo>
                  <a:cubicBezTo>
                    <a:pt x="538" y="0"/>
                    <a:pt x="362" y="69"/>
                    <a:pt x="235" y="196"/>
                  </a:cubicBezTo>
                  <a:lnTo>
                    <a:pt x="196" y="245"/>
                  </a:lnTo>
                  <a:cubicBezTo>
                    <a:pt x="69" y="372"/>
                    <a:pt x="0" y="557"/>
                    <a:pt x="0" y="743"/>
                  </a:cubicBezTo>
                  <a:cubicBezTo>
                    <a:pt x="0" y="929"/>
                    <a:pt x="79" y="1095"/>
                    <a:pt x="206" y="1212"/>
                  </a:cubicBezTo>
                  <a:cubicBezTo>
                    <a:pt x="342" y="1329"/>
                    <a:pt x="509" y="1398"/>
                    <a:pt x="684" y="1398"/>
                  </a:cubicBezTo>
                  <a:cubicBezTo>
                    <a:pt x="860" y="1398"/>
                    <a:pt x="1036" y="1329"/>
                    <a:pt x="1153" y="1202"/>
                  </a:cubicBezTo>
                  <a:lnTo>
                    <a:pt x="1163" y="1192"/>
                  </a:lnTo>
                  <a:lnTo>
                    <a:pt x="1202" y="1163"/>
                  </a:lnTo>
                  <a:cubicBezTo>
                    <a:pt x="1329" y="1036"/>
                    <a:pt x="1398" y="850"/>
                    <a:pt x="1398" y="655"/>
                  </a:cubicBezTo>
                  <a:cubicBezTo>
                    <a:pt x="1398" y="479"/>
                    <a:pt x="1320" y="313"/>
                    <a:pt x="1193" y="186"/>
                  </a:cubicBezTo>
                  <a:cubicBezTo>
                    <a:pt x="1056" y="69"/>
                    <a:pt x="890" y="0"/>
                    <a:pt x="7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172094" y="1288961"/>
              <a:ext cx="117702" cy="110204"/>
            </a:xfrm>
            <a:custGeom>
              <a:avLst/>
              <a:gdLst/>
              <a:ahLst/>
              <a:cxnLst/>
              <a:rect l="l" t="t" r="r" b="b"/>
              <a:pathLst>
                <a:path w="1056" h="1105" extrusionOk="0">
                  <a:moveTo>
                    <a:pt x="518" y="1"/>
                  </a:moveTo>
                  <a:cubicBezTo>
                    <a:pt x="22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105"/>
                    <a:pt x="518" y="1105"/>
                  </a:cubicBezTo>
                  <a:lnTo>
                    <a:pt x="538" y="1105"/>
                  </a:lnTo>
                  <a:cubicBezTo>
                    <a:pt x="831" y="1085"/>
                    <a:pt x="1055" y="861"/>
                    <a:pt x="1055" y="577"/>
                  </a:cubicBezTo>
                  <a:lnTo>
                    <a:pt x="1055" y="528"/>
                  </a:lnTo>
                  <a:cubicBezTo>
                    <a:pt x="1055" y="245"/>
                    <a:pt x="811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4595" y="1274399"/>
              <a:ext cx="152589" cy="139426"/>
            </a:xfrm>
            <a:custGeom>
              <a:avLst/>
              <a:gdLst/>
              <a:ahLst/>
              <a:cxnLst/>
              <a:rect l="l" t="t" r="r" b="b"/>
              <a:pathLst>
                <a:path w="1369" h="1398" extrusionOk="0">
                  <a:moveTo>
                    <a:pt x="695" y="303"/>
                  </a:moveTo>
                  <a:cubicBezTo>
                    <a:pt x="900" y="303"/>
                    <a:pt x="1056" y="489"/>
                    <a:pt x="1056" y="674"/>
                  </a:cubicBezTo>
                  <a:lnTo>
                    <a:pt x="1056" y="723"/>
                  </a:lnTo>
                  <a:cubicBezTo>
                    <a:pt x="105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70" y="1095"/>
                    <a:pt x="313" y="909"/>
                    <a:pt x="313" y="714"/>
                  </a:cubicBezTo>
                  <a:lnTo>
                    <a:pt x="313" y="67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10"/>
                    <a:pt x="1" y="313"/>
                    <a:pt x="1" y="674"/>
                  </a:cubicBezTo>
                  <a:lnTo>
                    <a:pt x="1" y="723"/>
                  </a:lnTo>
                  <a:cubicBezTo>
                    <a:pt x="1" y="1085"/>
                    <a:pt x="313" y="1398"/>
                    <a:pt x="675" y="1398"/>
                  </a:cubicBezTo>
                  <a:lnTo>
                    <a:pt x="695" y="1398"/>
                  </a:lnTo>
                  <a:cubicBezTo>
                    <a:pt x="1076" y="1378"/>
                    <a:pt x="1369" y="1085"/>
                    <a:pt x="1369" y="723"/>
                  </a:cubicBezTo>
                  <a:lnTo>
                    <a:pt x="1369" y="674"/>
                  </a:lnTo>
                  <a:cubicBezTo>
                    <a:pt x="1369" y="303"/>
                    <a:pt x="1056" y="0"/>
                    <a:pt x="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168750" y="1651502"/>
              <a:ext cx="114469" cy="105318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5"/>
                    <a:pt x="1" y="528"/>
                  </a:cubicBezTo>
                  <a:cubicBezTo>
                    <a:pt x="1" y="665"/>
                    <a:pt x="50" y="792"/>
                    <a:pt x="128" y="88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2"/>
                    <a:pt x="988" y="265"/>
                    <a:pt x="900" y="167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151363" y="1635943"/>
              <a:ext cx="149356" cy="135536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75" y="303"/>
                  </a:moveTo>
                  <a:cubicBezTo>
                    <a:pt x="1153" y="303"/>
                    <a:pt x="1153" y="1056"/>
                    <a:pt x="675" y="1056"/>
                  </a:cubicBezTo>
                  <a:cubicBezTo>
                    <a:pt x="186" y="1056"/>
                    <a:pt x="186" y="303"/>
                    <a:pt x="675" y="303"/>
                  </a:cubicBezTo>
                  <a:close/>
                  <a:moveTo>
                    <a:pt x="675" y="0"/>
                  </a:moveTo>
                  <a:cubicBezTo>
                    <a:pt x="294" y="0"/>
                    <a:pt x="0" y="293"/>
                    <a:pt x="0" y="684"/>
                  </a:cubicBezTo>
                  <a:cubicBezTo>
                    <a:pt x="0" y="850"/>
                    <a:pt x="59" y="1017"/>
                    <a:pt x="167" y="1144"/>
                  </a:cubicBezTo>
                  <a:cubicBezTo>
                    <a:pt x="294" y="1280"/>
                    <a:pt x="469" y="1359"/>
                    <a:pt x="675" y="1359"/>
                  </a:cubicBezTo>
                  <a:cubicBezTo>
                    <a:pt x="1056" y="1359"/>
                    <a:pt x="1339" y="1065"/>
                    <a:pt x="1339" y="684"/>
                  </a:cubicBezTo>
                  <a:cubicBezTo>
                    <a:pt x="1339" y="293"/>
                    <a:pt x="1056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157939" y="1946821"/>
              <a:ext cx="117702" cy="114094"/>
            </a:xfrm>
            <a:custGeom>
              <a:avLst/>
              <a:gdLst/>
              <a:ahLst/>
              <a:cxnLst/>
              <a:rect l="l" t="t" r="r" b="b"/>
              <a:pathLst>
                <a:path w="1056" h="1144" extrusionOk="0">
                  <a:moveTo>
                    <a:pt x="518" y="0"/>
                  </a:moveTo>
                  <a:cubicBezTo>
                    <a:pt x="235" y="10"/>
                    <a:pt x="0" y="245"/>
                    <a:pt x="0" y="528"/>
                  </a:cubicBezTo>
                  <a:lnTo>
                    <a:pt x="0" y="606"/>
                  </a:lnTo>
                  <a:cubicBezTo>
                    <a:pt x="0" y="890"/>
                    <a:pt x="244" y="1144"/>
                    <a:pt x="518" y="1144"/>
                  </a:cubicBezTo>
                  <a:lnTo>
                    <a:pt x="537" y="1144"/>
                  </a:lnTo>
                  <a:cubicBezTo>
                    <a:pt x="831" y="1124"/>
                    <a:pt x="1055" y="899"/>
                    <a:pt x="1055" y="616"/>
                  </a:cubicBezTo>
                  <a:lnTo>
                    <a:pt x="1055" y="528"/>
                  </a:lnTo>
                  <a:cubicBezTo>
                    <a:pt x="1055" y="245"/>
                    <a:pt x="821" y="0"/>
                    <a:pt x="5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140440" y="1931262"/>
              <a:ext cx="152589" cy="144313"/>
            </a:xfrm>
            <a:custGeom>
              <a:avLst/>
              <a:gdLst/>
              <a:ahLst/>
              <a:cxnLst/>
              <a:rect l="l" t="t" r="r" b="b"/>
              <a:pathLst>
                <a:path w="1369" h="1447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62"/>
                  </a:lnTo>
                  <a:cubicBezTo>
                    <a:pt x="1066" y="977"/>
                    <a:pt x="890" y="1133"/>
                    <a:pt x="685" y="1143"/>
                  </a:cubicBezTo>
                  <a:lnTo>
                    <a:pt x="675" y="1143"/>
                  </a:lnTo>
                  <a:cubicBezTo>
                    <a:pt x="480" y="1143"/>
                    <a:pt x="313" y="958"/>
                    <a:pt x="313" y="762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22"/>
                    <a:pt x="1" y="684"/>
                  </a:cubicBezTo>
                  <a:lnTo>
                    <a:pt x="1" y="762"/>
                  </a:lnTo>
                  <a:cubicBezTo>
                    <a:pt x="1" y="1133"/>
                    <a:pt x="313" y="1446"/>
                    <a:pt x="675" y="1446"/>
                  </a:cubicBezTo>
                  <a:lnTo>
                    <a:pt x="704" y="1446"/>
                  </a:lnTo>
                  <a:cubicBezTo>
                    <a:pt x="1076" y="1427"/>
                    <a:pt x="1369" y="1133"/>
                    <a:pt x="1369" y="762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162286" y="2221595"/>
              <a:ext cx="117702" cy="113196"/>
            </a:xfrm>
            <a:custGeom>
              <a:avLst/>
              <a:gdLst/>
              <a:ahLst/>
              <a:cxnLst/>
              <a:rect l="l" t="t" r="r" b="b"/>
              <a:pathLst>
                <a:path w="1056" h="1135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607"/>
                  </a:lnTo>
                  <a:cubicBezTo>
                    <a:pt x="0" y="890"/>
                    <a:pt x="244" y="1134"/>
                    <a:pt x="518" y="1134"/>
                  </a:cubicBezTo>
                  <a:lnTo>
                    <a:pt x="538" y="1134"/>
                  </a:lnTo>
                  <a:cubicBezTo>
                    <a:pt x="831" y="1125"/>
                    <a:pt x="1055" y="890"/>
                    <a:pt x="1055" y="607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145901" y="2206036"/>
              <a:ext cx="151474" cy="144313"/>
            </a:xfrm>
            <a:custGeom>
              <a:avLst/>
              <a:gdLst/>
              <a:ahLst/>
              <a:cxnLst/>
              <a:rect l="l" t="t" r="r" b="b"/>
              <a:pathLst>
                <a:path w="1359" h="1447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63"/>
                  </a:lnTo>
                  <a:cubicBezTo>
                    <a:pt x="1056" y="978"/>
                    <a:pt x="880" y="1134"/>
                    <a:pt x="685" y="1144"/>
                  </a:cubicBezTo>
                  <a:lnTo>
                    <a:pt x="665" y="1144"/>
                  </a:lnTo>
                  <a:cubicBezTo>
                    <a:pt x="470" y="1144"/>
                    <a:pt x="303" y="958"/>
                    <a:pt x="303" y="763"/>
                  </a:cubicBezTo>
                  <a:lnTo>
                    <a:pt x="303" y="684"/>
                  </a:lnTo>
                  <a:cubicBezTo>
                    <a:pt x="303" y="470"/>
                    <a:pt x="479" y="313"/>
                    <a:pt x="675" y="303"/>
                  </a:cubicBezTo>
                  <a:close/>
                  <a:moveTo>
                    <a:pt x="665" y="1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63"/>
                  </a:lnTo>
                  <a:cubicBezTo>
                    <a:pt x="1" y="1134"/>
                    <a:pt x="303" y="1447"/>
                    <a:pt x="665" y="1447"/>
                  </a:cubicBezTo>
                  <a:lnTo>
                    <a:pt x="694" y="1447"/>
                  </a:lnTo>
                  <a:cubicBezTo>
                    <a:pt x="1066" y="1427"/>
                    <a:pt x="1359" y="1134"/>
                    <a:pt x="1359" y="763"/>
                  </a:cubicBezTo>
                  <a:lnTo>
                    <a:pt x="1359" y="684"/>
                  </a:lnTo>
                  <a:cubicBezTo>
                    <a:pt x="1359" y="313"/>
                    <a:pt x="1056" y="1"/>
                    <a:pt x="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145901" y="2508137"/>
              <a:ext cx="114469" cy="105318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09" y="1"/>
                  </a:moveTo>
                  <a:cubicBezTo>
                    <a:pt x="176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16" y="997"/>
                    <a:pt x="352" y="1056"/>
                    <a:pt x="50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78" y="264"/>
                    <a:pt x="900" y="176"/>
                  </a:cubicBezTo>
                  <a:cubicBezTo>
                    <a:pt x="802" y="59"/>
                    <a:pt x="665" y="1"/>
                    <a:pt x="5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128513" y="2493575"/>
              <a:ext cx="149245" cy="135536"/>
            </a:xfrm>
            <a:custGeom>
              <a:avLst/>
              <a:gdLst/>
              <a:ahLst/>
              <a:cxnLst/>
              <a:rect l="l" t="t" r="r" b="b"/>
              <a:pathLst>
                <a:path w="1339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7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39" y="1065"/>
                    <a:pt x="1339" y="674"/>
                  </a:cubicBezTo>
                  <a:cubicBezTo>
                    <a:pt x="1339" y="508"/>
                    <a:pt x="128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65518" y="2783010"/>
              <a:ext cx="126396" cy="113097"/>
            </a:xfrm>
            <a:custGeom>
              <a:avLst/>
              <a:gdLst/>
              <a:ahLst/>
              <a:cxnLst/>
              <a:rect l="l" t="t" r="r" b="b"/>
              <a:pathLst>
                <a:path w="1134" h="1134" extrusionOk="0">
                  <a:moveTo>
                    <a:pt x="557" y="0"/>
                  </a:moveTo>
                  <a:cubicBezTo>
                    <a:pt x="460" y="0"/>
                    <a:pt x="362" y="29"/>
                    <a:pt x="274" y="68"/>
                  </a:cubicBezTo>
                  <a:cubicBezTo>
                    <a:pt x="157" y="147"/>
                    <a:pt x="59" y="274"/>
                    <a:pt x="30" y="391"/>
                  </a:cubicBezTo>
                  <a:cubicBezTo>
                    <a:pt x="0" y="547"/>
                    <a:pt x="20" y="684"/>
                    <a:pt x="88" y="801"/>
                  </a:cubicBezTo>
                  <a:cubicBezTo>
                    <a:pt x="157" y="958"/>
                    <a:pt x="284" y="1085"/>
                    <a:pt x="450" y="1124"/>
                  </a:cubicBezTo>
                  <a:cubicBezTo>
                    <a:pt x="489" y="1134"/>
                    <a:pt x="538" y="1134"/>
                    <a:pt x="577" y="1134"/>
                  </a:cubicBezTo>
                  <a:cubicBezTo>
                    <a:pt x="811" y="1134"/>
                    <a:pt x="1017" y="987"/>
                    <a:pt x="1095" y="752"/>
                  </a:cubicBezTo>
                  <a:cubicBezTo>
                    <a:pt x="1134" y="606"/>
                    <a:pt x="1114" y="430"/>
                    <a:pt x="1036" y="293"/>
                  </a:cubicBezTo>
                  <a:cubicBezTo>
                    <a:pt x="948" y="137"/>
                    <a:pt x="821" y="68"/>
                    <a:pt x="704" y="20"/>
                  </a:cubicBezTo>
                  <a:cubicBezTo>
                    <a:pt x="655" y="10"/>
                    <a:pt x="60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148130" y="2767351"/>
              <a:ext cx="162397" cy="144313"/>
            </a:xfrm>
            <a:custGeom>
              <a:avLst/>
              <a:gdLst/>
              <a:ahLst/>
              <a:cxnLst/>
              <a:rect l="l" t="t" r="r" b="b"/>
              <a:pathLst>
                <a:path w="1457" h="1447" extrusionOk="0">
                  <a:moveTo>
                    <a:pt x="713" y="313"/>
                  </a:moveTo>
                  <a:cubicBezTo>
                    <a:pt x="743" y="313"/>
                    <a:pt x="772" y="313"/>
                    <a:pt x="801" y="323"/>
                  </a:cubicBezTo>
                  <a:cubicBezTo>
                    <a:pt x="919" y="372"/>
                    <a:pt x="997" y="421"/>
                    <a:pt x="1065" y="528"/>
                  </a:cubicBezTo>
                  <a:cubicBezTo>
                    <a:pt x="1114" y="626"/>
                    <a:pt x="1134" y="753"/>
                    <a:pt x="1104" y="870"/>
                  </a:cubicBezTo>
                  <a:cubicBezTo>
                    <a:pt x="1046" y="1036"/>
                    <a:pt x="899" y="1144"/>
                    <a:pt x="733" y="1144"/>
                  </a:cubicBezTo>
                  <a:cubicBezTo>
                    <a:pt x="704" y="1144"/>
                    <a:pt x="674" y="1134"/>
                    <a:pt x="635" y="1134"/>
                  </a:cubicBezTo>
                  <a:cubicBezTo>
                    <a:pt x="518" y="1105"/>
                    <a:pt x="420" y="997"/>
                    <a:pt x="381" y="880"/>
                  </a:cubicBezTo>
                  <a:lnTo>
                    <a:pt x="371" y="880"/>
                  </a:lnTo>
                  <a:cubicBezTo>
                    <a:pt x="323" y="792"/>
                    <a:pt x="313" y="685"/>
                    <a:pt x="342" y="587"/>
                  </a:cubicBezTo>
                  <a:cubicBezTo>
                    <a:pt x="362" y="499"/>
                    <a:pt x="430" y="411"/>
                    <a:pt x="508" y="362"/>
                  </a:cubicBezTo>
                  <a:cubicBezTo>
                    <a:pt x="567" y="333"/>
                    <a:pt x="645" y="313"/>
                    <a:pt x="713" y="313"/>
                  </a:cubicBezTo>
                  <a:close/>
                  <a:moveTo>
                    <a:pt x="713" y="1"/>
                  </a:moveTo>
                  <a:cubicBezTo>
                    <a:pt x="586" y="1"/>
                    <a:pt x="459" y="40"/>
                    <a:pt x="352" y="98"/>
                  </a:cubicBezTo>
                  <a:cubicBezTo>
                    <a:pt x="196" y="186"/>
                    <a:pt x="78" y="352"/>
                    <a:pt x="39" y="519"/>
                  </a:cubicBezTo>
                  <a:cubicBezTo>
                    <a:pt x="0" y="704"/>
                    <a:pt x="20" y="880"/>
                    <a:pt x="108" y="1027"/>
                  </a:cubicBezTo>
                  <a:cubicBezTo>
                    <a:pt x="196" y="1232"/>
                    <a:pt x="362" y="1378"/>
                    <a:pt x="567" y="1427"/>
                  </a:cubicBezTo>
                  <a:cubicBezTo>
                    <a:pt x="625" y="1437"/>
                    <a:pt x="674" y="1447"/>
                    <a:pt x="733" y="1447"/>
                  </a:cubicBezTo>
                  <a:cubicBezTo>
                    <a:pt x="1036" y="1447"/>
                    <a:pt x="1300" y="1251"/>
                    <a:pt x="1388" y="958"/>
                  </a:cubicBezTo>
                  <a:cubicBezTo>
                    <a:pt x="1456" y="773"/>
                    <a:pt x="1427" y="558"/>
                    <a:pt x="1329" y="382"/>
                  </a:cubicBezTo>
                  <a:cubicBezTo>
                    <a:pt x="1212" y="186"/>
                    <a:pt x="1055" y="98"/>
                    <a:pt x="919" y="40"/>
                  </a:cubicBezTo>
                  <a:cubicBezTo>
                    <a:pt x="850" y="20"/>
                    <a:pt x="782" y="1"/>
                    <a:pt x="7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162286" y="3116229"/>
              <a:ext cx="117702" cy="109307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095"/>
                    <a:pt x="518" y="1095"/>
                  </a:cubicBezTo>
                  <a:lnTo>
                    <a:pt x="538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145901" y="3100670"/>
              <a:ext cx="151474" cy="140423"/>
            </a:xfrm>
            <a:custGeom>
              <a:avLst/>
              <a:gdLst/>
              <a:ahLst/>
              <a:cxnLst/>
              <a:rect l="l" t="t" r="r" b="b"/>
              <a:pathLst>
                <a:path w="1359" h="140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24"/>
                  </a:lnTo>
                  <a:cubicBezTo>
                    <a:pt x="1056" y="939"/>
                    <a:pt x="880" y="109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3" y="919"/>
                    <a:pt x="303" y="724"/>
                  </a:cubicBezTo>
                  <a:lnTo>
                    <a:pt x="303" y="684"/>
                  </a:lnTo>
                  <a:cubicBezTo>
                    <a:pt x="303" y="469"/>
                    <a:pt x="479" y="313"/>
                    <a:pt x="67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03" y="1408"/>
                    <a:pt x="665" y="1408"/>
                  </a:cubicBezTo>
                  <a:lnTo>
                    <a:pt x="694" y="1408"/>
                  </a:lnTo>
                  <a:cubicBezTo>
                    <a:pt x="1066" y="1388"/>
                    <a:pt x="1359" y="1085"/>
                    <a:pt x="1359" y="724"/>
                  </a:cubicBezTo>
                  <a:lnTo>
                    <a:pt x="1359" y="684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152477" y="3436881"/>
              <a:ext cx="132972" cy="109207"/>
            </a:xfrm>
            <a:custGeom>
              <a:avLst/>
              <a:gdLst/>
              <a:ahLst/>
              <a:cxnLst/>
              <a:rect l="l" t="t" r="r" b="b"/>
              <a:pathLst>
                <a:path w="1193" h="1095" extrusionOk="0">
                  <a:moveTo>
                    <a:pt x="577" y="1"/>
                  </a:moveTo>
                  <a:cubicBezTo>
                    <a:pt x="430" y="1"/>
                    <a:pt x="293" y="59"/>
                    <a:pt x="196" y="157"/>
                  </a:cubicBezTo>
                  <a:cubicBezTo>
                    <a:pt x="0" y="372"/>
                    <a:pt x="0" y="694"/>
                    <a:pt x="205" y="899"/>
                  </a:cubicBezTo>
                  <a:lnTo>
                    <a:pt x="244" y="939"/>
                  </a:lnTo>
                  <a:cubicBezTo>
                    <a:pt x="342" y="1036"/>
                    <a:pt x="479" y="1095"/>
                    <a:pt x="626" y="1095"/>
                  </a:cubicBezTo>
                  <a:cubicBezTo>
                    <a:pt x="772" y="1095"/>
                    <a:pt x="909" y="1036"/>
                    <a:pt x="997" y="939"/>
                  </a:cubicBezTo>
                  <a:cubicBezTo>
                    <a:pt x="1192" y="714"/>
                    <a:pt x="1192" y="391"/>
                    <a:pt x="997" y="196"/>
                  </a:cubicBezTo>
                  <a:lnTo>
                    <a:pt x="948" y="147"/>
                  </a:lnTo>
                  <a:cubicBezTo>
                    <a:pt x="850" y="49"/>
                    <a:pt x="714" y="1"/>
                    <a:pt x="5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133975" y="3421322"/>
              <a:ext cx="171091" cy="139426"/>
            </a:xfrm>
            <a:custGeom>
              <a:avLst/>
              <a:gdLst/>
              <a:ahLst/>
              <a:cxnLst/>
              <a:rect l="l" t="t" r="r" b="b"/>
              <a:pathLst>
                <a:path w="1535" h="1398" extrusionOk="0">
                  <a:moveTo>
                    <a:pt x="743" y="303"/>
                  </a:moveTo>
                  <a:cubicBezTo>
                    <a:pt x="840" y="303"/>
                    <a:pt x="938" y="342"/>
                    <a:pt x="1007" y="411"/>
                  </a:cubicBezTo>
                  <a:lnTo>
                    <a:pt x="1055" y="459"/>
                  </a:lnTo>
                  <a:cubicBezTo>
                    <a:pt x="1202" y="606"/>
                    <a:pt x="1192" y="841"/>
                    <a:pt x="1055" y="987"/>
                  </a:cubicBezTo>
                  <a:cubicBezTo>
                    <a:pt x="987" y="1065"/>
                    <a:pt x="889" y="1095"/>
                    <a:pt x="792" y="1095"/>
                  </a:cubicBezTo>
                  <a:cubicBezTo>
                    <a:pt x="694" y="1095"/>
                    <a:pt x="596" y="1055"/>
                    <a:pt x="518" y="987"/>
                  </a:cubicBezTo>
                  <a:lnTo>
                    <a:pt x="479" y="948"/>
                  </a:lnTo>
                  <a:cubicBezTo>
                    <a:pt x="332" y="801"/>
                    <a:pt x="342" y="567"/>
                    <a:pt x="479" y="411"/>
                  </a:cubicBezTo>
                  <a:cubicBezTo>
                    <a:pt x="547" y="342"/>
                    <a:pt x="645" y="303"/>
                    <a:pt x="743" y="303"/>
                  </a:cubicBezTo>
                  <a:close/>
                  <a:moveTo>
                    <a:pt x="743" y="0"/>
                  </a:moveTo>
                  <a:cubicBezTo>
                    <a:pt x="547" y="0"/>
                    <a:pt x="371" y="78"/>
                    <a:pt x="254" y="205"/>
                  </a:cubicBezTo>
                  <a:cubicBezTo>
                    <a:pt x="0" y="489"/>
                    <a:pt x="0" y="899"/>
                    <a:pt x="264" y="1163"/>
                  </a:cubicBezTo>
                  <a:lnTo>
                    <a:pt x="283" y="1183"/>
                  </a:lnTo>
                  <a:lnTo>
                    <a:pt x="303" y="1202"/>
                  </a:lnTo>
                  <a:cubicBezTo>
                    <a:pt x="430" y="1329"/>
                    <a:pt x="606" y="1397"/>
                    <a:pt x="792" y="1397"/>
                  </a:cubicBezTo>
                  <a:cubicBezTo>
                    <a:pt x="977" y="1397"/>
                    <a:pt x="1153" y="1329"/>
                    <a:pt x="1280" y="1192"/>
                  </a:cubicBezTo>
                  <a:cubicBezTo>
                    <a:pt x="1534" y="919"/>
                    <a:pt x="1524" y="499"/>
                    <a:pt x="1270" y="244"/>
                  </a:cubicBezTo>
                  <a:lnTo>
                    <a:pt x="1251" y="225"/>
                  </a:lnTo>
                  <a:lnTo>
                    <a:pt x="1222" y="196"/>
                  </a:lnTo>
                  <a:cubicBezTo>
                    <a:pt x="1104" y="69"/>
                    <a:pt x="919" y="0"/>
                    <a:pt x="7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140440" y="3773092"/>
              <a:ext cx="115584" cy="106315"/>
            </a:xfrm>
            <a:custGeom>
              <a:avLst/>
              <a:gdLst/>
              <a:ahLst/>
              <a:cxnLst/>
              <a:rect l="l" t="t" r="r" b="b"/>
              <a:pathLst>
                <a:path w="1037" h="1066" extrusionOk="0">
                  <a:moveTo>
                    <a:pt x="519" y="1"/>
                  </a:moveTo>
                  <a:cubicBezTo>
                    <a:pt x="177" y="1"/>
                    <a:pt x="1" y="274"/>
                    <a:pt x="1" y="528"/>
                  </a:cubicBezTo>
                  <a:cubicBezTo>
                    <a:pt x="1" y="665"/>
                    <a:pt x="50" y="792"/>
                    <a:pt x="128" y="890"/>
                  </a:cubicBezTo>
                  <a:cubicBezTo>
                    <a:pt x="225" y="997"/>
                    <a:pt x="362" y="1066"/>
                    <a:pt x="519" y="1066"/>
                  </a:cubicBezTo>
                  <a:cubicBezTo>
                    <a:pt x="861" y="1066"/>
                    <a:pt x="1036" y="792"/>
                    <a:pt x="1036" y="528"/>
                  </a:cubicBezTo>
                  <a:cubicBezTo>
                    <a:pt x="1036" y="401"/>
                    <a:pt x="988" y="274"/>
                    <a:pt x="909" y="176"/>
                  </a:cubicBezTo>
                  <a:cubicBezTo>
                    <a:pt x="812" y="6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124166" y="3758530"/>
              <a:ext cx="148242" cy="135536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8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29" y="1065"/>
                    <a:pt x="1329" y="674"/>
                  </a:cubicBezTo>
                  <a:cubicBezTo>
                    <a:pt x="1329" y="508"/>
                    <a:pt x="127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173097" y="4047965"/>
              <a:ext cx="115584" cy="105318"/>
            </a:xfrm>
            <a:custGeom>
              <a:avLst/>
              <a:gdLst/>
              <a:ahLst/>
              <a:cxnLst/>
              <a:rect l="l" t="t" r="r" b="b"/>
              <a:pathLst>
                <a:path w="1037" h="1056" extrusionOk="0">
                  <a:moveTo>
                    <a:pt x="519" y="0"/>
                  </a:moveTo>
                  <a:cubicBezTo>
                    <a:pt x="177" y="0"/>
                    <a:pt x="1" y="264"/>
                    <a:pt x="1" y="528"/>
                  </a:cubicBezTo>
                  <a:cubicBezTo>
                    <a:pt x="1" y="792"/>
                    <a:pt x="177" y="1055"/>
                    <a:pt x="519" y="1055"/>
                  </a:cubicBezTo>
                  <a:cubicBezTo>
                    <a:pt x="861" y="1055"/>
                    <a:pt x="1037" y="792"/>
                    <a:pt x="1037" y="528"/>
                  </a:cubicBezTo>
                  <a:cubicBezTo>
                    <a:pt x="1037" y="391"/>
                    <a:pt x="988" y="264"/>
                    <a:pt x="910" y="176"/>
                  </a:cubicBezTo>
                  <a:cubicBezTo>
                    <a:pt x="812" y="59"/>
                    <a:pt x="675" y="0"/>
                    <a:pt x="5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156824" y="4033304"/>
              <a:ext cx="148242" cy="135536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44" y="303"/>
                    <a:pt x="1144" y="1056"/>
                    <a:pt x="665" y="1056"/>
                  </a:cubicBezTo>
                  <a:cubicBezTo>
                    <a:pt x="176" y="1056"/>
                    <a:pt x="186" y="303"/>
                    <a:pt x="665" y="303"/>
                  </a:cubicBezTo>
                  <a:close/>
                  <a:moveTo>
                    <a:pt x="665" y="1"/>
                  </a:moveTo>
                  <a:cubicBezTo>
                    <a:pt x="284" y="1"/>
                    <a:pt x="0" y="294"/>
                    <a:pt x="0" y="675"/>
                  </a:cubicBezTo>
                  <a:cubicBezTo>
                    <a:pt x="0" y="1066"/>
                    <a:pt x="284" y="1359"/>
                    <a:pt x="665" y="1359"/>
                  </a:cubicBezTo>
                  <a:cubicBezTo>
                    <a:pt x="860" y="1359"/>
                    <a:pt x="1046" y="1281"/>
                    <a:pt x="1163" y="1134"/>
                  </a:cubicBezTo>
                  <a:cubicBezTo>
                    <a:pt x="1271" y="1007"/>
                    <a:pt x="1329" y="851"/>
                    <a:pt x="1329" y="675"/>
                  </a:cubicBezTo>
                  <a:cubicBezTo>
                    <a:pt x="1329" y="294"/>
                    <a:pt x="1046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157939" y="4285736"/>
              <a:ext cx="123163" cy="109207"/>
            </a:xfrm>
            <a:custGeom>
              <a:avLst/>
              <a:gdLst/>
              <a:ahLst/>
              <a:cxnLst/>
              <a:rect l="l" t="t" r="r" b="b"/>
              <a:pathLst>
                <a:path w="1105" h="1095" extrusionOk="0">
                  <a:moveTo>
                    <a:pt x="567" y="0"/>
                  </a:moveTo>
                  <a:cubicBezTo>
                    <a:pt x="430" y="0"/>
                    <a:pt x="293" y="49"/>
                    <a:pt x="195" y="147"/>
                  </a:cubicBezTo>
                  <a:lnTo>
                    <a:pt x="156" y="196"/>
                  </a:lnTo>
                  <a:cubicBezTo>
                    <a:pt x="59" y="293"/>
                    <a:pt x="0" y="440"/>
                    <a:pt x="0" y="587"/>
                  </a:cubicBezTo>
                  <a:cubicBezTo>
                    <a:pt x="10" y="723"/>
                    <a:pt x="59" y="850"/>
                    <a:pt x="156" y="948"/>
                  </a:cubicBezTo>
                  <a:cubicBezTo>
                    <a:pt x="264" y="1036"/>
                    <a:pt x="401" y="1095"/>
                    <a:pt x="537" y="1095"/>
                  </a:cubicBezTo>
                  <a:cubicBezTo>
                    <a:pt x="674" y="1095"/>
                    <a:pt x="801" y="1036"/>
                    <a:pt x="899" y="938"/>
                  </a:cubicBezTo>
                  <a:lnTo>
                    <a:pt x="948" y="899"/>
                  </a:lnTo>
                  <a:cubicBezTo>
                    <a:pt x="1046" y="801"/>
                    <a:pt x="1104" y="655"/>
                    <a:pt x="1094" y="508"/>
                  </a:cubicBezTo>
                  <a:cubicBezTo>
                    <a:pt x="1094" y="362"/>
                    <a:pt x="1036" y="235"/>
                    <a:pt x="938" y="147"/>
                  </a:cubicBezTo>
                  <a:cubicBezTo>
                    <a:pt x="840" y="49"/>
                    <a:pt x="704" y="0"/>
                    <a:pt x="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140440" y="4270078"/>
              <a:ext cx="156936" cy="139526"/>
            </a:xfrm>
            <a:custGeom>
              <a:avLst/>
              <a:gdLst/>
              <a:ahLst/>
              <a:cxnLst/>
              <a:rect l="l" t="t" r="r" b="b"/>
              <a:pathLst>
                <a:path w="1408" h="1399" extrusionOk="0">
                  <a:moveTo>
                    <a:pt x="724" y="314"/>
                  </a:moveTo>
                  <a:cubicBezTo>
                    <a:pt x="822" y="314"/>
                    <a:pt x="919" y="343"/>
                    <a:pt x="997" y="421"/>
                  </a:cubicBezTo>
                  <a:cubicBezTo>
                    <a:pt x="1144" y="558"/>
                    <a:pt x="1134" y="812"/>
                    <a:pt x="997" y="949"/>
                  </a:cubicBezTo>
                  <a:lnTo>
                    <a:pt x="949" y="988"/>
                  </a:lnTo>
                  <a:cubicBezTo>
                    <a:pt x="880" y="1066"/>
                    <a:pt x="782" y="1095"/>
                    <a:pt x="694" y="1095"/>
                  </a:cubicBezTo>
                  <a:cubicBezTo>
                    <a:pt x="597" y="1095"/>
                    <a:pt x="499" y="1056"/>
                    <a:pt x="421" y="988"/>
                  </a:cubicBezTo>
                  <a:cubicBezTo>
                    <a:pt x="274" y="851"/>
                    <a:pt x="284" y="597"/>
                    <a:pt x="421" y="460"/>
                  </a:cubicBezTo>
                  <a:lnTo>
                    <a:pt x="460" y="421"/>
                  </a:lnTo>
                  <a:cubicBezTo>
                    <a:pt x="538" y="343"/>
                    <a:pt x="626" y="314"/>
                    <a:pt x="724" y="314"/>
                  </a:cubicBezTo>
                  <a:close/>
                  <a:moveTo>
                    <a:pt x="724" y="1"/>
                  </a:moveTo>
                  <a:cubicBezTo>
                    <a:pt x="538" y="1"/>
                    <a:pt x="372" y="69"/>
                    <a:pt x="245" y="196"/>
                  </a:cubicBezTo>
                  <a:lnTo>
                    <a:pt x="206" y="245"/>
                  </a:lnTo>
                  <a:cubicBezTo>
                    <a:pt x="79" y="372"/>
                    <a:pt x="1" y="558"/>
                    <a:pt x="11" y="744"/>
                  </a:cubicBezTo>
                  <a:cubicBezTo>
                    <a:pt x="11" y="929"/>
                    <a:pt x="89" y="1095"/>
                    <a:pt x="216" y="1213"/>
                  </a:cubicBezTo>
                  <a:cubicBezTo>
                    <a:pt x="343" y="1330"/>
                    <a:pt x="519" y="1398"/>
                    <a:pt x="694" y="1398"/>
                  </a:cubicBezTo>
                  <a:cubicBezTo>
                    <a:pt x="870" y="1398"/>
                    <a:pt x="1036" y="1330"/>
                    <a:pt x="1164" y="1203"/>
                  </a:cubicBezTo>
                  <a:lnTo>
                    <a:pt x="1173" y="1193"/>
                  </a:lnTo>
                  <a:lnTo>
                    <a:pt x="1212" y="1164"/>
                  </a:lnTo>
                  <a:cubicBezTo>
                    <a:pt x="1339" y="1037"/>
                    <a:pt x="1408" y="851"/>
                    <a:pt x="1408" y="665"/>
                  </a:cubicBezTo>
                  <a:cubicBezTo>
                    <a:pt x="1398" y="480"/>
                    <a:pt x="1330" y="314"/>
                    <a:pt x="1203" y="196"/>
                  </a:cubicBezTo>
                  <a:cubicBezTo>
                    <a:pt x="1066" y="69"/>
                    <a:pt x="900" y="1"/>
                    <a:pt x="7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157939" y="403103"/>
              <a:ext cx="117702" cy="109307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1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095"/>
                    <a:pt x="518" y="1095"/>
                  </a:cubicBezTo>
                  <a:lnTo>
                    <a:pt x="537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140440" y="387544"/>
              <a:ext cx="152589" cy="140423"/>
            </a:xfrm>
            <a:custGeom>
              <a:avLst/>
              <a:gdLst/>
              <a:ahLst/>
              <a:cxnLst/>
              <a:rect l="l" t="t" r="r" b="b"/>
              <a:pathLst>
                <a:path w="1369" h="1408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24"/>
                  </a:lnTo>
                  <a:cubicBezTo>
                    <a:pt x="106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80" y="1095"/>
                    <a:pt x="313" y="909"/>
                    <a:pt x="313" y="724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13" y="1408"/>
                    <a:pt x="675" y="1408"/>
                  </a:cubicBezTo>
                  <a:lnTo>
                    <a:pt x="704" y="1408"/>
                  </a:lnTo>
                  <a:cubicBezTo>
                    <a:pt x="1076" y="1388"/>
                    <a:pt x="1369" y="1085"/>
                    <a:pt x="1369" y="724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182906" y="689646"/>
              <a:ext cx="114469" cy="105318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88" y="264"/>
                    <a:pt x="900" y="176"/>
                  </a:cubicBezTo>
                  <a:cubicBezTo>
                    <a:pt x="812" y="59"/>
                    <a:pt x="66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165518" y="674984"/>
              <a:ext cx="149356" cy="135636"/>
            </a:xfrm>
            <a:custGeom>
              <a:avLst/>
              <a:gdLst/>
              <a:ahLst/>
              <a:cxnLst/>
              <a:rect l="l" t="t" r="r" b="b"/>
              <a:pathLst>
                <a:path w="1340" h="1360" extrusionOk="0">
                  <a:moveTo>
                    <a:pt x="675" y="304"/>
                  </a:moveTo>
                  <a:cubicBezTo>
                    <a:pt x="1153" y="304"/>
                    <a:pt x="1153" y="1056"/>
                    <a:pt x="675" y="1056"/>
                  </a:cubicBezTo>
                  <a:cubicBezTo>
                    <a:pt x="186" y="1056"/>
                    <a:pt x="186" y="304"/>
                    <a:pt x="675" y="304"/>
                  </a:cubicBezTo>
                  <a:close/>
                  <a:moveTo>
                    <a:pt x="675" y="1"/>
                  </a:moveTo>
                  <a:cubicBezTo>
                    <a:pt x="294" y="1"/>
                    <a:pt x="0" y="294"/>
                    <a:pt x="0" y="675"/>
                  </a:cubicBezTo>
                  <a:cubicBezTo>
                    <a:pt x="0" y="851"/>
                    <a:pt x="59" y="1017"/>
                    <a:pt x="167" y="1134"/>
                  </a:cubicBezTo>
                  <a:cubicBezTo>
                    <a:pt x="294" y="1281"/>
                    <a:pt x="469" y="1359"/>
                    <a:pt x="675" y="1359"/>
                  </a:cubicBezTo>
                  <a:cubicBezTo>
                    <a:pt x="870" y="1359"/>
                    <a:pt x="1046" y="1281"/>
                    <a:pt x="1173" y="1134"/>
                  </a:cubicBezTo>
                  <a:cubicBezTo>
                    <a:pt x="1281" y="1017"/>
                    <a:pt x="1339" y="851"/>
                    <a:pt x="1339" y="675"/>
                  </a:cubicBezTo>
                  <a:cubicBezTo>
                    <a:pt x="1339" y="294"/>
                    <a:pt x="1046" y="1"/>
                    <a:pt x="6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57939" y="4572179"/>
              <a:ext cx="117702" cy="110304"/>
            </a:xfrm>
            <a:custGeom>
              <a:avLst/>
              <a:gdLst/>
              <a:ahLst/>
              <a:cxnLst/>
              <a:rect l="l" t="t" r="r" b="b"/>
              <a:pathLst>
                <a:path w="1056" h="1106" extrusionOk="0">
                  <a:moveTo>
                    <a:pt x="518" y="1"/>
                  </a:moveTo>
                  <a:cubicBezTo>
                    <a:pt x="235" y="11"/>
                    <a:pt x="0" y="245"/>
                    <a:pt x="0" y="529"/>
                  </a:cubicBezTo>
                  <a:lnTo>
                    <a:pt x="0" y="577"/>
                  </a:lnTo>
                  <a:cubicBezTo>
                    <a:pt x="0" y="851"/>
                    <a:pt x="244" y="1105"/>
                    <a:pt x="518" y="1105"/>
                  </a:cubicBezTo>
                  <a:lnTo>
                    <a:pt x="537" y="1105"/>
                  </a:lnTo>
                  <a:cubicBezTo>
                    <a:pt x="831" y="1086"/>
                    <a:pt x="1055" y="861"/>
                    <a:pt x="1055" y="577"/>
                  </a:cubicBezTo>
                  <a:lnTo>
                    <a:pt x="1055" y="529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140440" y="4557617"/>
              <a:ext cx="152589" cy="139426"/>
            </a:xfrm>
            <a:custGeom>
              <a:avLst/>
              <a:gdLst/>
              <a:ahLst/>
              <a:cxnLst/>
              <a:rect l="l" t="t" r="r" b="b"/>
              <a:pathLst>
                <a:path w="1369" h="1398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75"/>
                  </a:cubicBezTo>
                  <a:lnTo>
                    <a:pt x="1066" y="723"/>
                  </a:lnTo>
                  <a:cubicBezTo>
                    <a:pt x="106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80" y="1095"/>
                    <a:pt x="313" y="909"/>
                    <a:pt x="313" y="714"/>
                  </a:cubicBezTo>
                  <a:lnTo>
                    <a:pt x="313" y="675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10"/>
                    <a:pt x="1" y="313"/>
                    <a:pt x="1" y="675"/>
                  </a:cubicBezTo>
                  <a:lnTo>
                    <a:pt x="1" y="723"/>
                  </a:lnTo>
                  <a:cubicBezTo>
                    <a:pt x="1" y="1085"/>
                    <a:pt x="313" y="1398"/>
                    <a:pt x="675" y="1398"/>
                  </a:cubicBezTo>
                  <a:lnTo>
                    <a:pt x="704" y="1398"/>
                  </a:lnTo>
                  <a:cubicBezTo>
                    <a:pt x="1076" y="1378"/>
                    <a:pt x="1369" y="1085"/>
                    <a:pt x="1369" y="723"/>
                  </a:cubicBezTo>
                  <a:lnTo>
                    <a:pt x="1369" y="675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13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4" name="Google Shape;134;p4"/>
          <p:cNvSpPr txBox="1">
            <a:spLocks noGrp="1"/>
          </p:cNvSpPr>
          <p:nvPr>
            <p:ph type="body" idx="1"/>
          </p:nvPr>
        </p:nvSpPr>
        <p:spPr>
          <a:xfrm>
            <a:off x="693850" y="1372000"/>
            <a:ext cx="7474200" cy="30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5" name="Google Shape;135;p4"/>
          <p:cNvSpPr txBox="1">
            <a:spLocks noGrp="1"/>
          </p:cNvSpPr>
          <p:nvPr>
            <p:ph type="ctrTitle"/>
          </p:nvPr>
        </p:nvSpPr>
        <p:spPr>
          <a:xfrm>
            <a:off x="693853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136" name="Google Shape;136;p4"/>
          <p:cNvGrpSpPr/>
          <p:nvPr/>
        </p:nvGrpSpPr>
        <p:grpSpPr>
          <a:xfrm>
            <a:off x="479419" y="332514"/>
            <a:ext cx="717032" cy="704951"/>
            <a:chOff x="479469" y="306339"/>
            <a:chExt cx="717032" cy="704951"/>
          </a:xfrm>
        </p:grpSpPr>
        <p:grpSp>
          <p:nvGrpSpPr>
            <p:cNvPr id="137" name="Google Shape;137;p4"/>
            <p:cNvGrpSpPr/>
            <p:nvPr/>
          </p:nvGrpSpPr>
          <p:grpSpPr>
            <a:xfrm rot="-1756040" flipH="1">
              <a:off x="599056" y="379413"/>
              <a:ext cx="477857" cy="558802"/>
              <a:chOff x="4330625" y="2911675"/>
              <a:chExt cx="574422" cy="738073"/>
            </a:xfrm>
          </p:grpSpPr>
          <p:sp>
            <p:nvSpPr>
              <p:cNvPr id="138" name="Google Shape;138;p4"/>
              <p:cNvSpPr/>
              <p:nvPr/>
            </p:nvSpPr>
            <p:spPr>
              <a:xfrm>
                <a:off x="4586579" y="3280886"/>
                <a:ext cx="74985" cy="277426"/>
              </a:xfrm>
              <a:custGeom>
                <a:avLst/>
                <a:gdLst/>
                <a:ahLst/>
                <a:cxnLst/>
                <a:rect l="l" t="t" r="r" b="b"/>
                <a:pathLst>
                  <a:path w="433" h="1602" extrusionOk="0">
                    <a:moveTo>
                      <a:pt x="95" y="0"/>
                    </a:moveTo>
                    <a:cubicBezTo>
                      <a:pt x="52" y="0"/>
                      <a:pt x="12" y="43"/>
                      <a:pt x="33" y="90"/>
                    </a:cubicBezTo>
                    <a:cubicBezTo>
                      <a:pt x="14" y="103"/>
                      <a:pt x="1" y="126"/>
                      <a:pt x="5" y="158"/>
                    </a:cubicBezTo>
                    <a:cubicBezTo>
                      <a:pt x="10" y="181"/>
                      <a:pt x="14" y="203"/>
                      <a:pt x="19" y="226"/>
                    </a:cubicBezTo>
                    <a:cubicBezTo>
                      <a:pt x="19" y="231"/>
                      <a:pt x="14" y="231"/>
                      <a:pt x="19" y="235"/>
                    </a:cubicBezTo>
                    <a:cubicBezTo>
                      <a:pt x="19" y="258"/>
                      <a:pt x="24" y="276"/>
                      <a:pt x="24" y="294"/>
                    </a:cubicBezTo>
                    <a:cubicBezTo>
                      <a:pt x="19" y="304"/>
                      <a:pt x="14" y="313"/>
                      <a:pt x="14" y="326"/>
                    </a:cubicBezTo>
                    <a:cubicBezTo>
                      <a:pt x="5" y="445"/>
                      <a:pt x="14" y="558"/>
                      <a:pt x="42" y="667"/>
                    </a:cubicBezTo>
                    <a:cubicBezTo>
                      <a:pt x="5" y="872"/>
                      <a:pt x="19" y="1072"/>
                      <a:pt x="78" y="1272"/>
                    </a:cubicBezTo>
                    <a:cubicBezTo>
                      <a:pt x="74" y="1295"/>
                      <a:pt x="74" y="1318"/>
                      <a:pt x="78" y="1340"/>
                    </a:cubicBezTo>
                    <a:cubicBezTo>
                      <a:pt x="33" y="1395"/>
                      <a:pt x="37" y="1472"/>
                      <a:pt x="33" y="1540"/>
                    </a:cubicBezTo>
                    <a:cubicBezTo>
                      <a:pt x="28" y="1581"/>
                      <a:pt x="58" y="1602"/>
                      <a:pt x="90" y="1602"/>
                    </a:cubicBezTo>
                    <a:cubicBezTo>
                      <a:pt x="121" y="1602"/>
                      <a:pt x="155" y="1581"/>
                      <a:pt x="160" y="1540"/>
                    </a:cubicBezTo>
                    <a:cubicBezTo>
                      <a:pt x="160" y="1531"/>
                      <a:pt x="160" y="1490"/>
                      <a:pt x="165" y="1459"/>
                    </a:cubicBezTo>
                    <a:cubicBezTo>
                      <a:pt x="187" y="1450"/>
                      <a:pt x="205" y="1431"/>
                      <a:pt x="205" y="1399"/>
                    </a:cubicBezTo>
                    <a:cubicBezTo>
                      <a:pt x="205" y="1399"/>
                      <a:pt x="205" y="1395"/>
                      <a:pt x="205" y="1395"/>
                    </a:cubicBezTo>
                    <a:cubicBezTo>
                      <a:pt x="215" y="1386"/>
                      <a:pt x="224" y="1377"/>
                      <a:pt x="228" y="1359"/>
                    </a:cubicBezTo>
                    <a:cubicBezTo>
                      <a:pt x="242" y="1299"/>
                      <a:pt x="251" y="1240"/>
                      <a:pt x="246" y="1181"/>
                    </a:cubicBezTo>
                    <a:cubicBezTo>
                      <a:pt x="246" y="1172"/>
                      <a:pt x="246" y="1158"/>
                      <a:pt x="246" y="1149"/>
                    </a:cubicBezTo>
                    <a:cubicBezTo>
                      <a:pt x="256" y="1140"/>
                      <a:pt x="260" y="1131"/>
                      <a:pt x="260" y="1118"/>
                    </a:cubicBezTo>
                    <a:cubicBezTo>
                      <a:pt x="265" y="1104"/>
                      <a:pt x="265" y="1095"/>
                      <a:pt x="265" y="1081"/>
                    </a:cubicBezTo>
                    <a:cubicBezTo>
                      <a:pt x="287" y="1072"/>
                      <a:pt x="301" y="1054"/>
                      <a:pt x="301" y="1027"/>
                    </a:cubicBezTo>
                    <a:cubicBezTo>
                      <a:pt x="306" y="990"/>
                      <a:pt x="306" y="954"/>
                      <a:pt x="306" y="917"/>
                    </a:cubicBezTo>
                    <a:cubicBezTo>
                      <a:pt x="328" y="908"/>
                      <a:pt x="346" y="886"/>
                      <a:pt x="346" y="858"/>
                    </a:cubicBezTo>
                    <a:lnTo>
                      <a:pt x="346" y="654"/>
                    </a:lnTo>
                    <a:cubicBezTo>
                      <a:pt x="406" y="481"/>
                      <a:pt x="433" y="304"/>
                      <a:pt x="433" y="117"/>
                    </a:cubicBezTo>
                    <a:cubicBezTo>
                      <a:pt x="433" y="80"/>
                      <a:pt x="399" y="54"/>
                      <a:pt x="366" y="54"/>
                    </a:cubicBezTo>
                    <a:cubicBezTo>
                      <a:pt x="346" y="54"/>
                      <a:pt x="327" y="63"/>
                      <a:pt x="315" y="85"/>
                    </a:cubicBezTo>
                    <a:cubicBezTo>
                      <a:pt x="310" y="103"/>
                      <a:pt x="306" y="117"/>
                      <a:pt x="301" y="135"/>
                    </a:cubicBezTo>
                    <a:lnTo>
                      <a:pt x="296" y="131"/>
                    </a:lnTo>
                    <a:cubicBezTo>
                      <a:pt x="287" y="99"/>
                      <a:pt x="251" y="85"/>
                      <a:pt x="224" y="85"/>
                    </a:cubicBezTo>
                    <a:cubicBezTo>
                      <a:pt x="215" y="85"/>
                      <a:pt x="210" y="85"/>
                      <a:pt x="205" y="81"/>
                    </a:cubicBezTo>
                    <a:cubicBezTo>
                      <a:pt x="183" y="58"/>
                      <a:pt x="160" y="40"/>
                      <a:pt x="137" y="17"/>
                    </a:cubicBezTo>
                    <a:cubicBezTo>
                      <a:pt x="124" y="5"/>
                      <a:pt x="109" y="0"/>
                      <a:pt x="9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4"/>
              <p:cNvSpPr/>
              <p:nvPr/>
            </p:nvSpPr>
            <p:spPr>
              <a:xfrm>
                <a:off x="4347250" y="2924663"/>
                <a:ext cx="534938" cy="364707"/>
              </a:xfrm>
              <a:custGeom>
                <a:avLst/>
                <a:gdLst/>
                <a:ahLst/>
                <a:cxnLst/>
                <a:rect l="l" t="t" r="r" b="b"/>
                <a:pathLst>
                  <a:path w="3089" h="2106" extrusionOk="0">
                    <a:moveTo>
                      <a:pt x="1585" y="0"/>
                    </a:moveTo>
                    <a:cubicBezTo>
                      <a:pt x="1434" y="0"/>
                      <a:pt x="1285" y="18"/>
                      <a:pt x="1146" y="64"/>
                    </a:cubicBezTo>
                    <a:cubicBezTo>
                      <a:pt x="1121" y="62"/>
                      <a:pt x="1096" y="60"/>
                      <a:pt x="1071" y="60"/>
                    </a:cubicBezTo>
                    <a:cubicBezTo>
                      <a:pt x="817" y="60"/>
                      <a:pt x="561" y="184"/>
                      <a:pt x="391" y="382"/>
                    </a:cubicBezTo>
                    <a:cubicBezTo>
                      <a:pt x="96" y="510"/>
                      <a:pt x="0" y="887"/>
                      <a:pt x="59" y="1183"/>
                    </a:cubicBezTo>
                    <a:cubicBezTo>
                      <a:pt x="141" y="1574"/>
                      <a:pt x="414" y="1806"/>
                      <a:pt x="746" y="1938"/>
                    </a:cubicBezTo>
                    <a:cubicBezTo>
                      <a:pt x="860" y="2001"/>
                      <a:pt x="987" y="2038"/>
                      <a:pt x="1128" y="2047"/>
                    </a:cubicBezTo>
                    <a:cubicBezTo>
                      <a:pt x="1306" y="2079"/>
                      <a:pt x="1483" y="2097"/>
                      <a:pt x="1651" y="2101"/>
                    </a:cubicBezTo>
                    <a:cubicBezTo>
                      <a:pt x="1716" y="2104"/>
                      <a:pt x="1782" y="2106"/>
                      <a:pt x="1848" y="2106"/>
                    </a:cubicBezTo>
                    <a:cubicBezTo>
                      <a:pt x="2115" y="2106"/>
                      <a:pt x="2388" y="2076"/>
                      <a:pt x="2629" y="1956"/>
                    </a:cubicBezTo>
                    <a:cubicBezTo>
                      <a:pt x="2934" y="1797"/>
                      <a:pt x="3088" y="1465"/>
                      <a:pt x="3029" y="1128"/>
                    </a:cubicBezTo>
                    <a:cubicBezTo>
                      <a:pt x="3025" y="1087"/>
                      <a:pt x="3015" y="1046"/>
                      <a:pt x="3002" y="1005"/>
                    </a:cubicBezTo>
                    <a:cubicBezTo>
                      <a:pt x="3015" y="960"/>
                      <a:pt x="3025" y="910"/>
                      <a:pt x="3025" y="855"/>
                    </a:cubicBezTo>
                    <a:cubicBezTo>
                      <a:pt x="3020" y="687"/>
                      <a:pt x="2924" y="532"/>
                      <a:pt x="2788" y="432"/>
                    </a:cubicBezTo>
                    <a:cubicBezTo>
                      <a:pt x="2615" y="191"/>
                      <a:pt x="2288" y="69"/>
                      <a:pt x="1983" y="32"/>
                    </a:cubicBezTo>
                    <a:cubicBezTo>
                      <a:pt x="1850" y="13"/>
                      <a:pt x="1717" y="0"/>
                      <a:pt x="158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4"/>
              <p:cNvSpPr/>
              <p:nvPr/>
            </p:nvSpPr>
            <p:spPr>
              <a:xfrm>
                <a:off x="4335993" y="3097666"/>
                <a:ext cx="556584" cy="183219"/>
              </a:xfrm>
              <a:custGeom>
                <a:avLst/>
                <a:gdLst/>
                <a:ahLst/>
                <a:cxnLst/>
                <a:rect l="l" t="t" r="r" b="b"/>
                <a:pathLst>
                  <a:path w="3214" h="1058" extrusionOk="0">
                    <a:moveTo>
                      <a:pt x="265" y="1"/>
                    </a:moveTo>
                    <a:cubicBezTo>
                      <a:pt x="132" y="1"/>
                      <a:pt x="1" y="137"/>
                      <a:pt x="93" y="279"/>
                    </a:cubicBezTo>
                    <a:cubicBezTo>
                      <a:pt x="179" y="416"/>
                      <a:pt x="284" y="534"/>
                      <a:pt x="406" y="629"/>
                    </a:cubicBezTo>
                    <a:cubicBezTo>
                      <a:pt x="425" y="684"/>
                      <a:pt x="466" y="734"/>
                      <a:pt x="525" y="752"/>
                    </a:cubicBezTo>
                    <a:cubicBezTo>
                      <a:pt x="570" y="770"/>
                      <a:pt x="611" y="784"/>
                      <a:pt x="657" y="793"/>
                    </a:cubicBezTo>
                    <a:cubicBezTo>
                      <a:pt x="729" y="829"/>
                      <a:pt x="807" y="857"/>
                      <a:pt x="884" y="884"/>
                    </a:cubicBezTo>
                    <a:cubicBezTo>
                      <a:pt x="907" y="916"/>
                      <a:pt x="943" y="948"/>
                      <a:pt x="989" y="957"/>
                    </a:cubicBezTo>
                    <a:lnTo>
                      <a:pt x="1043" y="970"/>
                    </a:lnTo>
                    <a:cubicBezTo>
                      <a:pt x="1057" y="975"/>
                      <a:pt x="1075" y="984"/>
                      <a:pt x="1093" y="984"/>
                    </a:cubicBezTo>
                    <a:cubicBezTo>
                      <a:pt x="1116" y="989"/>
                      <a:pt x="1134" y="993"/>
                      <a:pt x="1152" y="993"/>
                    </a:cubicBezTo>
                    <a:cubicBezTo>
                      <a:pt x="1157" y="998"/>
                      <a:pt x="1166" y="998"/>
                      <a:pt x="1170" y="998"/>
                    </a:cubicBezTo>
                    <a:cubicBezTo>
                      <a:pt x="1187" y="1001"/>
                      <a:pt x="1200" y="1004"/>
                      <a:pt x="1213" y="1004"/>
                    </a:cubicBezTo>
                    <a:cubicBezTo>
                      <a:pt x="1219" y="1004"/>
                      <a:pt x="1224" y="1004"/>
                      <a:pt x="1230" y="1002"/>
                    </a:cubicBezTo>
                    <a:cubicBezTo>
                      <a:pt x="1330" y="1016"/>
                      <a:pt x="1431" y="1022"/>
                      <a:pt x="1532" y="1022"/>
                    </a:cubicBezTo>
                    <a:cubicBezTo>
                      <a:pt x="1563" y="1022"/>
                      <a:pt x="1594" y="1022"/>
                      <a:pt x="1625" y="1020"/>
                    </a:cubicBezTo>
                    <a:lnTo>
                      <a:pt x="1643" y="1020"/>
                    </a:lnTo>
                    <a:cubicBezTo>
                      <a:pt x="1668" y="1041"/>
                      <a:pt x="1703" y="1058"/>
                      <a:pt x="1743" y="1058"/>
                    </a:cubicBezTo>
                    <a:cubicBezTo>
                      <a:pt x="1748" y="1058"/>
                      <a:pt x="1752" y="1057"/>
                      <a:pt x="1757" y="1057"/>
                    </a:cubicBezTo>
                    <a:cubicBezTo>
                      <a:pt x="1812" y="1057"/>
                      <a:pt x="1862" y="1052"/>
                      <a:pt x="1916" y="1052"/>
                    </a:cubicBezTo>
                    <a:cubicBezTo>
                      <a:pt x="1937" y="1054"/>
                      <a:pt x="1958" y="1054"/>
                      <a:pt x="1979" y="1054"/>
                    </a:cubicBezTo>
                    <a:cubicBezTo>
                      <a:pt x="2037" y="1054"/>
                      <a:pt x="2096" y="1050"/>
                      <a:pt x="2153" y="1043"/>
                    </a:cubicBezTo>
                    <a:cubicBezTo>
                      <a:pt x="2216" y="1039"/>
                      <a:pt x="2262" y="1007"/>
                      <a:pt x="2294" y="970"/>
                    </a:cubicBezTo>
                    <a:cubicBezTo>
                      <a:pt x="2335" y="961"/>
                      <a:pt x="2376" y="952"/>
                      <a:pt x="2416" y="943"/>
                    </a:cubicBezTo>
                    <a:cubicBezTo>
                      <a:pt x="2448" y="943"/>
                      <a:pt x="2480" y="939"/>
                      <a:pt x="2512" y="925"/>
                    </a:cubicBezTo>
                    <a:cubicBezTo>
                      <a:pt x="2530" y="916"/>
                      <a:pt x="2544" y="907"/>
                      <a:pt x="2557" y="898"/>
                    </a:cubicBezTo>
                    <a:cubicBezTo>
                      <a:pt x="2635" y="866"/>
                      <a:pt x="2712" y="816"/>
                      <a:pt x="2780" y="752"/>
                    </a:cubicBezTo>
                    <a:cubicBezTo>
                      <a:pt x="2830" y="729"/>
                      <a:pt x="2871" y="693"/>
                      <a:pt x="2894" y="638"/>
                    </a:cubicBezTo>
                    <a:cubicBezTo>
                      <a:pt x="2903" y="602"/>
                      <a:pt x="2921" y="575"/>
                      <a:pt x="2939" y="543"/>
                    </a:cubicBezTo>
                    <a:cubicBezTo>
                      <a:pt x="2994" y="529"/>
                      <a:pt x="3044" y="488"/>
                      <a:pt x="3067" y="420"/>
                    </a:cubicBezTo>
                    <a:cubicBezTo>
                      <a:pt x="3080" y="384"/>
                      <a:pt x="3099" y="352"/>
                      <a:pt x="3121" y="325"/>
                    </a:cubicBezTo>
                    <a:cubicBezTo>
                      <a:pt x="3214" y="181"/>
                      <a:pt x="3088" y="43"/>
                      <a:pt x="2954" y="43"/>
                    </a:cubicBezTo>
                    <a:cubicBezTo>
                      <a:pt x="2909" y="43"/>
                      <a:pt x="2864" y="58"/>
                      <a:pt x="2826" y="93"/>
                    </a:cubicBezTo>
                    <a:cubicBezTo>
                      <a:pt x="2748" y="161"/>
                      <a:pt x="2685" y="234"/>
                      <a:pt x="2635" y="316"/>
                    </a:cubicBezTo>
                    <a:cubicBezTo>
                      <a:pt x="2535" y="334"/>
                      <a:pt x="2435" y="357"/>
                      <a:pt x="2335" y="388"/>
                    </a:cubicBezTo>
                    <a:cubicBezTo>
                      <a:pt x="2266" y="407"/>
                      <a:pt x="2225" y="452"/>
                      <a:pt x="2212" y="502"/>
                    </a:cubicBezTo>
                    <a:cubicBezTo>
                      <a:pt x="2156" y="499"/>
                      <a:pt x="2100" y="497"/>
                      <a:pt x="2045" y="497"/>
                    </a:cubicBezTo>
                    <a:cubicBezTo>
                      <a:pt x="1934" y="497"/>
                      <a:pt x="1825" y="504"/>
                      <a:pt x="1716" y="516"/>
                    </a:cubicBezTo>
                    <a:cubicBezTo>
                      <a:pt x="1575" y="470"/>
                      <a:pt x="1411" y="470"/>
                      <a:pt x="1266" y="457"/>
                    </a:cubicBezTo>
                    <a:cubicBezTo>
                      <a:pt x="1230" y="452"/>
                      <a:pt x="1189" y="447"/>
                      <a:pt x="1152" y="443"/>
                    </a:cubicBezTo>
                    <a:cubicBezTo>
                      <a:pt x="1079" y="402"/>
                      <a:pt x="998" y="366"/>
                      <a:pt x="911" y="343"/>
                    </a:cubicBezTo>
                    <a:cubicBezTo>
                      <a:pt x="897" y="339"/>
                      <a:pt x="882" y="337"/>
                      <a:pt x="868" y="337"/>
                    </a:cubicBezTo>
                    <a:cubicBezTo>
                      <a:pt x="815" y="337"/>
                      <a:pt x="765" y="362"/>
                      <a:pt x="729" y="397"/>
                    </a:cubicBezTo>
                    <a:lnTo>
                      <a:pt x="725" y="397"/>
                    </a:lnTo>
                    <a:cubicBezTo>
                      <a:pt x="607" y="320"/>
                      <a:pt x="502" y="216"/>
                      <a:pt x="420" y="88"/>
                    </a:cubicBezTo>
                    <a:cubicBezTo>
                      <a:pt x="380" y="26"/>
                      <a:pt x="322" y="1"/>
                      <a:pt x="26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4349848" y="2911675"/>
                <a:ext cx="555199" cy="284527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1643" extrusionOk="0">
                    <a:moveTo>
                      <a:pt x="1549" y="109"/>
                    </a:moveTo>
                    <a:cubicBezTo>
                      <a:pt x="1585" y="109"/>
                      <a:pt x="1622" y="110"/>
                      <a:pt x="1659" y="112"/>
                    </a:cubicBezTo>
                    <a:cubicBezTo>
                      <a:pt x="1918" y="125"/>
                      <a:pt x="2186" y="180"/>
                      <a:pt x="2423" y="289"/>
                    </a:cubicBezTo>
                    <a:cubicBezTo>
                      <a:pt x="2659" y="394"/>
                      <a:pt x="2969" y="630"/>
                      <a:pt x="2919" y="921"/>
                    </a:cubicBezTo>
                    <a:cubicBezTo>
                      <a:pt x="2873" y="1212"/>
                      <a:pt x="2482" y="1376"/>
                      <a:pt x="2236" y="1449"/>
                    </a:cubicBezTo>
                    <a:cubicBezTo>
                      <a:pt x="2034" y="1507"/>
                      <a:pt x="1818" y="1534"/>
                      <a:pt x="1605" y="1534"/>
                    </a:cubicBezTo>
                    <a:cubicBezTo>
                      <a:pt x="1536" y="1534"/>
                      <a:pt x="1467" y="1532"/>
                      <a:pt x="1400" y="1526"/>
                    </a:cubicBezTo>
                    <a:cubicBezTo>
                      <a:pt x="1095" y="1499"/>
                      <a:pt x="795" y="1417"/>
                      <a:pt x="522" y="1280"/>
                    </a:cubicBezTo>
                    <a:cubicBezTo>
                      <a:pt x="417" y="1230"/>
                      <a:pt x="313" y="1171"/>
                      <a:pt x="231" y="1085"/>
                    </a:cubicBezTo>
                    <a:cubicBezTo>
                      <a:pt x="122" y="962"/>
                      <a:pt x="72" y="717"/>
                      <a:pt x="249" y="626"/>
                    </a:cubicBezTo>
                    <a:cubicBezTo>
                      <a:pt x="274" y="613"/>
                      <a:pt x="281" y="591"/>
                      <a:pt x="276" y="571"/>
                    </a:cubicBezTo>
                    <a:lnTo>
                      <a:pt x="276" y="571"/>
                    </a:lnTo>
                    <a:cubicBezTo>
                      <a:pt x="630" y="264"/>
                      <a:pt x="1080" y="109"/>
                      <a:pt x="1549" y="109"/>
                    </a:cubicBezTo>
                    <a:close/>
                    <a:moveTo>
                      <a:pt x="1546" y="1"/>
                    </a:moveTo>
                    <a:cubicBezTo>
                      <a:pt x="1032" y="1"/>
                      <a:pt x="535" y="181"/>
                      <a:pt x="154" y="535"/>
                    </a:cubicBezTo>
                    <a:cubicBezTo>
                      <a:pt x="141" y="546"/>
                      <a:pt x="135" y="559"/>
                      <a:pt x="135" y="571"/>
                    </a:cubicBezTo>
                    <a:lnTo>
                      <a:pt x="135" y="571"/>
                    </a:lnTo>
                    <a:cubicBezTo>
                      <a:pt x="29" y="666"/>
                      <a:pt x="1" y="826"/>
                      <a:pt x="40" y="967"/>
                    </a:cubicBezTo>
                    <a:cubicBezTo>
                      <a:pt x="104" y="1189"/>
                      <a:pt x="331" y="1312"/>
                      <a:pt x="527" y="1403"/>
                    </a:cubicBezTo>
                    <a:cubicBezTo>
                      <a:pt x="866" y="1560"/>
                      <a:pt x="1240" y="1642"/>
                      <a:pt x="1613" y="1642"/>
                    </a:cubicBezTo>
                    <a:cubicBezTo>
                      <a:pt x="1804" y="1642"/>
                      <a:pt x="1996" y="1621"/>
                      <a:pt x="2182" y="1576"/>
                    </a:cubicBezTo>
                    <a:cubicBezTo>
                      <a:pt x="2582" y="1481"/>
                      <a:pt x="3205" y="1167"/>
                      <a:pt x="2987" y="662"/>
                    </a:cubicBezTo>
                    <a:cubicBezTo>
                      <a:pt x="2787" y="212"/>
                      <a:pt x="2218" y="53"/>
                      <a:pt x="1768" y="12"/>
                    </a:cubicBezTo>
                    <a:cubicBezTo>
                      <a:pt x="1694" y="4"/>
                      <a:pt x="1620" y="1"/>
                      <a:pt x="15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4330625" y="2992202"/>
                <a:ext cx="562472" cy="301844"/>
              </a:xfrm>
              <a:custGeom>
                <a:avLst/>
                <a:gdLst/>
                <a:ahLst/>
                <a:cxnLst/>
                <a:rect l="l" t="t" r="r" b="b"/>
                <a:pathLst>
                  <a:path w="3248" h="1743" extrusionOk="0">
                    <a:moveTo>
                      <a:pt x="344" y="1"/>
                    </a:moveTo>
                    <a:cubicBezTo>
                      <a:pt x="331" y="1"/>
                      <a:pt x="318" y="6"/>
                      <a:pt x="306" y="20"/>
                    </a:cubicBezTo>
                    <a:cubicBezTo>
                      <a:pt x="51" y="311"/>
                      <a:pt x="1" y="770"/>
                      <a:pt x="192" y="1111"/>
                    </a:cubicBezTo>
                    <a:cubicBezTo>
                      <a:pt x="424" y="1520"/>
                      <a:pt x="947" y="1670"/>
                      <a:pt x="1383" y="1725"/>
                    </a:cubicBezTo>
                    <a:cubicBezTo>
                      <a:pt x="1488" y="1737"/>
                      <a:pt x="1594" y="1743"/>
                      <a:pt x="1700" y="1743"/>
                    </a:cubicBezTo>
                    <a:cubicBezTo>
                      <a:pt x="1874" y="1743"/>
                      <a:pt x="2048" y="1728"/>
                      <a:pt x="2220" y="1702"/>
                    </a:cubicBezTo>
                    <a:cubicBezTo>
                      <a:pt x="2447" y="1670"/>
                      <a:pt x="2689" y="1625"/>
                      <a:pt x="2866" y="1466"/>
                    </a:cubicBezTo>
                    <a:cubicBezTo>
                      <a:pt x="3166" y="1193"/>
                      <a:pt x="3248" y="720"/>
                      <a:pt x="3125" y="342"/>
                    </a:cubicBezTo>
                    <a:cubicBezTo>
                      <a:pt x="3116" y="318"/>
                      <a:pt x="3095" y="307"/>
                      <a:pt x="3073" y="307"/>
                    </a:cubicBezTo>
                    <a:cubicBezTo>
                      <a:pt x="3040" y="307"/>
                      <a:pt x="3007" y="333"/>
                      <a:pt x="3020" y="374"/>
                    </a:cubicBezTo>
                    <a:cubicBezTo>
                      <a:pt x="3125" y="702"/>
                      <a:pt x="3066" y="1120"/>
                      <a:pt x="2807" y="1370"/>
                    </a:cubicBezTo>
                    <a:cubicBezTo>
                      <a:pt x="2643" y="1529"/>
                      <a:pt x="2407" y="1566"/>
                      <a:pt x="2188" y="1598"/>
                    </a:cubicBezTo>
                    <a:cubicBezTo>
                      <a:pt x="2034" y="1620"/>
                      <a:pt x="1877" y="1633"/>
                      <a:pt x="1721" y="1633"/>
                    </a:cubicBezTo>
                    <a:cubicBezTo>
                      <a:pt x="1652" y="1633"/>
                      <a:pt x="1583" y="1630"/>
                      <a:pt x="1515" y="1625"/>
                    </a:cubicBezTo>
                    <a:cubicBezTo>
                      <a:pt x="1129" y="1598"/>
                      <a:pt x="656" y="1498"/>
                      <a:pt x="387" y="1197"/>
                    </a:cubicBezTo>
                    <a:cubicBezTo>
                      <a:pt x="119" y="897"/>
                      <a:pt x="119" y="397"/>
                      <a:pt x="383" y="97"/>
                    </a:cubicBezTo>
                    <a:cubicBezTo>
                      <a:pt x="421" y="55"/>
                      <a:pt x="385" y="1"/>
                      <a:pt x="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4"/>
              <p:cNvSpPr/>
              <p:nvPr/>
            </p:nvSpPr>
            <p:spPr>
              <a:xfrm>
                <a:off x="4360931" y="2914273"/>
                <a:ext cx="217508" cy="130574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754" extrusionOk="0">
                    <a:moveTo>
                      <a:pt x="1171" y="1"/>
                    </a:moveTo>
                    <a:cubicBezTo>
                      <a:pt x="1168" y="1"/>
                      <a:pt x="1166" y="1"/>
                      <a:pt x="1163" y="1"/>
                    </a:cubicBezTo>
                    <a:cubicBezTo>
                      <a:pt x="776" y="65"/>
                      <a:pt x="358" y="151"/>
                      <a:pt x="121" y="497"/>
                    </a:cubicBezTo>
                    <a:cubicBezTo>
                      <a:pt x="119" y="501"/>
                      <a:pt x="117" y="504"/>
                      <a:pt x="116" y="508"/>
                    </a:cubicBezTo>
                    <a:lnTo>
                      <a:pt x="116" y="508"/>
                    </a:lnTo>
                    <a:cubicBezTo>
                      <a:pt x="76" y="562"/>
                      <a:pt x="44" y="622"/>
                      <a:pt x="17" y="688"/>
                    </a:cubicBezTo>
                    <a:cubicBezTo>
                      <a:pt x="0" y="726"/>
                      <a:pt x="32" y="753"/>
                      <a:pt x="66" y="753"/>
                    </a:cubicBezTo>
                    <a:cubicBezTo>
                      <a:pt x="88" y="753"/>
                      <a:pt x="111" y="742"/>
                      <a:pt x="121" y="715"/>
                    </a:cubicBezTo>
                    <a:cubicBezTo>
                      <a:pt x="134" y="684"/>
                      <a:pt x="149" y="655"/>
                      <a:pt x="166" y="627"/>
                    </a:cubicBezTo>
                    <a:lnTo>
                      <a:pt x="166" y="627"/>
                    </a:lnTo>
                    <a:cubicBezTo>
                      <a:pt x="175" y="622"/>
                      <a:pt x="183" y="616"/>
                      <a:pt x="190" y="606"/>
                    </a:cubicBezTo>
                    <a:cubicBezTo>
                      <a:pt x="213" y="571"/>
                      <a:pt x="238" y="539"/>
                      <a:pt x="266" y="508"/>
                    </a:cubicBezTo>
                    <a:lnTo>
                      <a:pt x="266" y="508"/>
                    </a:lnTo>
                    <a:cubicBezTo>
                      <a:pt x="317" y="460"/>
                      <a:pt x="367" y="409"/>
                      <a:pt x="417" y="356"/>
                    </a:cubicBezTo>
                    <a:lnTo>
                      <a:pt x="417" y="356"/>
                    </a:lnTo>
                    <a:cubicBezTo>
                      <a:pt x="417" y="356"/>
                      <a:pt x="417" y="356"/>
                      <a:pt x="417" y="356"/>
                    </a:cubicBezTo>
                    <a:cubicBezTo>
                      <a:pt x="420" y="353"/>
                      <a:pt x="423" y="350"/>
                      <a:pt x="425" y="346"/>
                    </a:cubicBezTo>
                    <a:lnTo>
                      <a:pt x="425" y="346"/>
                    </a:lnTo>
                    <a:cubicBezTo>
                      <a:pt x="645" y="198"/>
                      <a:pt x="930" y="149"/>
                      <a:pt x="1190" y="106"/>
                    </a:cubicBezTo>
                    <a:cubicBezTo>
                      <a:pt x="1256" y="97"/>
                      <a:pt x="1233" y="1"/>
                      <a:pt x="1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4"/>
              <p:cNvSpPr/>
              <p:nvPr/>
            </p:nvSpPr>
            <p:spPr>
              <a:xfrm>
                <a:off x="4574456" y="3274998"/>
                <a:ext cx="98883" cy="374751"/>
              </a:xfrm>
              <a:custGeom>
                <a:avLst/>
                <a:gdLst/>
                <a:ahLst/>
                <a:cxnLst/>
                <a:rect l="l" t="t" r="r" b="b"/>
                <a:pathLst>
                  <a:path w="571" h="2164" extrusionOk="0">
                    <a:moveTo>
                      <a:pt x="504" y="0"/>
                    </a:moveTo>
                    <a:cubicBezTo>
                      <a:pt x="483" y="0"/>
                      <a:pt x="463" y="13"/>
                      <a:pt x="457" y="42"/>
                    </a:cubicBezTo>
                    <a:cubicBezTo>
                      <a:pt x="362" y="591"/>
                      <a:pt x="267" y="1142"/>
                      <a:pt x="172" y="1694"/>
                    </a:cubicBezTo>
                    <a:lnTo>
                      <a:pt x="172" y="1694"/>
                    </a:lnTo>
                    <a:cubicBezTo>
                      <a:pt x="172" y="1655"/>
                      <a:pt x="172" y="1617"/>
                      <a:pt x="171" y="1579"/>
                    </a:cubicBezTo>
                    <a:cubicBezTo>
                      <a:pt x="162" y="1415"/>
                      <a:pt x="157" y="1252"/>
                      <a:pt x="148" y="1088"/>
                    </a:cubicBezTo>
                    <a:cubicBezTo>
                      <a:pt x="135" y="756"/>
                      <a:pt x="125" y="428"/>
                      <a:pt x="112" y="101"/>
                    </a:cubicBezTo>
                    <a:cubicBezTo>
                      <a:pt x="109" y="65"/>
                      <a:pt x="81" y="46"/>
                      <a:pt x="54" y="46"/>
                    </a:cubicBezTo>
                    <a:cubicBezTo>
                      <a:pt x="26" y="46"/>
                      <a:pt x="0" y="65"/>
                      <a:pt x="3" y="101"/>
                    </a:cubicBezTo>
                    <a:cubicBezTo>
                      <a:pt x="16" y="451"/>
                      <a:pt x="30" y="806"/>
                      <a:pt x="44" y="1156"/>
                    </a:cubicBezTo>
                    <a:cubicBezTo>
                      <a:pt x="48" y="1320"/>
                      <a:pt x="57" y="1484"/>
                      <a:pt x="62" y="1652"/>
                    </a:cubicBezTo>
                    <a:cubicBezTo>
                      <a:pt x="71" y="1806"/>
                      <a:pt x="57" y="1975"/>
                      <a:pt x="103" y="2125"/>
                    </a:cubicBezTo>
                    <a:cubicBezTo>
                      <a:pt x="110" y="2150"/>
                      <a:pt x="134" y="2164"/>
                      <a:pt x="158" y="2164"/>
                    </a:cubicBezTo>
                    <a:cubicBezTo>
                      <a:pt x="181" y="2164"/>
                      <a:pt x="203" y="2151"/>
                      <a:pt x="207" y="2125"/>
                    </a:cubicBezTo>
                    <a:cubicBezTo>
                      <a:pt x="326" y="1438"/>
                      <a:pt x="444" y="756"/>
                      <a:pt x="562" y="69"/>
                    </a:cubicBezTo>
                    <a:cubicBezTo>
                      <a:pt x="570" y="28"/>
                      <a:pt x="536" y="0"/>
                      <a:pt x="5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5" name="Google Shape;145;p4"/>
            <p:cNvSpPr/>
            <p:nvPr/>
          </p:nvSpPr>
          <p:spPr>
            <a:xfrm rot="-1724532">
              <a:off x="911585" y="846309"/>
              <a:ext cx="165555" cy="66884"/>
            </a:xfrm>
            <a:custGeom>
              <a:avLst/>
              <a:gdLst/>
              <a:ahLst/>
              <a:cxnLst/>
              <a:rect l="l" t="t" r="r" b="b"/>
              <a:pathLst>
                <a:path w="1094" h="442" extrusionOk="0">
                  <a:moveTo>
                    <a:pt x="929" y="0"/>
                  </a:moveTo>
                  <a:cubicBezTo>
                    <a:pt x="904" y="0"/>
                    <a:pt x="877" y="10"/>
                    <a:pt x="854" y="34"/>
                  </a:cubicBezTo>
                  <a:cubicBezTo>
                    <a:pt x="763" y="121"/>
                    <a:pt x="663" y="203"/>
                    <a:pt x="541" y="221"/>
                  </a:cubicBezTo>
                  <a:cubicBezTo>
                    <a:pt x="522" y="224"/>
                    <a:pt x="503" y="226"/>
                    <a:pt x="486" y="226"/>
                  </a:cubicBezTo>
                  <a:cubicBezTo>
                    <a:pt x="385" y="226"/>
                    <a:pt x="303" y="174"/>
                    <a:pt x="218" y="116"/>
                  </a:cubicBezTo>
                  <a:cubicBezTo>
                    <a:pt x="198" y="104"/>
                    <a:pt x="179" y="99"/>
                    <a:pt x="160" y="99"/>
                  </a:cubicBezTo>
                  <a:cubicBezTo>
                    <a:pt x="65" y="99"/>
                    <a:pt x="1" y="247"/>
                    <a:pt x="104" y="312"/>
                  </a:cubicBezTo>
                  <a:cubicBezTo>
                    <a:pt x="236" y="399"/>
                    <a:pt x="368" y="441"/>
                    <a:pt x="496" y="441"/>
                  </a:cubicBezTo>
                  <a:cubicBezTo>
                    <a:pt x="679" y="441"/>
                    <a:pt x="855" y="355"/>
                    <a:pt x="1013" y="194"/>
                  </a:cubicBezTo>
                  <a:cubicBezTo>
                    <a:pt x="1094" y="113"/>
                    <a:pt x="1016" y="0"/>
                    <a:pt x="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" name="Google Shape;146;p4"/>
          <p:cNvGrpSpPr/>
          <p:nvPr/>
        </p:nvGrpSpPr>
        <p:grpSpPr>
          <a:xfrm>
            <a:off x="7642589" y="-269"/>
            <a:ext cx="717032" cy="704951"/>
            <a:chOff x="7855164" y="323581"/>
            <a:chExt cx="717032" cy="704951"/>
          </a:xfrm>
        </p:grpSpPr>
        <p:grpSp>
          <p:nvGrpSpPr>
            <p:cNvPr id="147" name="Google Shape;147;p4"/>
            <p:cNvGrpSpPr/>
            <p:nvPr/>
          </p:nvGrpSpPr>
          <p:grpSpPr>
            <a:xfrm rot="1756040">
              <a:off x="7974751" y="396656"/>
              <a:ext cx="477857" cy="558802"/>
              <a:chOff x="4330625" y="2911675"/>
              <a:chExt cx="574422" cy="738073"/>
            </a:xfrm>
          </p:grpSpPr>
          <p:sp>
            <p:nvSpPr>
              <p:cNvPr id="148" name="Google Shape;148;p4"/>
              <p:cNvSpPr/>
              <p:nvPr/>
            </p:nvSpPr>
            <p:spPr>
              <a:xfrm>
                <a:off x="4586579" y="3280886"/>
                <a:ext cx="74985" cy="277426"/>
              </a:xfrm>
              <a:custGeom>
                <a:avLst/>
                <a:gdLst/>
                <a:ahLst/>
                <a:cxnLst/>
                <a:rect l="l" t="t" r="r" b="b"/>
                <a:pathLst>
                  <a:path w="433" h="1602" extrusionOk="0">
                    <a:moveTo>
                      <a:pt x="95" y="0"/>
                    </a:moveTo>
                    <a:cubicBezTo>
                      <a:pt x="52" y="0"/>
                      <a:pt x="12" y="43"/>
                      <a:pt x="33" y="90"/>
                    </a:cubicBezTo>
                    <a:cubicBezTo>
                      <a:pt x="14" y="103"/>
                      <a:pt x="1" y="126"/>
                      <a:pt x="5" y="158"/>
                    </a:cubicBezTo>
                    <a:cubicBezTo>
                      <a:pt x="10" y="181"/>
                      <a:pt x="14" y="203"/>
                      <a:pt x="19" y="226"/>
                    </a:cubicBezTo>
                    <a:cubicBezTo>
                      <a:pt x="19" y="231"/>
                      <a:pt x="14" y="231"/>
                      <a:pt x="19" y="235"/>
                    </a:cubicBezTo>
                    <a:cubicBezTo>
                      <a:pt x="19" y="258"/>
                      <a:pt x="24" y="276"/>
                      <a:pt x="24" y="294"/>
                    </a:cubicBezTo>
                    <a:cubicBezTo>
                      <a:pt x="19" y="304"/>
                      <a:pt x="14" y="313"/>
                      <a:pt x="14" y="326"/>
                    </a:cubicBezTo>
                    <a:cubicBezTo>
                      <a:pt x="5" y="445"/>
                      <a:pt x="14" y="558"/>
                      <a:pt x="42" y="667"/>
                    </a:cubicBezTo>
                    <a:cubicBezTo>
                      <a:pt x="5" y="872"/>
                      <a:pt x="19" y="1072"/>
                      <a:pt x="78" y="1272"/>
                    </a:cubicBezTo>
                    <a:cubicBezTo>
                      <a:pt x="74" y="1295"/>
                      <a:pt x="74" y="1318"/>
                      <a:pt x="78" y="1340"/>
                    </a:cubicBezTo>
                    <a:cubicBezTo>
                      <a:pt x="33" y="1395"/>
                      <a:pt x="37" y="1472"/>
                      <a:pt x="33" y="1540"/>
                    </a:cubicBezTo>
                    <a:cubicBezTo>
                      <a:pt x="28" y="1581"/>
                      <a:pt x="58" y="1602"/>
                      <a:pt x="90" y="1602"/>
                    </a:cubicBezTo>
                    <a:cubicBezTo>
                      <a:pt x="121" y="1602"/>
                      <a:pt x="155" y="1581"/>
                      <a:pt x="160" y="1540"/>
                    </a:cubicBezTo>
                    <a:cubicBezTo>
                      <a:pt x="160" y="1531"/>
                      <a:pt x="160" y="1490"/>
                      <a:pt x="165" y="1459"/>
                    </a:cubicBezTo>
                    <a:cubicBezTo>
                      <a:pt x="187" y="1450"/>
                      <a:pt x="205" y="1431"/>
                      <a:pt x="205" y="1399"/>
                    </a:cubicBezTo>
                    <a:cubicBezTo>
                      <a:pt x="205" y="1399"/>
                      <a:pt x="205" y="1395"/>
                      <a:pt x="205" y="1395"/>
                    </a:cubicBezTo>
                    <a:cubicBezTo>
                      <a:pt x="215" y="1386"/>
                      <a:pt x="224" y="1377"/>
                      <a:pt x="228" y="1359"/>
                    </a:cubicBezTo>
                    <a:cubicBezTo>
                      <a:pt x="242" y="1299"/>
                      <a:pt x="251" y="1240"/>
                      <a:pt x="246" y="1181"/>
                    </a:cubicBezTo>
                    <a:cubicBezTo>
                      <a:pt x="246" y="1172"/>
                      <a:pt x="246" y="1158"/>
                      <a:pt x="246" y="1149"/>
                    </a:cubicBezTo>
                    <a:cubicBezTo>
                      <a:pt x="256" y="1140"/>
                      <a:pt x="260" y="1131"/>
                      <a:pt x="260" y="1118"/>
                    </a:cubicBezTo>
                    <a:cubicBezTo>
                      <a:pt x="265" y="1104"/>
                      <a:pt x="265" y="1095"/>
                      <a:pt x="265" y="1081"/>
                    </a:cubicBezTo>
                    <a:cubicBezTo>
                      <a:pt x="287" y="1072"/>
                      <a:pt x="301" y="1054"/>
                      <a:pt x="301" y="1027"/>
                    </a:cubicBezTo>
                    <a:cubicBezTo>
                      <a:pt x="306" y="990"/>
                      <a:pt x="306" y="954"/>
                      <a:pt x="306" y="917"/>
                    </a:cubicBezTo>
                    <a:cubicBezTo>
                      <a:pt x="328" y="908"/>
                      <a:pt x="346" y="886"/>
                      <a:pt x="346" y="858"/>
                    </a:cubicBezTo>
                    <a:lnTo>
                      <a:pt x="346" y="654"/>
                    </a:lnTo>
                    <a:cubicBezTo>
                      <a:pt x="406" y="481"/>
                      <a:pt x="433" y="304"/>
                      <a:pt x="433" y="117"/>
                    </a:cubicBezTo>
                    <a:cubicBezTo>
                      <a:pt x="433" y="80"/>
                      <a:pt x="399" y="54"/>
                      <a:pt x="366" y="54"/>
                    </a:cubicBezTo>
                    <a:cubicBezTo>
                      <a:pt x="346" y="54"/>
                      <a:pt x="327" y="63"/>
                      <a:pt x="315" y="85"/>
                    </a:cubicBezTo>
                    <a:cubicBezTo>
                      <a:pt x="310" y="103"/>
                      <a:pt x="306" y="117"/>
                      <a:pt x="301" y="135"/>
                    </a:cubicBezTo>
                    <a:lnTo>
                      <a:pt x="296" y="131"/>
                    </a:lnTo>
                    <a:cubicBezTo>
                      <a:pt x="287" y="99"/>
                      <a:pt x="251" y="85"/>
                      <a:pt x="224" y="85"/>
                    </a:cubicBezTo>
                    <a:cubicBezTo>
                      <a:pt x="215" y="85"/>
                      <a:pt x="210" y="85"/>
                      <a:pt x="205" y="81"/>
                    </a:cubicBezTo>
                    <a:cubicBezTo>
                      <a:pt x="183" y="58"/>
                      <a:pt x="160" y="40"/>
                      <a:pt x="137" y="17"/>
                    </a:cubicBezTo>
                    <a:cubicBezTo>
                      <a:pt x="124" y="5"/>
                      <a:pt x="109" y="0"/>
                      <a:pt x="9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4"/>
              <p:cNvSpPr/>
              <p:nvPr/>
            </p:nvSpPr>
            <p:spPr>
              <a:xfrm>
                <a:off x="4347250" y="2924663"/>
                <a:ext cx="534938" cy="364707"/>
              </a:xfrm>
              <a:custGeom>
                <a:avLst/>
                <a:gdLst/>
                <a:ahLst/>
                <a:cxnLst/>
                <a:rect l="l" t="t" r="r" b="b"/>
                <a:pathLst>
                  <a:path w="3089" h="2106" extrusionOk="0">
                    <a:moveTo>
                      <a:pt x="1585" y="0"/>
                    </a:moveTo>
                    <a:cubicBezTo>
                      <a:pt x="1434" y="0"/>
                      <a:pt x="1285" y="18"/>
                      <a:pt x="1146" y="64"/>
                    </a:cubicBezTo>
                    <a:cubicBezTo>
                      <a:pt x="1121" y="62"/>
                      <a:pt x="1096" y="60"/>
                      <a:pt x="1071" y="60"/>
                    </a:cubicBezTo>
                    <a:cubicBezTo>
                      <a:pt x="817" y="60"/>
                      <a:pt x="561" y="184"/>
                      <a:pt x="391" y="382"/>
                    </a:cubicBezTo>
                    <a:cubicBezTo>
                      <a:pt x="96" y="510"/>
                      <a:pt x="0" y="887"/>
                      <a:pt x="59" y="1183"/>
                    </a:cubicBezTo>
                    <a:cubicBezTo>
                      <a:pt x="141" y="1574"/>
                      <a:pt x="414" y="1806"/>
                      <a:pt x="746" y="1938"/>
                    </a:cubicBezTo>
                    <a:cubicBezTo>
                      <a:pt x="860" y="2001"/>
                      <a:pt x="987" y="2038"/>
                      <a:pt x="1128" y="2047"/>
                    </a:cubicBezTo>
                    <a:cubicBezTo>
                      <a:pt x="1306" y="2079"/>
                      <a:pt x="1483" y="2097"/>
                      <a:pt x="1651" y="2101"/>
                    </a:cubicBezTo>
                    <a:cubicBezTo>
                      <a:pt x="1716" y="2104"/>
                      <a:pt x="1782" y="2106"/>
                      <a:pt x="1848" y="2106"/>
                    </a:cubicBezTo>
                    <a:cubicBezTo>
                      <a:pt x="2115" y="2106"/>
                      <a:pt x="2388" y="2076"/>
                      <a:pt x="2629" y="1956"/>
                    </a:cubicBezTo>
                    <a:cubicBezTo>
                      <a:pt x="2934" y="1797"/>
                      <a:pt x="3088" y="1465"/>
                      <a:pt x="3029" y="1128"/>
                    </a:cubicBezTo>
                    <a:cubicBezTo>
                      <a:pt x="3025" y="1087"/>
                      <a:pt x="3015" y="1046"/>
                      <a:pt x="3002" y="1005"/>
                    </a:cubicBezTo>
                    <a:cubicBezTo>
                      <a:pt x="3015" y="960"/>
                      <a:pt x="3025" y="910"/>
                      <a:pt x="3025" y="855"/>
                    </a:cubicBezTo>
                    <a:cubicBezTo>
                      <a:pt x="3020" y="687"/>
                      <a:pt x="2924" y="532"/>
                      <a:pt x="2788" y="432"/>
                    </a:cubicBezTo>
                    <a:cubicBezTo>
                      <a:pt x="2615" y="191"/>
                      <a:pt x="2288" y="69"/>
                      <a:pt x="1983" y="32"/>
                    </a:cubicBezTo>
                    <a:cubicBezTo>
                      <a:pt x="1850" y="13"/>
                      <a:pt x="1717" y="0"/>
                      <a:pt x="158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4"/>
              <p:cNvSpPr/>
              <p:nvPr/>
            </p:nvSpPr>
            <p:spPr>
              <a:xfrm>
                <a:off x="4335993" y="3097666"/>
                <a:ext cx="556584" cy="183219"/>
              </a:xfrm>
              <a:custGeom>
                <a:avLst/>
                <a:gdLst/>
                <a:ahLst/>
                <a:cxnLst/>
                <a:rect l="l" t="t" r="r" b="b"/>
                <a:pathLst>
                  <a:path w="3214" h="1058" extrusionOk="0">
                    <a:moveTo>
                      <a:pt x="265" y="1"/>
                    </a:moveTo>
                    <a:cubicBezTo>
                      <a:pt x="132" y="1"/>
                      <a:pt x="1" y="137"/>
                      <a:pt x="93" y="279"/>
                    </a:cubicBezTo>
                    <a:cubicBezTo>
                      <a:pt x="179" y="416"/>
                      <a:pt x="284" y="534"/>
                      <a:pt x="406" y="629"/>
                    </a:cubicBezTo>
                    <a:cubicBezTo>
                      <a:pt x="425" y="684"/>
                      <a:pt x="466" y="734"/>
                      <a:pt x="525" y="752"/>
                    </a:cubicBezTo>
                    <a:cubicBezTo>
                      <a:pt x="570" y="770"/>
                      <a:pt x="611" y="784"/>
                      <a:pt x="657" y="793"/>
                    </a:cubicBezTo>
                    <a:cubicBezTo>
                      <a:pt x="729" y="829"/>
                      <a:pt x="807" y="857"/>
                      <a:pt x="884" y="884"/>
                    </a:cubicBezTo>
                    <a:cubicBezTo>
                      <a:pt x="907" y="916"/>
                      <a:pt x="943" y="948"/>
                      <a:pt x="989" y="957"/>
                    </a:cubicBezTo>
                    <a:lnTo>
                      <a:pt x="1043" y="970"/>
                    </a:lnTo>
                    <a:cubicBezTo>
                      <a:pt x="1057" y="975"/>
                      <a:pt x="1075" y="984"/>
                      <a:pt x="1093" y="984"/>
                    </a:cubicBezTo>
                    <a:cubicBezTo>
                      <a:pt x="1116" y="989"/>
                      <a:pt x="1134" y="993"/>
                      <a:pt x="1152" y="993"/>
                    </a:cubicBezTo>
                    <a:cubicBezTo>
                      <a:pt x="1157" y="998"/>
                      <a:pt x="1166" y="998"/>
                      <a:pt x="1170" y="998"/>
                    </a:cubicBezTo>
                    <a:cubicBezTo>
                      <a:pt x="1187" y="1001"/>
                      <a:pt x="1200" y="1004"/>
                      <a:pt x="1213" y="1004"/>
                    </a:cubicBezTo>
                    <a:cubicBezTo>
                      <a:pt x="1219" y="1004"/>
                      <a:pt x="1224" y="1004"/>
                      <a:pt x="1230" y="1002"/>
                    </a:cubicBezTo>
                    <a:cubicBezTo>
                      <a:pt x="1330" y="1016"/>
                      <a:pt x="1431" y="1022"/>
                      <a:pt x="1532" y="1022"/>
                    </a:cubicBezTo>
                    <a:cubicBezTo>
                      <a:pt x="1563" y="1022"/>
                      <a:pt x="1594" y="1022"/>
                      <a:pt x="1625" y="1020"/>
                    </a:cubicBezTo>
                    <a:lnTo>
                      <a:pt x="1643" y="1020"/>
                    </a:lnTo>
                    <a:cubicBezTo>
                      <a:pt x="1668" y="1041"/>
                      <a:pt x="1703" y="1058"/>
                      <a:pt x="1743" y="1058"/>
                    </a:cubicBezTo>
                    <a:cubicBezTo>
                      <a:pt x="1748" y="1058"/>
                      <a:pt x="1752" y="1057"/>
                      <a:pt x="1757" y="1057"/>
                    </a:cubicBezTo>
                    <a:cubicBezTo>
                      <a:pt x="1812" y="1057"/>
                      <a:pt x="1862" y="1052"/>
                      <a:pt x="1916" y="1052"/>
                    </a:cubicBezTo>
                    <a:cubicBezTo>
                      <a:pt x="1937" y="1054"/>
                      <a:pt x="1958" y="1054"/>
                      <a:pt x="1979" y="1054"/>
                    </a:cubicBezTo>
                    <a:cubicBezTo>
                      <a:pt x="2037" y="1054"/>
                      <a:pt x="2096" y="1050"/>
                      <a:pt x="2153" y="1043"/>
                    </a:cubicBezTo>
                    <a:cubicBezTo>
                      <a:pt x="2216" y="1039"/>
                      <a:pt x="2262" y="1007"/>
                      <a:pt x="2294" y="970"/>
                    </a:cubicBezTo>
                    <a:cubicBezTo>
                      <a:pt x="2335" y="961"/>
                      <a:pt x="2376" y="952"/>
                      <a:pt x="2416" y="943"/>
                    </a:cubicBezTo>
                    <a:cubicBezTo>
                      <a:pt x="2448" y="943"/>
                      <a:pt x="2480" y="939"/>
                      <a:pt x="2512" y="925"/>
                    </a:cubicBezTo>
                    <a:cubicBezTo>
                      <a:pt x="2530" y="916"/>
                      <a:pt x="2544" y="907"/>
                      <a:pt x="2557" y="898"/>
                    </a:cubicBezTo>
                    <a:cubicBezTo>
                      <a:pt x="2635" y="866"/>
                      <a:pt x="2712" y="816"/>
                      <a:pt x="2780" y="752"/>
                    </a:cubicBezTo>
                    <a:cubicBezTo>
                      <a:pt x="2830" y="729"/>
                      <a:pt x="2871" y="693"/>
                      <a:pt x="2894" y="638"/>
                    </a:cubicBezTo>
                    <a:cubicBezTo>
                      <a:pt x="2903" y="602"/>
                      <a:pt x="2921" y="575"/>
                      <a:pt x="2939" y="543"/>
                    </a:cubicBezTo>
                    <a:cubicBezTo>
                      <a:pt x="2994" y="529"/>
                      <a:pt x="3044" y="488"/>
                      <a:pt x="3067" y="420"/>
                    </a:cubicBezTo>
                    <a:cubicBezTo>
                      <a:pt x="3080" y="384"/>
                      <a:pt x="3099" y="352"/>
                      <a:pt x="3121" y="325"/>
                    </a:cubicBezTo>
                    <a:cubicBezTo>
                      <a:pt x="3214" y="181"/>
                      <a:pt x="3088" y="43"/>
                      <a:pt x="2954" y="43"/>
                    </a:cubicBezTo>
                    <a:cubicBezTo>
                      <a:pt x="2909" y="43"/>
                      <a:pt x="2864" y="58"/>
                      <a:pt x="2826" y="93"/>
                    </a:cubicBezTo>
                    <a:cubicBezTo>
                      <a:pt x="2748" y="161"/>
                      <a:pt x="2685" y="234"/>
                      <a:pt x="2635" y="316"/>
                    </a:cubicBezTo>
                    <a:cubicBezTo>
                      <a:pt x="2535" y="334"/>
                      <a:pt x="2435" y="357"/>
                      <a:pt x="2335" y="388"/>
                    </a:cubicBezTo>
                    <a:cubicBezTo>
                      <a:pt x="2266" y="407"/>
                      <a:pt x="2225" y="452"/>
                      <a:pt x="2212" y="502"/>
                    </a:cubicBezTo>
                    <a:cubicBezTo>
                      <a:pt x="2156" y="499"/>
                      <a:pt x="2100" y="497"/>
                      <a:pt x="2045" y="497"/>
                    </a:cubicBezTo>
                    <a:cubicBezTo>
                      <a:pt x="1934" y="497"/>
                      <a:pt x="1825" y="504"/>
                      <a:pt x="1716" y="516"/>
                    </a:cubicBezTo>
                    <a:cubicBezTo>
                      <a:pt x="1575" y="470"/>
                      <a:pt x="1411" y="470"/>
                      <a:pt x="1266" y="457"/>
                    </a:cubicBezTo>
                    <a:cubicBezTo>
                      <a:pt x="1230" y="452"/>
                      <a:pt x="1189" y="447"/>
                      <a:pt x="1152" y="443"/>
                    </a:cubicBezTo>
                    <a:cubicBezTo>
                      <a:pt x="1079" y="402"/>
                      <a:pt x="998" y="366"/>
                      <a:pt x="911" y="343"/>
                    </a:cubicBezTo>
                    <a:cubicBezTo>
                      <a:pt x="897" y="339"/>
                      <a:pt x="882" y="337"/>
                      <a:pt x="868" y="337"/>
                    </a:cubicBezTo>
                    <a:cubicBezTo>
                      <a:pt x="815" y="337"/>
                      <a:pt x="765" y="362"/>
                      <a:pt x="729" y="397"/>
                    </a:cubicBezTo>
                    <a:lnTo>
                      <a:pt x="725" y="397"/>
                    </a:lnTo>
                    <a:cubicBezTo>
                      <a:pt x="607" y="320"/>
                      <a:pt x="502" y="216"/>
                      <a:pt x="420" y="88"/>
                    </a:cubicBezTo>
                    <a:cubicBezTo>
                      <a:pt x="380" y="26"/>
                      <a:pt x="322" y="1"/>
                      <a:pt x="265" y="1"/>
                    </a:cubicBezTo>
                    <a:close/>
                  </a:path>
                </a:pathLst>
              </a:custGeom>
              <a:solidFill>
                <a:srgbClr val="D6B4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4"/>
              <p:cNvSpPr/>
              <p:nvPr/>
            </p:nvSpPr>
            <p:spPr>
              <a:xfrm>
                <a:off x="4349848" y="2911675"/>
                <a:ext cx="555199" cy="284527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1643" extrusionOk="0">
                    <a:moveTo>
                      <a:pt x="1549" y="109"/>
                    </a:moveTo>
                    <a:cubicBezTo>
                      <a:pt x="1585" y="109"/>
                      <a:pt x="1622" y="110"/>
                      <a:pt x="1659" y="112"/>
                    </a:cubicBezTo>
                    <a:cubicBezTo>
                      <a:pt x="1918" y="125"/>
                      <a:pt x="2186" y="180"/>
                      <a:pt x="2423" y="289"/>
                    </a:cubicBezTo>
                    <a:cubicBezTo>
                      <a:pt x="2659" y="394"/>
                      <a:pt x="2969" y="630"/>
                      <a:pt x="2919" y="921"/>
                    </a:cubicBezTo>
                    <a:cubicBezTo>
                      <a:pt x="2873" y="1212"/>
                      <a:pt x="2482" y="1376"/>
                      <a:pt x="2236" y="1449"/>
                    </a:cubicBezTo>
                    <a:cubicBezTo>
                      <a:pt x="2034" y="1507"/>
                      <a:pt x="1818" y="1534"/>
                      <a:pt x="1605" y="1534"/>
                    </a:cubicBezTo>
                    <a:cubicBezTo>
                      <a:pt x="1536" y="1534"/>
                      <a:pt x="1467" y="1532"/>
                      <a:pt x="1400" y="1526"/>
                    </a:cubicBezTo>
                    <a:cubicBezTo>
                      <a:pt x="1095" y="1499"/>
                      <a:pt x="795" y="1417"/>
                      <a:pt x="522" y="1280"/>
                    </a:cubicBezTo>
                    <a:cubicBezTo>
                      <a:pt x="417" y="1230"/>
                      <a:pt x="313" y="1171"/>
                      <a:pt x="231" y="1085"/>
                    </a:cubicBezTo>
                    <a:cubicBezTo>
                      <a:pt x="122" y="962"/>
                      <a:pt x="72" y="717"/>
                      <a:pt x="249" y="626"/>
                    </a:cubicBezTo>
                    <a:cubicBezTo>
                      <a:pt x="274" y="613"/>
                      <a:pt x="281" y="591"/>
                      <a:pt x="276" y="571"/>
                    </a:cubicBezTo>
                    <a:lnTo>
                      <a:pt x="276" y="571"/>
                    </a:lnTo>
                    <a:cubicBezTo>
                      <a:pt x="630" y="264"/>
                      <a:pt x="1080" y="109"/>
                      <a:pt x="1549" y="109"/>
                    </a:cubicBezTo>
                    <a:close/>
                    <a:moveTo>
                      <a:pt x="1546" y="1"/>
                    </a:moveTo>
                    <a:cubicBezTo>
                      <a:pt x="1032" y="1"/>
                      <a:pt x="535" y="181"/>
                      <a:pt x="154" y="535"/>
                    </a:cubicBezTo>
                    <a:cubicBezTo>
                      <a:pt x="141" y="546"/>
                      <a:pt x="135" y="559"/>
                      <a:pt x="135" y="571"/>
                    </a:cubicBezTo>
                    <a:lnTo>
                      <a:pt x="135" y="571"/>
                    </a:lnTo>
                    <a:cubicBezTo>
                      <a:pt x="29" y="666"/>
                      <a:pt x="1" y="826"/>
                      <a:pt x="40" y="967"/>
                    </a:cubicBezTo>
                    <a:cubicBezTo>
                      <a:pt x="104" y="1189"/>
                      <a:pt x="331" y="1312"/>
                      <a:pt x="527" y="1403"/>
                    </a:cubicBezTo>
                    <a:cubicBezTo>
                      <a:pt x="866" y="1560"/>
                      <a:pt x="1240" y="1642"/>
                      <a:pt x="1613" y="1642"/>
                    </a:cubicBezTo>
                    <a:cubicBezTo>
                      <a:pt x="1804" y="1642"/>
                      <a:pt x="1996" y="1621"/>
                      <a:pt x="2182" y="1576"/>
                    </a:cubicBezTo>
                    <a:cubicBezTo>
                      <a:pt x="2582" y="1481"/>
                      <a:pt x="3205" y="1167"/>
                      <a:pt x="2987" y="662"/>
                    </a:cubicBezTo>
                    <a:cubicBezTo>
                      <a:pt x="2787" y="212"/>
                      <a:pt x="2218" y="53"/>
                      <a:pt x="1768" y="12"/>
                    </a:cubicBezTo>
                    <a:cubicBezTo>
                      <a:pt x="1694" y="4"/>
                      <a:pt x="1620" y="1"/>
                      <a:pt x="15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4"/>
              <p:cNvSpPr/>
              <p:nvPr/>
            </p:nvSpPr>
            <p:spPr>
              <a:xfrm>
                <a:off x="4330625" y="2992202"/>
                <a:ext cx="562472" cy="301844"/>
              </a:xfrm>
              <a:custGeom>
                <a:avLst/>
                <a:gdLst/>
                <a:ahLst/>
                <a:cxnLst/>
                <a:rect l="l" t="t" r="r" b="b"/>
                <a:pathLst>
                  <a:path w="3248" h="1743" extrusionOk="0">
                    <a:moveTo>
                      <a:pt x="344" y="1"/>
                    </a:moveTo>
                    <a:cubicBezTo>
                      <a:pt x="331" y="1"/>
                      <a:pt x="318" y="6"/>
                      <a:pt x="306" y="20"/>
                    </a:cubicBezTo>
                    <a:cubicBezTo>
                      <a:pt x="51" y="311"/>
                      <a:pt x="1" y="770"/>
                      <a:pt x="192" y="1111"/>
                    </a:cubicBezTo>
                    <a:cubicBezTo>
                      <a:pt x="424" y="1520"/>
                      <a:pt x="947" y="1670"/>
                      <a:pt x="1383" y="1725"/>
                    </a:cubicBezTo>
                    <a:cubicBezTo>
                      <a:pt x="1488" y="1737"/>
                      <a:pt x="1594" y="1743"/>
                      <a:pt x="1700" y="1743"/>
                    </a:cubicBezTo>
                    <a:cubicBezTo>
                      <a:pt x="1874" y="1743"/>
                      <a:pt x="2048" y="1728"/>
                      <a:pt x="2220" y="1702"/>
                    </a:cubicBezTo>
                    <a:cubicBezTo>
                      <a:pt x="2447" y="1670"/>
                      <a:pt x="2689" y="1625"/>
                      <a:pt x="2866" y="1466"/>
                    </a:cubicBezTo>
                    <a:cubicBezTo>
                      <a:pt x="3166" y="1193"/>
                      <a:pt x="3248" y="720"/>
                      <a:pt x="3125" y="342"/>
                    </a:cubicBezTo>
                    <a:cubicBezTo>
                      <a:pt x="3116" y="318"/>
                      <a:pt x="3095" y="307"/>
                      <a:pt x="3073" y="307"/>
                    </a:cubicBezTo>
                    <a:cubicBezTo>
                      <a:pt x="3040" y="307"/>
                      <a:pt x="3007" y="333"/>
                      <a:pt x="3020" y="374"/>
                    </a:cubicBezTo>
                    <a:cubicBezTo>
                      <a:pt x="3125" y="702"/>
                      <a:pt x="3066" y="1120"/>
                      <a:pt x="2807" y="1370"/>
                    </a:cubicBezTo>
                    <a:cubicBezTo>
                      <a:pt x="2643" y="1529"/>
                      <a:pt x="2407" y="1566"/>
                      <a:pt x="2188" y="1598"/>
                    </a:cubicBezTo>
                    <a:cubicBezTo>
                      <a:pt x="2034" y="1620"/>
                      <a:pt x="1877" y="1633"/>
                      <a:pt x="1721" y="1633"/>
                    </a:cubicBezTo>
                    <a:cubicBezTo>
                      <a:pt x="1652" y="1633"/>
                      <a:pt x="1583" y="1630"/>
                      <a:pt x="1515" y="1625"/>
                    </a:cubicBezTo>
                    <a:cubicBezTo>
                      <a:pt x="1129" y="1598"/>
                      <a:pt x="656" y="1498"/>
                      <a:pt x="387" y="1197"/>
                    </a:cubicBezTo>
                    <a:cubicBezTo>
                      <a:pt x="119" y="897"/>
                      <a:pt x="119" y="397"/>
                      <a:pt x="383" y="97"/>
                    </a:cubicBezTo>
                    <a:cubicBezTo>
                      <a:pt x="421" y="55"/>
                      <a:pt x="385" y="1"/>
                      <a:pt x="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4"/>
              <p:cNvSpPr/>
              <p:nvPr/>
            </p:nvSpPr>
            <p:spPr>
              <a:xfrm>
                <a:off x="4360931" y="2914273"/>
                <a:ext cx="217508" cy="130574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754" extrusionOk="0">
                    <a:moveTo>
                      <a:pt x="1171" y="1"/>
                    </a:moveTo>
                    <a:cubicBezTo>
                      <a:pt x="1168" y="1"/>
                      <a:pt x="1166" y="1"/>
                      <a:pt x="1163" y="1"/>
                    </a:cubicBezTo>
                    <a:cubicBezTo>
                      <a:pt x="776" y="65"/>
                      <a:pt x="358" y="151"/>
                      <a:pt x="121" y="497"/>
                    </a:cubicBezTo>
                    <a:cubicBezTo>
                      <a:pt x="119" y="501"/>
                      <a:pt x="117" y="504"/>
                      <a:pt x="116" y="508"/>
                    </a:cubicBezTo>
                    <a:lnTo>
                      <a:pt x="116" y="508"/>
                    </a:lnTo>
                    <a:cubicBezTo>
                      <a:pt x="76" y="562"/>
                      <a:pt x="44" y="622"/>
                      <a:pt x="17" y="688"/>
                    </a:cubicBezTo>
                    <a:cubicBezTo>
                      <a:pt x="0" y="726"/>
                      <a:pt x="32" y="753"/>
                      <a:pt x="66" y="753"/>
                    </a:cubicBezTo>
                    <a:cubicBezTo>
                      <a:pt x="88" y="753"/>
                      <a:pt x="111" y="742"/>
                      <a:pt x="121" y="715"/>
                    </a:cubicBezTo>
                    <a:cubicBezTo>
                      <a:pt x="134" y="684"/>
                      <a:pt x="149" y="655"/>
                      <a:pt x="166" y="627"/>
                    </a:cubicBezTo>
                    <a:lnTo>
                      <a:pt x="166" y="627"/>
                    </a:lnTo>
                    <a:cubicBezTo>
                      <a:pt x="175" y="622"/>
                      <a:pt x="183" y="616"/>
                      <a:pt x="190" y="606"/>
                    </a:cubicBezTo>
                    <a:cubicBezTo>
                      <a:pt x="213" y="571"/>
                      <a:pt x="238" y="539"/>
                      <a:pt x="266" y="508"/>
                    </a:cubicBezTo>
                    <a:lnTo>
                      <a:pt x="266" y="508"/>
                    </a:lnTo>
                    <a:cubicBezTo>
                      <a:pt x="317" y="460"/>
                      <a:pt x="367" y="409"/>
                      <a:pt x="417" y="356"/>
                    </a:cubicBezTo>
                    <a:lnTo>
                      <a:pt x="417" y="356"/>
                    </a:lnTo>
                    <a:cubicBezTo>
                      <a:pt x="417" y="356"/>
                      <a:pt x="417" y="356"/>
                      <a:pt x="417" y="356"/>
                    </a:cubicBezTo>
                    <a:cubicBezTo>
                      <a:pt x="420" y="353"/>
                      <a:pt x="423" y="350"/>
                      <a:pt x="425" y="346"/>
                    </a:cubicBezTo>
                    <a:lnTo>
                      <a:pt x="425" y="346"/>
                    </a:lnTo>
                    <a:cubicBezTo>
                      <a:pt x="645" y="198"/>
                      <a:pt x="930" y="149"/>
                      <a:pt x="1190" y="106"/>
                    </a:cubicBezTo>
                    <a:cubicBezTo>
                      <a:pt x="1256" y="97"/>
                      <a:pt x="1233" y="1"/>
                      <a:pt x="1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4"/>
              <p:cNvSpPr/>
              <p:nvPr/>
            </p:nvSpPr>
            <p:spPr>
              <a:xfrm>
                <a:off x="4574456" y="3274998"/>
                <a:ext cx="98883" cy="374751"/>
              </a:xfrm>
              <a:custGeom>
                <a:avLst/>
                <a:gdLst/>
                <a:ahLst/>
                <a:cxnLst/>
                <a:rect l="l" t="t" r="r" b="b"/>
                <a:pathLst>
                  <a:path w="571" h="2164" extrusionOk="0">
                    <a:moveTo>
                      <a:pt x="504" y="0"/>
                    </a:moveTo>
                    <a:cubicBezTo>
                      <a:pt x="483" y="0"/>
                      <a:pt x="463" y="13"/>
                      <a:pt x="457" y="42"/>
                    </a:cubicBezTo>
                    <a:cubicBezTo>
                      <a:pt x="362" y="591"/>
                      <a:pt x="267" y="1142"/>
                      <a:pt x="172" y="1694"/>
                    </a:cubicBezTo>
                    <a:lnTo>
                      <a:pt x="172" y="1694"/>
                    </a:lnTo>
                    <a:cubicBezTo>
                      <a:pt x="172" y="1655"/>
                      <a:pt x="172" y="1617"/>
                      <a:pt x="171" y="1579"/>
                    </a:cubicBezTo>
                    <a:cubicBezTo>
                      <a:pt x="162" y="1415"/>
                      <a:pt x="157" y="1252"/>
                      <a:pt x="148" y="1088"/>
                    </a:cubicBezTo>
                    <a:cubicBezTo>
                      <a:pt x="135" y="756"/>
                      <a:pt x="125" y="428"/>
                      <a:pt x="112" y="101"/>
                    </a:cubicBezTo>
                    <a:cubicBezTo>
                      <a:pt x="109" y="65"/>
                      <a:pt x="81" y="46"/>
                      <a:pt x="54" y="46"/>
                    </a:cubicBezTo>
                    <a:cubicBezTo>
                      <a:pt x="26" y="46"/>
                      <a:pt x="0" y="65"/>
                      <a:pt x="3" y="101"/>
                    </a:cubicBezTo>
                    <a:cubicBezTo>
                      <a:pt x="16" y="451"/>
                      <a:pt x="30" y="806"/>
                      <a:pt x="44" y="1156"/>
                    </a:cubicBezTo>
                    <a:cubicBezTo>
                      <a:pt x="48" y="1320"/>
                      <a:pt x="57" y="1484"/>
                      <a:pt x="62" y="1652"/>
                    </a:cubicBezTo>
                    <a:cubicBezTo>
                      <a:pt x="71" y="1806"/>
                      <a:pt x="57" y="1975"/>
                      <a:pt x="103" y="2125"/>
                    </a:cubicBezTo>
                    <a:cubicBezTo>
                      <a:pt x="110" y="2150"/>
                      <a:pt x="134" y="2164"/>
                      <a:pt x="158" y="2164"/>
                    </a:cubicBezTo>
                    <a:cubicBezTo>
                      <a:pt x="181" y="2164"/>
                      <a:pt x="203" y="2151"/>
                      <a:pt x="207" y="2125"/>
                    </a:cubicBezTo>
                    <a:cubicBezTo>
                      <a:pt x="326" y="1438"/>
                      <a:pt x="444" y="756"/>
                      <a:pt x="562" y="69"/>
                    </a:cubicBezTo>
                    <a:cubicBezTo>
                      <a:pt x="570" y="28"/>
                      <a:pt x="536" y="0"/>
                      <a:pt x="5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5" name="Google Shape;155;p4"/>
            <p:cNvSpPr/>
            <p:nvPr/>
          </p:nvSpPr>
          <p:spPr>
            <a:xfrm rot="1724532" flipH="1">
              <a:off x="7989372" y="846309"/>
              <a:ext cx="165555" cy="66884"/>
            </a:xfrm>
            <a:custGeom>
              <a:avLst/>
              <a:gdLst/>
              <a:ahLst/>
              <a:cxnLst/>
              <a:rect l="l" t="t" r="r" b="b"/>
              <a:pathLst>
                <a:path w="1094" h="442" extrusionOk="0">
                  <a:moveTo>
                    <a:pt x="929" y="0"/>
                  </a:moveTo>
                  <a:cubicBezTo>
                    <a:pt x="904" y="0"/>
                    <a:pt x="877" y="10"/>
                    <a:pt x="854" y="34"/>
                  </a:cubicBezTo>
                  <a:cubicBezTo>
                    <a:pt x="763" y="121"/>
                    <a:pt x="663" y="203"/>
                    <a:pt x="541" y="221"/>
                  </a:cubicBezTo>
                  <a:cubicBezTo>
                    <a:pt x="522" y="224"/>
                    <a:pt x="503" y="226"/>
                    <a:pt x="486" y="226"/>
                  </a:cubicBezTo>
                  <a:cubicBezTo>
                    <a:pt x="385" y="226"/>
                    <a:pt x="303" y="174"/>
                    <a:pt x="218" y="116"/>
                  </a:cubicBezTo>
                  <a:cubicBezTo>
                    <a:pt x="198" y="104"/>
                    <a:pt x="179" y="99"/>
                    <a:pt x="160" y="99"/>
                  </a:cubicBezTo>
                  <a:cubicBezTo>
                    <a:pt x="65" y="99"/>
                    <a:pt x="1" y="247"/>
                    <a:pt x="104" y="312"/>
                  </a:cubicBezTo>
                  <a:cubicBezTo>
                    <a:pt x="236" y="399"/>
                    <a:pt x="368" y="441"/>
                    <a:pt x="496" y="441"/>
                  </a:cubicBezTo>
                  <a:cubicBezTo>
                    <a:pt x="679" y="441"/>
                    <a:pt x="855" y="355"/>
                    <a:pt x="1013" y="194"/>
                  </a:cubicBezTo>
                  <a:cubicBezTo>
                    <a:pt x="1094" y="113"/>
                    <a:pt x="1016" y="0"/>
                    <a:pt x="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" name="Google Shape;156;p4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157" name="Google Shape;157;p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" name="Google Shape;162;p4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163" name="Google Shape;163;p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9"/>
          <p:cNvGrpSpPr/>
          <p:nvPr/>
        </p:nvGrpSpPr>
        <p:grpSpPr>
          <a:xfrm>
            <a:off x="2297947" y="355967"/>
            <a:ext cx="4548105" cy="4415112"/>
            <a:chOff x="4185375" y="355950"/>
            <a:chExt cx="2444561" cy="2372951"/>
          </a:xfrm>
        </p:grpSpPr>
        <p:sp>
          <p:nvSpPr>
            <p:cNvPr id="380" name="Google Shape;380;p9"/>
            <p:cNvSpPr/>
            <p:nvPr/>
          </p:nvSpPr>
          <p:spPr>
            <a:xfrm>
              <a:off x="4204062" y="370272"/>
              <a:ext cx="2398048" cy="2344852"/>
            </a:xfrm>
            <a:custGeom>
              <a:avLst/>
              <a:gdLst/>
              <a:ahLst/>
              <a:cxnLst/>
              <a:rect l="l" t="t" r="r" b="b"/>
              <a:pathLst>
                <a:path w="17581" h="17191" extrusionOk="0">
                  <a:moveTo>
                    <a:pt x="6986" y="0"/>
                  </a:moveTo>
                  <a:cubicBezTo>
                    <a:pt x="6880" y="0"/>
                    <a:pt x="6774" y="13"/>
                    <a:pt x="6671" y="39"/>
                  </a:cubicBezTo>
                  <a:cubicBezTo>
                    <a:pt x="6070" y="189"/>
                    <a:pt x="5611" y="780"/>
                    <a:pt x="5616" y="1398"/>
                  </a:cubicBezTo>
                  <a:lnTo>
                    <a:pt x="5570" y="1439"/>
                  </a:lnTo>
                  <a:cubicBezTo>
                    <a:pt x="5106" y="1095"/>
                    <a:pt x="4834" y="811"/>
                    <a:pt x="4347" y="811"/>
                  </a:cubicBezTo>
                  <a:cubicBezTo>
                    <a:pt x="4191" y="811"/>
                    <a:pt x="4012" y="841"/>
                    <a:pt x="3797" y="907"/>
                  </a:cubicBezTo>
                  <a:cubicBezTo>
                    <a:pt x="3592" y="971"/>
                    <a:pt x="3442" y="1107"/>
                    <a:pt x="3192" y="1417"/>
                  </a:cubicBezTo>
                  <a:cubicBezTo>
                    <a:pt x="2890" y="1794"/>
                    <a:pt x="3084" y="2592"/>
                    <a:pt x="3404" y="2996"/>
                  </a:cubicBezTo>
                  <a:lnTo>
                    <a:pt x="3404" y="2996"/>
                  </a:lnTo>
                  <a:cubicBezTo>
                    <a:pt x="3158" y="2741"/>
                    <a:pt x="2802" y="2614"/>
                    <a:pt x="2446" y="2614"/>
                  </a:cubicBezTo>
                  <a:cubicBezTo>
                    <a:pt x="2056" y="2614"/>
                    <a:pt x="1667" y="2766"/>
                    <a:pt x="1423" y="3072"/>
                  </a:cubicBezTo>
                  <a:cubicBezTo>
                    <a:pt x="932" y="3681"/>
                    <a:pt x="1173" y="4727"/>
                    <a:pt x="1877" y="5068"/>
                  </a:cubicBezTo>
                  <a:cubicBezTo>
                    <a:pt x="1286" y="5227"/>
                    <a:pt x="449" y="5473"/>
                    <a:pt x="277" y="6060"/>
                  </a:cubicBezTo>
                  <a:cubicBezTo>
                    <a:pt x="172" y="6419"/>
                    <a:pt x="249" y="6614"/>
                    <a:pt x="277" y="6805"/>
                  </a:cubicBezTo>
                  <a:cubicBezTo>
                    <a:pt x="363" y="7401"/>
                    <a:pt x="791" y="7797"/>
                    <a:pt x="1232" y="8206"/>
                  </a:cubicBezTo>
                  <a:cubicBezTo>
                    <a:pt x="1223" y="8206"/>
                    <a:pt x="1214" y="8206"/>
                    <a:pt x="1206" y="8206"/>
                  </a:cubicBezTo>
                  <a:cubicBezTo>
                    <a:pt x="562" y="8206"/>
                    <a:pt x="1" y="8874"/>
                    <a:pt x="117" y="9511"/>
                  </a:cubicBezTo>
                  <a:cubicBezTo>
                    <a:pt x="212" y="10029"/>
                    <a:pt x="734" y="10407"/>
                    <a:pt x="1249" y="10407"/>
                  </a:cubicBezTo>
                  <a:cubicBezTo>
                    <a:pt x="1374" y="10407"/>
                    <a:pt x="1499" y="10385"/>
                    <a:pt x="1617" y="10337"/>
                  </a:cubicBezTo>
                  <a:lnTo>
                    <a:pt x="1617" y="10337"/>
                  </a:lnTo>
                  <a:cubicBezTo>
                    <a:pt x="1016" y="10585"/>
                    <a:pt x="750" y="11387"/>
                    <a:pt x="1027" y="11976"/>
                  </a:cubicBezTo>
                  <a:cubicBezTo>
                    <a:pt x="1258" y="12457"/>
                    <a:pt x="1796" y="12746"/>
                    <a:pt x="2331" y="12746"/>
                  </a:cubicBezTo>
                  <a:cubicBezTo>
                    <a:pt x="2448" y="12746"/>
                    <a:pt x="2564" y="12732"/>
                    <a:pt x="2678" y="12704"/>
                  </a:cubicBezTo>
                  <a:lnTo>
                    <a:pt x="2678" y="12704"/>
                  </a:lnTo>
                  <a:cubicBezTo>
                    <a:pt x="2396" y="13063"/>
                    <a:pt x="2396" y="13613"/>
                    <a:pt x="2678" y="13968"/>
                  </a:cubicBezTo>
                  <a:cubicBezTo>
                    <a:pt x="2872" y="14213"/>
                    <a:pt x="3188" y="14349"/>
                    <a:pt x="3499" y="14349"/>
                  </a:cubicBezTo>
                  <a:cubicBezTo>
                    <a:pt x="3639" y="14349"/>
                    <a:pt x="3779" y="14321"/>
                    <a:pt x="3906" y="14263"/>
                  </a:cubicBezTo>
                  <a:lnTo>
                    <a:pt x="3906" y="14263"/>
                  </a:lnTo>
                  <a:cubicBezTo>
                    <a:pt x="3710" y="14855"/>
                    <a:pt x="3969" y="15569"/>
                    <a:pt x="4506" y="15896"/>
                  </a:cubicBezTo>
                  <a:cubicBezTo>
                    <a:pt x="4718" y="16025"/>
                    <a:pt x="4966" y="16087"/>
                    <a:pt x="5215" y="16087"/>
                  </a:cubicBezTo>
                  <a:cubicBezTo>
                    <a:pt x="5590" y="16087"/>
                    <a:pt x="5967" y="15946"/>
                    <a:pt x="6230" y="15678"/>
                  </a:cubicBezTo>
                  <a:cubicBezTo>
                    <a:pt x="6293" y="16437"/>
                    <a:pt x="6953" y="17106"/>
                    <a:pt x="7707" y="17183"/>
                  </a:cubicBezTo>
                  <a:cubicBezTo>
                    <a:pt x="7758" y="17188"/>
                    <a:pt x="7808" y="17191"/>
                    <a:pt x="7859" y="17191"/>
                  </a:cubicBezTo>
                  <a:cubicBezTo>
                    <a:pt x="8568" y="17191"/>
                    <a:pt x="9259" y="16693"/>
                    <a:pt x="9467" y="16010"/>
                  </a:cubicBezTo>
                  <a:cubicBezTo>
                    <a:pt x="9876" y="16353"/>
                    <a:pt x="10384" y="16630"/>
                    <a:pt x="10911" y="16630"/>
                  </a:cubicBezTo>
                  <a:cubicBezTo>
                    <a:pt x="10971" y="16630"/>
                    <a:pt x="11031" y="16627"/>
                    <a:pt x="11091" y="16619"/>
                  </a:cubicBezTo>
                  <a:cubicBezTo>
                    <a:pt x="11682" y="16551"/>
                    <a:pt x="12232" y="16001"/>
                    <a:pt x="12132" y="15414"/>
                  </a:cubicBezTo>
                  <a:lnTo>
                    <a:pt x="12132" y="15414"/>
                  </a:lnTo>
                  <a:cubicBezTo>
                    <a:pt x="12355" y="15734"/>
                    <a:pt x="12745" y="15911"/>
                    <a:pt x="13132" y="15911"/>
                  </a:cubicBezTo>
                  <a:cubicBezTo>
                    <a:pt x="13338" y="15911"/>
                    <a:pt x="13542" y="15861"/>
                    <a:pt x="13719" y="15755"/>
                  </a:cubicBezTo>
                  <a:cubicBezTo>
                    <a:pt x="14229" y="15446"/>
                    <a:pt x="14433" y="14723"/>
                    <a:pt x="14156" y="14195"/>
                  </a:cubicBezTo>
                  <a:lnTo>
                    <a:pt x="14156" y="14195"/>
                  </a:lnTo>
                  <a:cubicBezTo>
                    <a:pt x="14321" y="14264"/>
                    <a:pt x="14498" y="14296"/>
                    <a:pt x="14676" y="14296"/>
                  </a:cubicBezTo>
                  <a:cubicBezTo>
                    <a:pt x="15126" y="14296"/>
                    <a:pt x="15580" y="14087"/>
                    <a:pt x="15848" y="13722"/>
                  </a:cubicBezTo>
                  <a:cubicBezTo>
                    <a:pt x="16221" y="13218"/>
                    <a:pt x="16198" y="12454"/>
                    <a:pt x="15798" y="11972"/>
                  </a:cubicBezTo>
                  <a:cubicBezTo>
                    <a:pt x="16393" y="11962"/>
                    <a:pt x="16962" y="11544"/>
                    <a:pt x="17144" y="10976"/>
                  </a:cubicBezTo>
                  <a:cubicBezTo>
                    <a:pt x="17321" y="10407"/>
                    <a:pt x="17098" y="9734"/>
                    <a:pt x="16612" y="9384"/>
                  </a:cubicBezTo>
                  <a:cubicBezTo>
                    <a:pt x="17176" y="9229"/>
                    <a:pt x="17580" y="8643"/>
                    <a:pt x="17535" y="8061"/>
                  </a:cubicBezTo>
                  <a:cubicBezTo>
                    <a:pt x="17489" y="7483"/>
                    <a:pt x="16994" y="6969"/>
                    <a:pt x="16416" y="6901"/>
                  </a:cubicBezTo>
                  <a:cubicBezTo>
                    <a:pt x="16744" y="6433"/>
                    <a:pt x="16912" y="5828"/>
                    <a:pt x="16748" y="5282"/>
                  </a:cubicBezTo>
                  <a:cubicBezTo>
                    <a:pt x="16595" y="4767"/>
                    <a:pt x="16108" y="4348"/>
                    <a:pt x="15584" y="4348"/>
                  </a:cubicBezTo>
                  <a:cubicBezTo>
                    <a:pt x="15548" y="4348"/>
                    <a:pt x="15511" y="4350"/>
                    <a:pt x="15475" y="4354"/>
                  </a:cubicBezTo>
                  <a:cubicBezTo>
                    <a:pt x="15943" y="3709"/>
                    <a:pt x="15857" y="2717"/>
                    <a:pt x="15279" y="2158"/>
                  </a:cubicBezTo>
                  <a:cubicBezTo>
                    <a:pt x="14968" y="1857"/>
                    <a:pt x="14533" y="1703"/>
                    <a:pt x="14099" y="1703"/>
                  </a:cubicBezTo>
                  <a:cubicBezTo>
                    <a:pt x="13733" y="1703"/>
                    <a:pt x="13367" y="1812"/>
                    <a:pt x="13078" y="2035"/>
                  </a:cubicBezTo>
                  <a:cubicBezTo>
                    <a:pt x="12992" y="1585"/>
                    <a:pt x="12760" y="1139"/>
                    <a:pt x="12364" y="907"/>
                  </a:cubicBezTo>
                  <a:cubicBezTo>
                    <a:pt x="12206" y="815"/>
                    <a:pt x="12020" y="767"/>
                    <a:pt x="11835" y="767"/>
                  </a:cubicBezTo>
                  <a:cubicBezTo>
                    <a:pt x="11559" y="767"/>
                    <a:pt x="11287" y="874"/>
                    <a:pt x="11123" y="1098"/>
                  </a:cubicBezTo>
                  <a:cubicBezTo>
                    <a:pt x="11086" y="489"/>
                    <a:pt x="10472" y="30"/>
                    <a:pt x="9863" y="11"/>
                  </a:cubicBezTo>
                  <a:cubicBezTo>
                    <a:pt x="9843" y="11"/>
                    <a:pt x="9823" y="10"/>
                    <a:pt x="9803" y="10"/>
                  </a:cubicBezTo>
                  <a:cubicBezTo>
                    <a:pt x="9216" y="10"/>
                    <a:pt x="8666" y="330"/>
                    <a:pt x="8240" y="739"/>
                  </a:cubicBezTo>
                  <a:cubicBezTo>
                    <a:pt x="8003" y="284"/>
                    <a:pt x="7492" y="0"/>
                    <a:pt x="6986" y="0"/>
                  </a:cubicBezTo>
                  <a:close/>
                </a:path>
              </a:pathLst>
            </a:custGeom>
            <a:solidFill>
              <a:srgbClr val="FFE1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9"/>
            <p:cNvSpPr/>
            <p:nvPr/>
          </p:nvSpPr>
          <p:spPr>
            <a:xfrm>
              <a:off x="5853812" y="479665"/>
              <a:ext cx="676271" cy="1161992"/>
            </a:xfrm>
            <a:custGeom>
              <a:avLst/>
              <a:gdLst/>
              <a:ahLst/>
              <a:cxnLst/>
              <a:rect l="l" t="t" r="r" b="b"/>
              <a:pathLst>
                <a:path w="4958" h="8519" extrusionOk="0">
                  <a:moveTo>
                    <a:pt x="1" y="1"/>
                  </a:moveTo>
                  <a:lnTo>
                    <a:pt x="1" y="1"/>
                  </a:lnTo>
                  <a:cubicBezTo>
                    <a:pt x="1720" y="2738"/>
                    <a:pt x="3048" y="5726"/>
                    <a:pt x="4694" y="8518"/>
                  </a:cubicBezTo>
                  <a:cubicBezTo>
                    <a:pt x="4790" y="8473"/>
                    <a:pt x="4876" y="8418"/>
                    <a:pt x="4958" y="8350"/>
                  </a:cubicBezTo>
                  <a:cubicBezTo>
                    <a:pt x="3575" y="6013"/>
                    <a:pt x="2416" y="3534"/>
                    <a:pt x="1065" y="1178"/>
                  </a:cubicBezTo>
                  <a:cubicBezTo>
                    <a:pt x="1038" y="1197"/>
                    <a:pt x="1011" y="1215"/>
                    <a:pt x="983" y="1238"/>
                  </a:cubicBezTo>
                  <a:cubicBezTo>
                    <a:pt x="956" y="1092"/>
                    <a:pt x="915" y="951"/>
                    <a:pt x="856" y="815"/>
                  </a:cubicBezTo>
                  <a:cubicBezTo>
                    <a:pt x="774" y="678"/>
                    <a:pt x="692" y="542"/>
                    <a:pt x="610" y="401"/>
                  </a:cubicBezTo>
                  <a:cubicBezTo>
                    <a:pt x="515" y="283"/>
                    <a:pt x="401" y="183"/>
                    <a:pt x="269" y="105"/>
                  </a:cubicBezTo>
                  <a:cubicBezTo>
                    <a:pt x="187" y="55"/>
                    <a:pt x="96" y="23"/>
                    <a:pt x="1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9"/>
            <p:cNvSpPr/>
            <p:nvPr/>
          </p:nvSpPr>
          <p:spPr>
            <a:xfrm>
              <a:off x="5523317" y="371500"/>
              <a:ext cx="1013588" cy="1551141"/>
            </a:xfrm>
            <a:custGeom>
              <a:avLst/>
              <a:gdLst/>
              <a:ahLst/>
              <a:cxnLst/>
              <a:rect l="l" t="t" r="r" b="b"/>
              <a:pathLst>
                <a:path w="7431" h="11372" extrusionOk="0">
                  <a:moveTo>
                    <a:pt x="135" y="0"/>
                  </a:moveTo>
                  <a:cubicBezTo>
                    <a:pt x="90" y="0"/>
                    <a:pt x="45" y="4"/>
                    <a:pt x="0" y="7"/>
                  </a:cubicBezTo>
                  <a:cubicBezTo>
                    <a:pt x="2106" y="3786"/>
                    <a:pt x="4425" y="7447"/>
                    <a:pt x="6958" y="10957"/>
                  </a:cubicBezTo>
                  <a:cubicBezTo>
                    <a:pt x="7058" y="11094"/>
                    <a:pt x="7158" y="11230"/>
                    <a:pt x="7258" y="11371"/>
                  </a:cubicBezTo>
                  <a:cubicBezTo>
                    <a:pt x="7326" y="11276"/>
                    <a:pt x="7385" y="11180"/>
                    <a:pt x="7431" y="11071"/>
                  </a:cubicBezTo>
                  <a:cubicBezTo>
                    <a:pt x="5184" y="7979"/>
                    <a:pt x="3097" y="4768"/>
                    <a:pt x="1182" y="1458"/>
                  </a:cubicBezTo>
                  <a:cubicBezTo>
                    <a:pt x="910" y="980"/>
                    <a:pt x="637" y="503"/>
                    <a:pt x="368" y="21"/>
                  </a:cubicBezTo>
                  <a:cubicBezTo>
                    <a:pt x="309" y="11"/>
                    <a:pt x="250" y="2"/>
                    <a:pt x="191" y="2"/>
                  </a:cubicBezTo>
                  <a:cubicBezTo>
                    <a:pt x="172" y="1"/>
                    <a:pt x="154" y="0"/>
                    <a:pt x="135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9"/>
            <p:cNvSpPr/>
            <p:nvPr/>
          </p:nvSpPr>
          <p:spPr>
            <a:xfrm>
              <a:off x="5288164" y="420740"/>
              <a:ext cx="1112342" cy="1781657"/>
            </a:xfrm>
            <a:custGeom>
              <a:avLst/>
              <a:gdLst/>
              <a:ahLst/>
              <a:cxnLst/>
              <a:rect l="l" t="t" r="r" b="b"/>
              <a:pathLst>
                <a:path w="8155" h="13062" extrusionOk="0">
                  <a:moveTo>
                    <a:pt x="1" y="1"/>
                  </a:moveTo>
                  <a:lnTo>
                    <a:pt x="1" y="1"/>
                  </a:lnTo>
                  <a:cubicBezTo>
                    <a:pt x="1856" y="4057"/>
                    <a:pt x="4139" y="7918"/>
                    <a:pt x="6826" y="11483"/>
                  </a:cubicBezTo>
                  <a:cubicBezTo>
                    <a:pt x="7231" y="12015"/>
                    <a:pt x="7641" y="12538"/>
                    <a:pt x="8059" y="13061"/>
                  </a:cubicBezTo>
                  <a:cubicBezTo>
                    <a:pt x="8109" y="12938"/>
                    <a:pt x="8141" y="12807"/>
                    <a:pt x="8154" y="12675"/>
                  </a:cubicBezTo>
                  <a:cubicBezTo>
                    <a:pt x="5426" y="9259"/>
                    <a:pt x="3066" y="5558"/>
                    <a:pt x="1124" y="1642"/>
                  </a:cubicBezTo>
                  <a:cubicBezTo>
                    <a:pt x="892" y="1174"/>
                    <a:pt x="669" y="701"/>
                    <a:pt x="446" y="228"/>
                  </a:cubicBezTo>
                  <a:cubicBezTo>
                    <a:pt x="396" y="273"/>
                    <a:pt x="342" y="319"/>
                    <a:pt x="292" y="369"/>
                  </a:cubicBezTo>
                  <a:cubicBezTo>
                    <a:pt x="219" y="228"/>
                    <a:pt x="119" y="105"/>
                    <a:pt x="1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9"/>
            <p:cNvSpPr/>
            <p:nvPr/>
          </p:nvSpPr>
          <p:spPr>
            <a:xfrm>
              <a:off x="5020139" y="403417"/>
              <a:ext cx="1130347" cy="2045864"/>
            </a:xfrm>
            <a:custGeom>
              <a:avLst/>
              <a:gdLst/>
              <a:ahLst/>
              <a:cxnLst/>
              <a:rect l="l" t="t" r="r" b="b"/>
              <a:pathLst>
                <a:path w="8287" h="14999" extrusionOk="0">
                  <a:moveTo>
                    <a:pt x="247" y="0"/>
                  </a:moveTo>
                  <a:cubicBezTo>
                    <a:pt x="156" y="64"/>
                    <a:pt x="74" y="132"/>
                    <a:pt x="1" y="214"/>
                  </a:cubicBezTo>
                  <a:cubicBezTo>
                    <a:pt x="997" y="2156"/>
                    <a:pt x="2002" y="4093"/>
                    <a:pt x="3025" y="6026"/>
                  </a:cubicBezTo>
                  <a:cubicBezTo>
                    <a:pt x="4330" y="8500"/>
                    <a:pt x="5626" y="10983"/>
                    <a:pt x="7082" y="13375"/>
                  </a:cubicBezTo>
                  <a:cubicBezTo>
                    <a:pt x="7423" y="13934"/>
                    <a:pt x="7773" y="14489"/>
                    <a:pt x="8178" y="14998"/>
                  </a:cubicBezTo>
                  <a:cubicBezTo>
                    <a:pt x="8232" y="14880"/>
                    <a:pt x="8269" y="14757"/>
                    <a:pt x="8287" y="14630"/>
                  </a:cubicBezTo>
                  <a:cubicBezTo>
                    <a:pt x="7964" y="14198"/>
                    <a:pt x="7673" y="13739"/>
                    <a:pt x="7391" y="13279"/>
                  </a:cubicBezTo>
                  <a:cubicBezTo>
                    <a:pt x="6681" y="12110"/>
                    <a:pt x="6008" y="10919"/>
                    <a:pt x="5353" y="9714"/>
                  </a:cubicBezTo>
                  <a:cubicBezTo>
                    <a:pt x="4053" y="7336"/>
                    <a:pt x="2793" y="4930"/>
                    <a:pt x="1547" y="2524"/>
                  </a:cubicBezTo>
                  <a:cubicBezTo>
                    <a:pt x="1111" y="1683"/>
                    <a:pt x="679" y="842"/>
                    <a:pt x="24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9"/>
            <p:cNvSpPr/>
            <p:nvPr/>
          </p:nvSpPr>
          <p:spPr>
            <a:xfrm>
              <a:off x="4747204" y="480892"/>
              <a:ext cx="1197319" cy="2052138"/>
            </a:xfrm>
            <a:custGeom>
              <a:avLst/>
              <a:gdLst/>
              <a:ahLst/>
              <a:cxnLst/>
              <a:rect l="l" t="t" r="r" b="b"/>
              <a:pathLst>
                <a:path w="8778" h="15045" extrusionOk="0">
                  <a:moveTo>
                    <a:pt x="342" y="1"/>
                  </a:moveTo>
                  <a:cubicBezTo>
                    <a:pt x="242" y="1"/>
                    <a:pt x="128" y="14"/>
                    <a:pt x="1" y="46"/>
                  </a:cubicBezTo>
                  <a:cubicBezTo>
                    <a:pt x="2675" y="4507"/>
                    <a:pt x="4776" y="9291"/>
                    <a:pt x="7532" y="13707"/>
                  </a:cubicBezTo>
                  <a:cubicBezTo>
                    <a:pt x="7736" y="14035"/>
                    <a:pt x="7946" y="14362"/>
                    <a:pt x="8159" y="14685"/>
                  </a:cubicBezTo>
                  <a:cubicBezTo>
                    <a:pt x="8159" y="14658"/>
                    <a:pt x="8155" y="14630"/>
                    <a:pt x="8150" y="14603"/>
                  </a:cubicBezTo>
                  <a:lnTo>
                    <a:pt x="8150" y="14603"/>
                  </a:lnTo>
                  <a:cubicBezTo>
                    <a:pt x="8300" y="14817"/>
                    <a:pt x="8528" y="14967"/>
                    <a:pt x="8778" y="15044"/>
                  </a:cubicBezTo>
                  <a:cubicBezTo>
                    <a:pt x="6154" y="11165"/>
                    <a:pt x="4162" y="6890"/>
                    <a:pt x="1929" y="2784"/>
                  </a:cubicBezTo>
                  <a:cubicBezTo>
                    <a:pt x="1415" y="1847"/>
                    <a:pt x="892" y="919"/>
                    <a:pt x="342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9"/>
            <p:cNvSpPr/>
            <p:nvPr/>
          </p:nvSpPr>
          <p:spPr>
            <a:xfrm>
              <a:off x="4616943" y="583329"/>
              <a:ext cx="1043596" cy="2052684"/>
            </a:xfrm>
            <a:custGeom>
              <a:avLst/>
              <a:gdLst/>
              <a:ahLst/>
              <a:cxnLst/>
              <a:rect l="l" t="t" r="r" b="b"/>
              <a:pathLst>
                <a:path w="7651" h="15049" extrusionOk="0">
                  <a:moveTo>
                    <a:pt x="83" y="0"/>
                  </a:moveTo>
                  <a:cubicBezTo>
                    <a:pt x="10" y="168"/>
                    <a:pt x="1" y="382"/>
                    <a:pt x="33" y="600"/>
                  </a:cubicBezTo>
                  <a:cubicBezTo>
                    <a:pt x="1261" y="3047"/>
                    <a:pt x="2493" y="5494"/>
                    <a:pt x="3721" y="7940"/>
                  </a:cubicBezTo>
                  <a:cubicBezTo>
                    <a:pt x="4890" y="10264"/>
                    <a:pt x="5999" y="12638"/>
                    <a:pt x="7232" y="14934"/>
                  </a:cubicBezTo>
                  <a:cubicBezTo>
                    <a:pt x="7368" y="14989"/>
                    <a:pt x="7509" y="15030"/>
                    <a:pt x="7650" y="15048"/>
                  </a:cubicBezTo>
                  <a:cubicBezTo>
                    <a:pt x="6359" y="12665"/>
                    <a:pt x="5208" y="10200"/>
                    <a:pt x="3994" y="7781"/>
                  </a:cubicBezTo>
                  <a:cubicBezTo>
                    <a:pt x="2689" y="5184"/>
                    <a:pt x="1383" y="2592"/>
                    <a:pt x="83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9"/>
            <p:cNvSpPr/>
            <p:nvPr/>
          </p:nvSpPr>
          <p:spPr>
            <a:xfrm>
              <a:off x="4396248" y="760649"/>
              <a:ext cx="1039641" cy="1915602"/>
            </a:xfrm>
            <a:custGeom>
              <a:avLst/>
              <a:gdLst/>
              <a:ahLst/>
              <a:cxnLst/>
              <a:rect l="l" t="t" r="r" b="b"/>
              <a:pathLst>
                <a:path w="7622" h="14044" extrusionOk="0">
                  <a:moveTo>
                    <a:pt x="232" y="1"/>
                  </a:moveTo>
                  <a:cubicBezTo>
                    <a:pt x="150" y="60"/>
                    <a:pt x="77" y="128"/>
                    <a:pt x="14" y="205"/>
                  </a:cubicBezTo>
                  <a:cubicBezTo>
                    <a:pt x="9" y="214"/>
                    <a:pt x="5" y="224"/>
                    <a:pt x="0" y="228"/>
                  </a:cubicBezTo>
                  <a:cubicBezTo>
                    <a:pt x="1519" y="2797"/>
                    <a:pt x="2965" y="5408"/>
                    <a:pt x="4325" y="8064"/>
                  </a:cubicBezTo>
                  <a:cubicBezTo>
                    <a:pt x="5330" y="10033"/>
                    <a:pt x="6189" y="12147"/>
                    <a:pt x="7367" y="14044"/>
                  </a:cubicBezTo>
                  <a:cubicBezTo>
                    <a:pt x="7458" y="13985"/>
                    <a:pt x="7545" y="13916"/>
                    <a:pt x="7622" y="13839"/>
                  </a:cubicBezTo>
                  <a:cubicBezTo>
                    <a:pt x="7231" y="13189"/>
                    <a:pt x="6876" y="12516"/>
                    <a:pt x="6540" y="11838"/>
                  </a:cubicBezTo>
                  <a:cubicBezTo>
                    <a:pt x="5866" y="10483"/>
                    <a:pt x="5216" y="9119"/>
                    <a:pt x="4529" y="7773"/>
                  </a:cubicBezTo>
                  <a:cubicBezTo>
                    <a:pt x="3174" y="5139"/>
                    <a:pt x="1742" y="2547"/>
                    <a:pt x="232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9"/>
            <p:cNvSpPr/>
            <p:nvPr/>
          </p:nvSpPr>
          <p:spPr>
            <a:xfrm>
              <a:off x="4369514" y="1075733"/>
              <a:ext cx="933112" cy="1638982"/>
            </a:xfrm>
            <a:custGeom>
              <a:avLst/>
              <a:gdLst/>
              <a:ahLst/>
              <a:cxnLst/>
              <a:rect l="l" t="t" r="r" b="b"/>
              <a:pathLst>
                <a:path w="6841" h="12016" extrusionOk="0">
                  <a:moveTo>
                    <a:pt x="301" y="1"/>
                  </a:moveTo>
                  <a:cubicBezTo>
                    <a:pt x="201" y="33"/>
                    <a:pt x="101" y="65"/>
                    <a:pt x="0" y="101"/>
                  </a:cubicBezTo>
                  <a:cubicBezTo>
                    <a:pt x="1906" y="4203"/>
                    <a:pt x="4066" y="8177"/>
                    <a:pt x="6472" y="12006"/>
                  </a:cubicBezTo>
                  <a:cubicBezTo>
                    <a:pt x="6481" y="12006"/>
                    <a:pt x="6485" y="12006"/>
                    <a:pt x="6494" y="12011"/>
                  </a:cubicBezTo>
                  <a:cubicBezTo>
                    <a:pt x="6536" y="12014"/>
                    <a:pt x="6578" y="12016"/>
                    <a:pt x="6619" y="12016"/>
                  </a:cubicBezTo>
                  <a:cubicBezTo>
                    <a:pt x="6693" y="12016"/>
                    <a:pt x="6767" y="12011"/>
                    <a:pt x="6840" y="12002"/>
                  </a:cubicBezTo>
                  <a:cubicBezTo>
                    <a:pt x="4412" y="8146"/>
                    <a:pt x="2224" y="4135"/>
                    <a:pt x="301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9"/>
            <p:cNvSpPr/>
            <p:nvPr/>
          </p:nvSpPr>
          <p:spPr>
            <a:xfrm>
              <a:off x="4326139" y="1488888"/>
              <a:ext cx="605480" cy="1075650"/>
            </a:xfrm>
            <a:custGeom>
              <a:avLst/>
              <a:gdLst/>
              <a:ahLst/>
              <a:cxnLst/>
              <a:rect l="l" t="t" r="r" b="b"/>
              <a:pathLst>
                <a:path w="4439" h="7886" extrusionOk="0">
                  <a:moveTo>
                    <a:pt x="328" y="1"/>
                  </a:moveTo>
                  <a:cubicBezTo>
                    <a:pt x="214" y="1"/>
                    <a:pt x="105" y="23"/>
                    <a:pt x="0" y="55"/>
                  </a:cubicBezTo>
                  <a:cubicBezTo>
                    <a:pt x="1346" y="2665"/>
                    <a:pt x="2701" y="5271"/>
                    <a:pt x="4075" y="7863"/>
                  </a:cubicBezTo>
                  <a:cubicBezTo>
                    <a:pt x="4159" y="7879"/>
                    <a:pt x="4243" y="7886"/>
                    <a:pt x="4325" y="7886"/>
                  </a:cubicBezTo>
                  <a:cubicBezTo>
                    <a:pt x="4363" y="7886"/>
                    <a:pt x="4401" y="7884"/>
                    <a:pt x="4439" y="7882"/>
                  </a:cubicBezTo>
                  <a:cubicBezTo>
                    <a:pt x="3056" y="5262"/>
                    <a:pt x="1683" y="2634"/>
                    <a:pt x="328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9"/>
            <p:cNvSpPr/>
            <p:nvPr/>
          </p:nvSpPr>
          <p:spPr>
            <a:xfrm>
              <a:off x="4231751" y="1227137"/>
              <a:ext cx="137218" cy="259433"/>
            </a:xfrm>
            <a:custGeom>
              <a:avLst/>
              <a:gdLst/>
              <a:ahLst/>
              <a:cxnLst/>
              <a:rect l="l" t="t" r="r" b="b"/>
              <a:pathLst>
                <a:path w="1006" h="1902" extrusionOk="0">
                  <a:moveTo>
                    <a:pt x="28" y="0"/>
                  </a:moveTo>
                  <a:lnTo>
                    <a:pt x="28" y="0"/>
                  </a:lnTo>
                  <a:cubicBezTo>
                    <a:pt x="1" y="228"/>
                    <a:pt x="51" y="378"/>
                    <a:pt x="74" y="523"/>
                  </a:cubicBezTo>
                  <a:cubicBezTo>
                    <a:pt x="156" y="1110"/>
                    <a:pt x="574" y="1501"/>
                    <a:pt x="1006" y="1901"/>
                  </a:cubicBezTo>
                  <a:cubicBezTo>
                    <a:pt x="678" y="1269"/>
                    <a:pt x="351" y="637"/>
                    <a:pt x="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9"/>
            <p:cNvSpPr/>
            <p:nvPr/>
          </p:nvSpPr>
          <p:spPr>
            <a:xfrm>
              <a:off x="4185375" y="355950"/>
              <a:ext cx="2444561" cy="2372951"/>
            </a:xfrm>
            <a:custGeom>
              <a:avLst/>
              <a:gdLst/>
              <a:ahLst/>
              <a:cxnLst/>
              <a:rect l="l" t="t" r="r" b="b"/>
              <a:pathLst>
                <a:path w="17922" h="17397" extrusionOk="0">
                  <a:moveTo>
                    <a:pt x="9941" y="216"/>
                  </a:moveTo>
                  <a:cubicBezTo>
                    <a:pt x="10514" y="221"/>
                    <a:pt x="11087" y="607"/>
                    <a:pt x="11155" y="1203"/>
                  </a:cubicBezTo>
                  <a:cubicBezTo>
                    <a:pt x="11162" y="1257"/>
                    <a:pt x="11215" y="1307"/>
                    <a:pt x="11268" y="1307"/>
                  </a:cubicBezTo>
                  <a:cubicBezTo>
                    <a:pt x="11291" y="1307"/>
                    <a:pt x="11313" y="1298"/>
                    <a:pt x="11333" y="1276"/>
                  </a:cubicBezTo>
                  <a:cubicBezTo>
                    <a:pt x="11498" y="1074"/>
                    <a:pt x="11740" y="975"/>
                    <a:pt x="11986" y="975"/>
                  </a:cubicBezTo>
                  <a:cubicBezTo>
                    <a:pt x="12145" y="975"/>
                    <a:pt x="12307" y="1017"/>
                    <a:pt x="12451" y="1099"/>
                  </a:cubicBezTo>
                  <a:cubicBezTo>
                    <a:pt x="12838" y="1321"/>
                    <a:pt x="13024" y="1753"/>
                    <a:pt x="13115" y="2167"/>
                  </a:cubicBezTo>
                  <a:cubicBezTo>
                    <a:pt x="13125" y="2214"/>
                    <a:pt x="13173" y="2245"/>
                    <a:pt x="13218" y="2245"/>
                  </a:cubicBezTo>
                  <a:cubicBezTo>
                    <a:pt x="13235" y="2245"/>
                    <a:pt x="13252" y="2241"/>
                    <a:pt x="13265" y="2231"/>
                  </a:cubicBezTo>
                  <a:cubicBezTo>
                    <a:pt x="13555" y="2023"/>
                    <a:pt x="13910" y="1914"/>
                    <a:pt x="14262" y="1914"/>
                  </a:cubicBezTo>
                  <a:cubicBezTo>
                    <a:pt x="14657" y="1914"/>
                    <a:pt x="15048" y="2050"/>
                    <a:pt x="15344" y="2336"/>
                  </a:cubicBezTo>
                  <a:cubicBezTo>
                    <a:pt x="15903" y="2877"/>
                    <a:pt x="15944" y="3782"/>
                    <a:pt x="15521" y="4409"/>
                  </a:cubicBezTo>
                  <a:cubicBezTo>
                    <a:pt x="15481" y="4471"/>
                    <a:pt x="15532" y="4564"/>
                    <a:pt x="15602" y="4564"/>
                  </a:cubicBezTo>
                  <a:cubicBezTo>
                    <a:pt x="15604" y="4564"/>
                    <a:pt x="15606" y="4564"/>
                    <a:pt x="15607" y="4564"/>
                  </a:cubicBezTo>
                  <a:cubicBezTo>
                    <a:pt x="15629" y="4563"/>
                    <a:pt x="15651" y="4562"/>
                    <a:pt x="15672" y="4562"/>
                  </a:cubicBezTo>
                  <a:cubicBezTo>
                    <a:pt x="16187" y="4562"/>
                    <a:pt x="16637" y="4921"/>
                    <a:pt x="16785" y="5414"/>
                  </a:cubicBezTo>
                  <a:cubicBezTo>
                    <a:pt x="16949" y="5946"/>
                    <a:pt x="16758" y="6506"/>
                    <a:pt x="16467" y="6956"/>
                  </a:cubicBezTo>
                  <a:cubicBezTo>
                    <a:pt x="16430" y="7006"/>
                    <a:pt x="16462" y="7097"/>
                    <a:pt x="16526" y="7106"/>
                  </a:cubicBezTo>
                  <a:cubicBezTo>
                    <a:pt x="17758" y="7311"/>
                    <a:pt x="17922" y="8993"/>
                    <a:pt x="16721" y="9389"/>
                  </a:cubicBezTo>
                  <a:cubicBezTo>
                    <a:pt x="16658" y="9412"/>
                    <a:pt x="16612" y="9512"/>
                    <a:pt x="16676" y="9562"/>
                  </a:cubicBezTo>
                  <a:cubicBezTo>
                    <a:pt x="17667" y="10339"/>
                    <a:pt x="17208" y="11904"/>
                    <a:pt x="15935" y="11972"/>
                  </a:cubicBezTo>
                  <a:cubicBezTo>
                    <a:pt x="15866" y="11976"/>
                    <a:pt x="15794" y="12058"/>
                    <a:pt x="15844" y="12127"/>
                  </a:cubicBezTo>
                  <a:cubicBezTo>
                    <a:pt x="16562" y="13070"/>
                    <a:pt x="15852" y="14290"/>
                    <a:pt x="14814" y="14290"/>
                  </a:cubicBezTo>
                  <a:cubicBezTo>
                    <a:pt x="14656" y="14290"/>
                    <a:pt x="14490" y="14262"/>
                    <a:pt x="14320" y="14200"/>
                  </a:cubicBezTo>
                  <a:cubicBezTo>
                    <a:pt x="14308" y="14195"/>
                    <a:pt x="14297" y="14193"/>
                    <a:pt x="14286" y="14193"/>
                  </a:cubicBezTo>
                  <a:cubicBezTo>
                    <a:pt x="14215" y="14193"/>
                    <a:pt x="14175" y="14287"/>
                    <a:pt x="14207" y="14350"/>
                  </a:cubicBezTo>
                  <a:cubicBezTo>
                    <a:pt x="14429" y="14841"/>
                    <a:pt x="14279" y="15478"/>
                    <a:pt x="13802" y="15769"/>
                  </a:cubicBezTo>
                  <a:cubicBezTo>
                    <a:pt x="13640" y="15867"/>
                    <a:pt x="13458" y="15913"/>
                    <a:pt x="13276" y="15913"/>
                  </a:cubicBezTo>
                  <a:cubicBezTo>
                    <a:pt x="12927" y="15913"/>
                    <a:pt x="12576" y="15746"/>
                    <a:pt x="12360" y="15464"/>
                  </a:cubicBezTo>
                  <a:cubicBezTo>
                    <a:pt x="12338" y="15436"/>
                    <a:pt x="12299" y="15421"/>
                    <a:pt x="12263" y="15421"/>
                  </a:cubicBezTo>
                  <a:cubicBezTo>
                    <a:pt x="12210" y="15421"/>
                    <a:pt x="12161" y="15452"/>
                    <a:pt x="12169" y="15519"/>
                  </a:cubicBezTo>
                  <a:cubicBezTo>
                    <a:pt x="12228" y="16092"/>
                    <a:pt x="11755" y="16556"/>
                    <a:pt x="11205" y="16620"/>
                  </a:cubicBezTo>
                  <a:cubicBezTo>
                    <a:pt x="11150" y="16626"/>
                    <a:pt x="11095" y="16629"/>
                    <a:pt x="11040" y="16629"/>
                  </a:cubicBezTo>
                  <a:cubicBezTo>
                    <a:pt x="10531" y="16629"/>
                    <a:pt x="10063" y="16354"/>
                    <a:pt x="9673" y="16042"/>
                  </a:cubicBezTo>
                  <a:cubicBezTo>
                    <a:pt x="9650" y="16023"/>
                    <a:pt x="9625" y="16014"/>
                    <a:pt x="9600" y="16014"/>
                  </a:cubicBezTo>
                  <a:cubicBezTo>
                    <a:pt x="9560" y="16014"/>
                    <a:pt x="9521" y="16039"/>
                    <a:pt x="9504" y="16087"/>
                  </a:cubicBezTo>
                  <a:cubicBezTo>
                    <a:pt x="9288" y="16720"/>
                    <a:pt x="8679" y="17186"/>
                    <a:pt x="8003" y="17186"/>
                  </a:cubicBezTo>
                  <a:cubicBezTo>
                    <a:pt x="7955" y="17186"/>
                    <a:pt x="7907" y="17184"/>
                    <a:pt x="7858" y="17179"/>
                  </a:cubicBezTo>
                  <a:cubicBezTo>
                    <a:pt x="7135" y="17106"/>
                    <a:pt x="6558" y="16492"/>
                    <a:pt x="6467" y="15778"/>
                  </a:cubicBezTo>
                  <a:cubicBezTo>
                    <a:pt x="6460" y="15722"/>
                    <a:pt x="6414" y="15679"/>
                    <a:pt x="6363" y="15679"/>
                  </a:cubicBezTo>
                  <a:cubicBezTo>
                    <a:pt x="6340" y="15679"/>
                    <a:pt x="6315" y="15688"/>
                    <a:pt x="6294" y="15710"/>
                  </a:cubicBezTo>
                  <a:cubicBezTo>
                    <a:pt x="6021" y="15967"/>
                    <a:pt x="5705" y="16078"/>
                    <a:pt x="5399" y="16078"/>
                  </a:cubicBezTo>
                  <a:cubicBezTo>
                    <a:pt x="4604" y="16078"/>
                    <a:pt x="3877" y="15324"/>
                    <a:pt x="4143" y="14391"/>
                  </a:cubicBezTo>
                  <a:cubicBezTo>
                    <a:pt x="4158" y="14333"/>
                    <a:pt x="4111" y="14262"/>
                    <a:pt x="4049" y="14262"/>
                  </a:cubicBezTo>
                  <a:cubicBezTo>
                    <a:pt x="4038" y="14262"/>
                    <a:pt x="4027" y="14264"/>
                    <a:pt x="4015" y="14268"/>
                  </a:cubicBezTo>
                  <a:cubicBezTo>
                    <a:pt x="3886" y="14319"/>
                    <a:pt x="3759" y="14342"/>
                    <a:pt x="3639" y="14342"/>
                  </a:cubicBezTo>
                  <a:cubicBezTo>
                    <a:pt x="2929" y="14342"/>
                    <a:pt x="2435" y="13539"/>
                    <a:pt x="2901" y="12859"/>
                  </a:cubicBezTo>
                  <a:cubicBezTo>
                    <a:pt x="2951" y="12788"/>
                    <a:pt x="2883" y="12706"/>
                    <a:pt x="2809" y="12706"/>
                  </a:cubicBezTo>
                  <a:cubicBezTo>
                    <a:pt x="2802" y="12706"/>
                    <a:pt x="2795" y="12707"/>
                    <a:pt x="2788" y="12709"/>
                  </a:cubicBezTo>
                  <a:cubicBezTo>
                    <a:pt x="2686" y="12730"/>
                    <a:pt x="2582" y="12741"/>
                    <a:pt x="2478" y="12741"/>
                  </a:cubicBezTo>
                  <a:cubicBezTo>
                    <a:pt x="1950" y="12741"/>
                    <a:pt x="1417" y="12466"/>
                    <a:pt x="1223" y="11949"/>
                  </a:cubicBezTo>
                  <a:cubicBezTo>
                    <a:pt x="1023" y="11399"/>
                    <a:pt x="1373" y="10817"/>
                    <a:pt x="1901" y="10576"/>
                  </a:cubicBezTo>
                  <a:cubicBezTo>
                    <a:pt x="1998" y="10534"/>
                    <a:pt x="1864" y="10335"/>
                    <a:pt x="1757" y="10335"/>
                  </a:cubicBezTo>
                  <a:cubicBezTo>
                    <a:pt x="1749" y="10335"/>
                    <a:pt x="1740" y="10337"/>
                    <a:pt x="1732" y="10339"/>
                  </a:cubicBezTo>
                  <a:cubicBezTo>
                    <a:pt x="1619" y="10380"/>
                    <a:pt x="1501" y="10399"/>
                    <a:pt x="1384" y="10399"/>
                  </a:cubicBezTo>
                  <a:cubicBezTo>
                    <a:pt x="972" y="10399"/>
                    <a:pt x="567" y="10162"/>
                    <a:pt x="405" y="9762"/>
                  </a:cubicBezTo>
                  <a:cubicBezTo>
                    <a:pt x="150" y="9116"/>
                    <a:pt x="714" y="8434"/>
                    <a:pt x="1369" y="8411"/>
                  </a:cubicBezTo>
                  <a:cubicBezTo>
                    <a:pt x="1451" y="8407"/>
                    <a:pt x="1510" y="8297"/>
                    <a:pt x="1441" y="8238"/>
                  </a:cubicBezTo>
                  <a:cubicBezTo>
                    <a:pt x="918" y="7752"/>
                    <a:pt x="395" y="7183"/>
                    <a:pt x="473" y="6415"/>
                  </a:cubicBezTo>
                  <a:cubicBezTo>
                    <a:pt x="550" y="5655"/>
                    <a:pt x="1423" y="5442"/>
                    <a:pt x="2042" y="5269"/>
                  </a:cubicBezTo>
                  <a:cubicBezTo>
                    <a:pt x="2124" y="5246"/>
                    <a:pt x="2146" y="5123"/>
                    <a:pt x="2069" y="5082"/>
                  </a:cubicBezTo>
                  <a:cubicBezTo>
                    <a:pt x="1451" y="4755"/>
                    <a:pt x="1196" y="3895"/>
                    <a:pt x="1591" y="3300"/>
                  </a:cubicBezTo>
                  <a:cubicBezTo>
                    <a:pt x="1812" y="2973"/>
                    <a:pt x="2177" y="2822"/>
                    <a:pt x="2547" y="2822"/>
                  </a:cubicBezTo>
                  <a:cubicBezTo>
                    <a:pt x="2915" y="2822"/>
                    <a:pt x="3288" y="2970"/>
                    <a:pt x="3529" y="3244"/>
                  </a:cubicBezTo>
                  <a:lnTo>
                    <a:pt x="3529" y="3244"/>
                  </a:lnTo>
                  <a:cubicBezTo>
                    <a:pt x="3532" y="3248"/>
                    <a:pt x="3535" y="3251"/>
                    <a:pt x="3538" y="3254"/>
                  </a:cubicBezTo>
                  <a:cubicBezTo>
                    <a:pt x="3558" y="3278"/>
                    <a:pt x="3582" y="3288"/>
                    <a:pt x="3605" y="3288"/>
                  </a:cubicBezTo>
                  <a:cubicBezTo>
                    <a:pt x="3679" y="3288"/>
                    <a:pt x="3746" y="3185"/>
                    <a:pt x="3683" y="3109"/>
                  </a:cubicBezTo>
                  <a:cubicBezTo>
                    <a:pt x="3680" y="3104"/>
                    <a:pt x="3676" y="3100"/>
                    <a:pt x="3672" y="3095"/>
                  </a:cubicBezTo>
                  <a:lnTo>
                    <a:pt x="3672" y="3095"/>
                  </a:lnTo>
                  <a:cubicBezTo>
                    <a:pt x="3182" y="2531"/>
                    <a:pt x="3116" y="1659"/>
                    <a:pt x="3779" y="1203"/>
                  </a:cubicBezTo>
                  <a:cubicBezTo>
                    <a:pt x="3981" y="1066"/>
                    <a:pt x="4178" y="1010"/>
                    <a:pt x="4370" y="1010"/>
                  </a:cubicBezTo>
                  <a:cubicBezTo>
                    <a:pt x="4836" y="1010"/>
                    <a:pt x="5267" y="1342"/>
                    <a:pt x="5657" y="1635"/>
                  </a:cubicBezTo>
                  <a:cubicBezTo>
                    <a:pt x="5675" y="1649"/>
                    <a:pt x="5693" y="1654"/>
                    <a:pt x="5710" y="1654"/>
                  </a:cubicBezTo>
                  <a:cubicBezTo>
                    <a:pt x="5746" y="1654"/>
                    <a:pt x="5776" y="1628"/>
                    <a:pt x="5792" y="1593"/>
                  </a:cubicBezTo>
                  <a:lnTo>
                    <a:pt x="5792" y="1593"/>
                  </a:lnTo>
                  <a:cubicBezTo>
                    <a:pt x="5825" y="1580"/>
                    <a:pt x="5851" y="1550"/>
                    <a:pt x="5853" y="1503"/>
                  </a:cubicBezTo>
                  <a:cubicBezTo>
                    <a:pt x="5883" y="704"/>
                    <a:pt x="6517" y="233"/>
                    <a:pt x="7163" y="233"/>
                  </a:cubicBezTo>
                  <a:cubicBezTo>
                    <a:pt x="7591" y="233"/>
                    <a:pt x="8024" y="439"/>
                    <a:pt x="8290" y="894"/>
                  </a:cubicBezTo>
                  <a:cubicBezTo>
                    <a:pt x="8308" y="927"/>
                    <a:pt x="8341" y="943"/>
                    <a:pt x="8375" y="943"/>
                  </a:cubicBezTo>
                  <a:cubicBezTo>
                    <a:pt x="8402" y="943"/>
                    <a:pt x="8429" y="932"/>
                    <a:pt x="8449" y="912"/>
                  </a:cubicBezTo>
                  <a:cubicBezTo>
                    <a:pt x="8859" y="539"/>
                    <a:pt x="9368" y="216"/>
                    <a:pt x="9941" y="216"/>
                  </a:cubicBezTo>
                  <a:close/>
                  <a:moveTo>
                    <a:pt x="7124" y="1"/>
                  </a:moveTo>
                  <a:cubicBezTo>
                    <a:pt x="7010" y="1"/>
                    <a:pt x="6895" y="14"/>
                    <a:pt x="6780" y="44"/>
                  </a:cubicBezTo>
                  <a:cubicBezTo>
                    <a:pt x="6158" y="205"/>
                    <a:pt x="5732" y="762"/>
                    <a:pt x="5658" y="1378"/>
                  </a:cubicBezTo>
                  <a:lnTo>
                    <a:pt x="5658" y="1378"/>
                  </a:lnTo>
                  <a:cubicBezTo>
                    <a:pt x="5351" y="1137"/>
                    <a:pt x="5040" y="874"/>
                    <a:pt x="4648" y="821"/>
                  </a:cubicBezTo>
                  <a:cubicBezTo>
                    <a:pt x="4586" y="813"/>
                    <a:pt x="4522" y="809"/>
                    <a:pt x="4458" y="809"/>
                  </a:cubicBezTo>
                  <a:cubicBezTo>
                    <a:pt x="4127" y="809"/>
                    <a:pt x="3778" y="918"/>
                    <a:pt x="3538" y="1135"/>
                  </a:cubicBezTo>
                  <a:cubicBezTo>
                    <a:pt x="3220" y="1426"/>
                    <a:pt x="3047" y="1726"/>
                    <a:pt x="3083" y="2163"/>
                  </a:cubicBezTo>
                  <a:cubicBezTo>
                    <a:pt x="3100" y="2369"/>
                    <a:pt x="3151" y="2576"/>
                    <a:pt x="3234" y="2768"/>
                  </a:cubicBezTo>
                  <a:lnTo>
                    <a:pt x="3234" y="2768"/>
                  </a:lnTo>
                  <a:cubicBezTo>
                    <a:pt x="3025" y="2669"/>
                    <a:pt x="2794" y="2617"/>
                    <a:pt x="2563" y="2617"/>
                  </a:cubicBezTo>
                  <a:cubicBezTo>
                    <a:pt x="2150" y="2617"/>
                    <a:pt x="1740" y="2781"/>
                    <a:pt x="1473" y="3122"/>
                  </a:cubicBezTo>
                  <a:cubicBezTo>
                    <a:pt x="990" y="3741"/>
                    <a:pt x="1178" y="4671"/>
                    <a:pt x="1771" y="5134"/>
                  </a:cubicBezTo>
                  <a:lnTo>
                    <a:pt x="1771" y="5134"/>
                  </a:lnTo>
                  <a:cubicBezTo>
                    <a:pt x="1130" y="5317"/>
                    <a:pt x="387" y="5593"/>
                    <a:pt x="277" y="6319"/>
                  </a:cubicBezTo>
                  <a:cubicBezTo>
                    <a:pt x="157" y="7104"/>
                    <a:pt x="620" y="7726"/>
                    <a:pt x="1144" y="8236"/>
                  </a:cubicBezTo>
                  <a:lnTo>
                    <a:pt x="1144" y="8236"/>
                  </a:lnTo>
                  <a:cubicBezTo>
                    <a:pt x="510" y="8380"/>
                    <a:pt x="1" y="9016"/>
                    <a:pt x="168" y="9689"/>
                  </a:cubicBezTo>
                  <a:cubicBezTo>
                    <a:pt x="300" y="10234"/>
                    <a:pt x="816" y="10586"/>
                    <a:pt x="1348" y="10604"/>
                  </a:cubicBezTo>
                  <a:lnTo>
                    <a:pt x="1348" y="10604"/>
                  </a:lnTo>
                  <a:cubicBezTo>
                    <a:pt x="986" y="10965"/>
                    <a:pt x="848" y="11535"/>
                    <a:pt x="1032" y="12026"/>
                  </a:cubicBezTo>
                  <a:cubicBezTo>
                    <a:pt x="1260" y="12630"/>
                    <a:pt x="1872" y="12946"/>
                    <a:pt x="2483" y="12946"/>
                  </a:cubicBezTo>
                  <a:cubicBezTo>
                    <a:pt x="2529" y="12946"/>
                    <a:pt x="2574" y="12944"/>
                    <a:pt x="2619" y="12940"/>
                  </a:cubicBezTo>
                  <a:lnTo>
                    <a:pt x="2619" y="12940"/>
                  </a:lnTo>
                  <a:cubicBezTo>
                    <a:pt x="2261" y="13704"/>
                    <a:pt x="2841" y="14550"/>
                    <a:pt x="3631" y="14550"/>
                  </a:cubicBezTo>
                  <a:cubicBezTo>
                    <a:pt x="3719" y="14550"/>
                    <a:pt x="3811" y="14540"/>
                    <a:pt x="3904" y="14517"/>
                  </a:cubicBezTo>
                  <a:lnTo>
                    <a:pt x="3904" y="14517"/>
                  </a:lnTo>
                  <a:cubicBezTo>
                    <a:pt x="3806" y="15117"/>
                    <a:pt x="4050" y="15760"/>
                    <a:pt x="4588" y="16087"/>
                  </a:cubicBezTo>
                  <a:cubicBezTo>
                    <a:pt x="4820" y="16228"/>
                    <a:pt x="5077" y="16293"/>
                    <a:pt x="5335" y="16293"/>
                  </a:cubicBezTo>
                  <a:cubicBezTo>
                    <a:pt x="5676" y="16293"/>
                    <a:pt x="6016" y="16179"/>
                    <a:pt x="6296" y="15974"/>
                  </a:cubicBezTo>
                  <a:lnTo>
                    <a:pt x="6296" y="15974"/>
                  </a:lnTo>
                  <a:cubicBezTo>
                    <a:pt x="6465" y="16701"/>
                    <a:pt x="7065" y="17309"/>
                    <a:pt x="7831" y="17388"/>
                  </a:cubicBezTo>
                  <a:cubicBezTo>
                    <a:pt x="7888" y="17394"/>
                    <a:pt x="7945" y="17397"/>
                    <a:pt x="8001" y="17397"/>
                  </a:cubicBezTo>
                  <a:cubicBezTo>
                    <a:pt x="8716" y="17397"/>
                    <a:pt x="9364" y="16930"/>
                    <a:pt x="9646" y="16281"/>
                  </a:cubicBezTo>
                  <a:lnTo>
                    <a:pt x="9646" y="16281"/>
                  </a:lnTo>
                  <a:cubicBezTo>
                    <a:pt x="10049" y="16587"/>
                    <a:pt x="10537" y="16840"/>
                    <a:pt x="11045" y="16840"/>
                  </a:cubicBezTo>
                  <a:cubicBezTo>
                    <a:pt x="11169" y="16840"/>
                    <a:pt x="11294" y="16825"/>
                    <a:pt x="11419" y="16792"/>
                  </a:cubicBezTo>
                  <a:cubicBezTo>
                    <a:pt x="11907" y="16664"/>
                    <a:pt x="12304" y="16260"/>
                    <a:pt x="12367" y="15769"/>
                  </a:cubicBezTo>
                  <a:lnTo>
                    <a:pt x="12367" y="15769"/>
                  </a:lnTo>
                  <a:cubicBezTo>
                    <a:pt x="12619" y="15991"/>
                    <a:pt x="12947" y="16120"/>
                    <a:pt x="13278" y="16120"/>
                  </a:cubicBezTo>
                  <a:cubicBezTo>
                    <a:pt x="13493" y="16120"/>
                    <a:pt x="13709" y="16065"/>
                    <a:pt x="13906" y="15946"/>
                  </a:cubicBezTo>
                  <a:cubicBezTo>
                    <a:pt x="14418" y="15636"/>
                    <a:pt x="14609" y="15008"/>
                    <a:pt x="14459" y="14454"/>
                  </a:cubicBezTo>
                  <a:lnTo>
                    <a:pt x="14459" y="14454"/>
                  </a:lnTo>
                  <a:cubicBezTo>
                    <a:pt x="14581" y="14483"/>
                    <a:pt x="14701" y="14497"/>
                    <a:pt x="14818" y="14497"/>
                  </a:cubicBezTo>
                  <a:cubicBezTo>
                    <a:pt x="15950" y="14497"/>
                    <a:pt x="16761" y="13205"/>
                    <a:pt x="16114" y="12157"/>
                  </a:cubicBezTo>
                  <a:lnTo>
                    <a:pt x="16114" y="12157"/>
                  </a:lnTo>
                  <a:cubicBezTo>
                    <a:pt x="17363" y="11956"/>
                    <a:pt x="17873" y="10409"/>
                    <a:pt x="16944" y="9523"/>
                  </a:cubicBezTo>
                  <a:lnTo>
                    <a:pt x="16944" y="9523"/>
                  </a:lnTo>
                  <a:cubicBezTo>
                    <a:pt x="17456" y="9280"/>
                    <a:pt x="17818" y="8755"/>
                    <a:pt x="17777" y="8170"/>
                  </a:cubicBezTo>
                  <a:cubicBezTo>
                    <a:pt x="17734" y="7573"/>
                    <a:pt x="17280" y="7088"/>
                    <a:pt x="16719" y="6940"/>
                  </a:cubicBezTo>
                  <a:lnTo>
                    <a:pt x="16719" y="6940"/>
                  </a:lnTo>
                  <a:cubicBezTo>
                    <a:pt x="17017" y="6428"/>
                    <a:pt x="17171" y="5805"/>
                    <a:pt x="16940" y="5232"/>
                  </a:cubicBezTo>
                  <a:cubicBezTo>
                    <a:pt x="16744" y="4751"/>
                    <a:pt x="16300" y="4402"/>
                    <a:pt x="15790" y="4361"/>
                  </a:cubicBezTo>
                  <a:lnTo>
                    <a:pt x="15790" y="4361"/>
                  </a:lnTo>
                  <a:cubicBezTo>
                    <a:pt x="16161" y="3668"/>
                    <a:pt x="16072" y="2753"/>
                    <a:pt x="15489" y="2195"/>
                  </a:cubicBezTo>
                  <a:cubicBezTo>
                    <a:pt x="15152" y="1870"/>
                    <a:pt x="14703" y="1710"/>
                    <a:pt x="14251" y="1710"/>
                  </a:cubicBezTo>
                  <a:cubicBezTo>
                    <a:pt x="13913" y="1710"/>
                    <a:pt x="13574" y="1800"/>
                    <a:pt x="13280" y="1978"/>
                  </a:cubicBezTo>
                  <a:lnTo>
                    <a:pt x="13280" y="1978"/>
                  </a:lnTo>
                  <a:cubicBezTo>
                    <a:pt x="13152" y="1516"/>
                    <a:pt x="12897" y="1074"/>
                    <a:pt x="12442" y="871"/>
                  </a:cubicBezTo>
                  <a:cubicBezTo>
                    <a:pt x="12295" y="805"/>
                    <a:pt x="12136" y="773"/>
                    <a:pt x="11979" y="773"/>
                  </a:cubicBezTo>
                  <a:cubicBezTo>
                    <a:pt x="11743" y="773"/>
                    <a:pt x="11509" y="848"/>
                    <a:pt x="11323" y="997"/>
                  </a:cubicBezTo>
                  <a:lnTo>
                    <a:pt x="11323" y="997"/>
                  </a:lnTo>
                  <a:cubicBezTo>
                    <a:pt x="11176" y="489"/>
                    <a:pt x="10726" y="123"/>
                    <a:pt x="10191" y="34"/>
                  </a:cubicBezTo>
                  <a:cubicBezTo>
                    <a:pt x="10104" y="20"/>
                    <a:pt x="10017" y="13"/>
                    <a:pt x="9931" y="13"/>
                  </a:cubicBezTo>
                  <a:cubicBezTo>
                    <a:pt x="9359" y="13"/>
                    <a:pt x="8827" y="317"/>
                    <a:pt x="8402" y="687"/>
                  </a:cubicBezTo>
                  <a:lnTo>
                    <a:pt x="8402" y="687"/>
                  </a:lnTo>
                  <a:cubicBezTo>
                    <a:pt x="8112" y="271"/>
                    <a:pt x="7629" y="1"/>
                    <a:pt x="71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2" name="Google Shape;392;p9"/>
          <p:cNvSpPr txBox="1">
            <a:spLocks noGrp="1"/>
          </p:cNvSpPr>
          <p:nvPr>
            <p:ph type="title"/>
          </p:nvPr>
        </p:nvSpPr>
        <p:spPr>
          <a:xfrm>
            <a:off x="685800" y="1821840"/>
            <a:ext cx="773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93" name="Google Shape;393;p9"/>
          <p:cNvSpPr txBox="1">
            <a:spLocks noGrp="1"/>
          </p:cNvSpPr>
          <p:nvPr>
            <p:ph type="subTitle" idx="1"/>
          </p:nvPr>
        </p:nvSpPr>
        <p:spPr>
          <a:xfrm>
            <a:off x="3112200" y="2864075"/>
            <a:ext cx="2919600" cy="12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394" name="Google Shape;394;p9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395" name="Google Shape;395;p9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9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9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9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9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0" name="Google Shape;400;p9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401" name="Google Shape;401;p9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9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9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9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9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20"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6" name="Google Shape;1186;p25"/>
          <p:cNvGrpSpPr/>
          <p:nvPr/>
        </p:nvGrpSpPr>
        <p:grpSpPr>
          <a:xfrm>
            <a:off x="1419025" y="1711900"/>
            <a:ext cx="5944729" cy="3182377"/>
            <a:chOff x="229112" y="1914755"/>
            <a:chExt cx="10094633" cy="5034611"/>
          </a:xfrm>
        </p:grpSpPr>
        <p:sp>
          <p:nvSpPr>
            <p:cNvPr id="1187" name="Google Shape;1187;p25"/>
            <p:cNvSpPr/>
            <p:nvPr/>
          </p:nvSpPr>
          <p:spPr>
            <a:xfrm>
              <a:off x="229112" y="1914755"/>
              <a:ext cx="10094633" cy="5034611"/>
            </a:xfrm>
            <a:custGeom>
              <a:avLst/>
              <a:gdLst/>
              <a:ahLst/>
              <a:cxnLst/>
              <a:rect l="l" t="t" r="r" b="b"/>
              <a:pathLst>
                <a:path w="79929" h="48200" extrusionOk="0">
                  <a:moveTo>
                    <a:pt x="0" y="1"/>
                  </a:moveTo>
                  <a:lnTo>
                    <a:pt x="127" y="48173"/>
                  </a:lnTo>
                  <a:cubicBezTo>
                    <a:pt x="1587" y="48191"/>
                    <a:pt x="3887" y="48200"/>
                    <a:pt x="6793" y="48200"/>
                  </a:cubicBezTo>
                  <a:cubicBezTo>
                    <a:pt x="24827" y="48200"/>
                    <a:pt x="66211" y="47840"/>
                    <a:pt x="75190" y="46864"/>
                  </a:cubicBezTo>
                  <a:cubicBezTo>
                    <a:pt x="76812" y="46688"/>
                    <a:pt x="78209" y="46785"/>
                    <a:pt x="79089" y="45779"/>
                  </a:cubicBezTo>
                  <a:cubicBezTo>
                    <a:pt x="79929" y="44812"/>
                    <a:pt x="79558" y="40200"/>
                    <a:pt x="79567" y="38949"/>
                  </a:cubicBezTo>
                  <a:cubicBezTo>
                    <a:pt x="79636" y="27292"/>
                    <a:pt x="79265" y="14951"/>
                    <a:pt x="78453" y="3323"/>
                  </a:cubicBezTo>
                  <a:cubicBezTo>
                    <a:pt x="78395" y="2395"/>
                    <a:pt x="78258" y="1349"/>
                    <a:pt x="77457" y="802"/>
                  </a:cubicBezTo>
                  <a:cubicBezTo>
                    <a:pt x="76919" y="431"/>
                    <a:pt x="76206" y="401"/>
                    <a:pt x="75532" y="382"/>
                  </a:cubicBezTo>
                  <a:cubicBezTo>
                    <a:pt x="64891" y="118"/>
                    <a:pt x="10651" y="7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97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5"/>
            <p:cNvSpPr/>
            <p:nvPr/>
          </p:nvSpPr>
          <p:spPr>
            <a:xfrm>
              <a:off x="375183" y="2852861"/>
              <a:ext cx="125133" cy="126621"/>
            </a:xfrm>
            <a:custGeom>
              <a:avLst/>
              <a:gdLst/>
              <a:ahLst/>
              <a:cxnLst/>
              <a:rect l="l" t="t" r="r" b="b"/>
              <a:pathLst>
                <a:path w="1105" h="1096" extrusionOk="0">
                  <a:moveTo>
                    <a:pt x="567" y="1"/>
                  </a:moveTo>
                  <a:cubicBezTo>
                    <a:pt x="430" y="1"/>
                    <a:pt x="293" y="50"/>
                    <a:pt x="195" y="147"/>
                  </a:cubicBezTo>
                  <a:lnTo>
                    <a:pt x="156" y="196"/>
                  </a:lnTo>
                  <a:cubicBezTo>
                    <a:pt x="59" y="294"/>
                    <a:pt x="0" y="431"/>
                    <a:pt x="0" y="587"/>
                  </a:cubicBezTo>
                  <a:cubicBezTo>
                    <a:pt x="10" y="724"/>
                    <a:pt x="59" y="851"/>
                    <a:pt x="166" y="939"/>
                  </a:cubicBezTo>
                  <a:cubicBezTo>
                    <a:pt x="264" y="1036"/>
                    <a:pt x="401" y="1095"/>
                    <a:pt x="537" y="1095"/>
                  </a:cubicBezTo>
                  <a:cubicBezTo>
                    <a:pt x="674" y="1095"/>
                    <a:pt x="811" y="1036"/>
                    <a:pt x="899" y="939"/>
                  </a:cubicBezTo>
                  <a:lnTo>
                    <a:pt x="948" y="900"/>
                  </a:lnTo>
                  <a:cubicBezTo>
                    <a:pt x="1046" y="792"/>
                    <a:pt x="1104" y="655"/>
                    <a:pt x="1094" y="509"/>
                  </a:cubicBezTo>
                  <a:cubicBezTo>
                    <a:pt x="1094" y="362"/>
                    <a:pt x="1036" y="235"/>
                    <a:pt x="938" y="147"/>
                  </a:cubicBezTo>
                  <a:cubicBezTo>
                    <a:pt x="840" y="50"/>
                    <a:pt x="704" y="1"/>
                    <a:pt x="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5"/>
            <p:cNvSpPr/>
            <p:nvPr/>
          </p:nvSpPr>
          <p:spPr>
            <a:xfrm>
              <a:off x="358536" y="2834838"/>
              <a:ext cx="158313" cy="161511"/>
            </a:xfrm>
            <a:custGeom>
              <a:avLst/>
              <a:gdLst/>
              <a:ahLst/>
              <a:cxnLst/>
              <a:rect l="l" t="t" r="r" b="b"/>
              <a:pathLst>
                <a:path w="1398" h="1398" extrusionOk="0">
                  <a:moveTo>
                    <a:pt x="714" y="303"/>
                  </a:moveTo>
                  <a:cubicBezTo>
                    <a:pt x="811" y="303"/>
                    <a:pt x="909" y="342"/>
                    <a:pt x="987" y="411"/>
                  </a:cubicBezTo>
                  <a:cubicBezTo>
                    <a:pt x="1134" y="548"/>
                    <a:pt x="1124" y="811"/>
                    <a:pt x="987" y="948"/>
                  </a:cubicBezTo>
                  <a:lnTo>
                    <a:pt x="948" y="987"/>
                  </a:lnTo>
                  <a:cubicBezTo>
                    <a:pt x="870" y="1065"/>
                    <a:pt x="772" y="1095"/>
                    <a:pt x="684" y="1095"/>
                  </a:cubicBezTo>
                  <a:cubicBezTo>
                    <a:pt x="587" y="1095"/>
                    <a:pt x="489" y="1056"/>
                    <a:pt x="411" y="987"/>
                  </a:cubicBezTo>
                  <a:cubicBezTo>
                    <a:pt x="264" y="850"/>
                    <a:pt x="274" y="596"/>
                    <a:pt x="411" y="460"/>
                  </a:cubicBezTo>
                  <a:lnTo>
                    <a:pt x="450" y="411"/>
                  </a:lnTo>
                  <a:cubicBezTo>
                    <a:pt x="528" y="342"/>
                    <a:pt x="616" y="303"/>
                    <a:pt x="714" y="303"/>
                  </a:cubicBezTo>
                  <a:close/>
                  <a:moveTo>
                    <a:pt x="714" y="0"/>
                  </a:moveTo>
                  <a:cubicBezTo>
                    <a:pt x="538" y="0"/>
                    <a:pt x="362" y="69"/>
                    <a:pt x="235" y="196"/>
                  </a:cubicBezTo>
                  <a:lnTo>
                    <a:pt x="196" y="245"/>
                  </a:lnTo>
                  <a:cubicBezTo>
                    <a:pt x="69" y="372"/>
                    <a:pt x="0" y="557"/>
                    <a:pt x="0" y="743"/>
                  </a:cubicBezTo>
                  <a:cubicBezTo>
                    <a:pt x="0" y="929"/>
                    <a:pt x="79" y="1095"/>
                    <a:pt x="206" y="1212"/>
                  </a:cubicBezTo>
                  <a:cubicBezTo>
                    <a:pt x="342" y="1329"/>
                    <a:pt x="509" y="1398"/>
                    <a:pt x="684" y="1398"/>
                  </a:cubicBezTo>
                  <a:cubicBezTo>
                    <a:pt x="860" y="1398"/>
                    <a:pt x="1036" y="1329"/>
                    <a:pt x="1153" y="1202"/>
                  </a:cubicBezTo>
                  <a:lnTo>
                    <a:pt x="1163" y="1192"/>
                  </a:lnTo>
                  <a:lnTo>
                    <a:pt x="1202" y="1163"/>
                  </a:lnTo>
                  <a:cubicBezTo>
                    <a:pt x="1329" y="1036"/>
                    <a:pt x="1398" y="850"/>
                    <a:pt x="1398" y="655"/>
                  </a:cubicBezTo>
                  <a:cubicBezTo>
                    <a:pt x="1398" y="479"/>
                    <a:pt x="1320" y="313"/>
                    <a:pt x="1193" y="186"/>
                  </a:cubicBezTo>
                  <a:cubicBezTo>
                    <a:pt x="1056" y="69"/>
                    <a:pt x="890" y="0"/>
                    <a:pt x="7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5"/>
            <p:cNvSpPr/>
            <p:nvPr/>
          </p:nvSpPr>
          <p:spPr>
            <a:xfrm>
              <a:off x="403946" y="3256986"/>
              <a:ext cx="119584" cy="127661"/>
            </a:xfrm>
            <a:custGeom>
              <a:avLst/>
              <a:gdLst/>
              <a:ahLst/>
              <a:cxnLst/>
              <a:rect l="l" t="t" r="r" b="b"/>
              <a:pathLst>
                <a:path w="1056" h="1105" extrusionOk="0">
                  <a:moveTo>
                    <a:pt x="518" y="1"/>
                  </a:moveTo>
                  <a:cubicBezTo>
                    <a:pt x="22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105"/>
                    <a:pt x="518" y="1105"/>
                  </a:cubicBezTo>
                  <a:lnTo>
                    <a:pt x="538" y="1105"/>
                  </a:lnTo>
                  <a:cubicBezTo>
                    <a:pt x="831" y="1085"/>
                    <a:pt x="1055" y="861"/>
                    <a:pt x="1055" y="577"/>
                  </a:cubicBezTo>
                  <a:lnTo>
                    <a:pt x="1055" y="528"/>
                  </a:lnTo>
                  <a:cubicBezTo>
                    <a:pt x="1055" y="245"/>
                    <a:pt x="811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5"/>
            <p:cNvSpPr/>
            <p:nvPr/>
          </p:nvSpPr>
          <p:spPr>
            <a:xfrm>
              <a:off x="386167" y="3240118"/>
              <a:ext cx="155029" cy="161511"/>
            </a:xfrm>
            <a:custGeom>
              <a:avLst/>
              <a:gdLst/>
              <a:ahLst/>
              <a:cxnLst/>
              <a:rect l="l" t="t" r="r" b="b"/>
              <a:pathLst>
                <a:path w="1369" h="1398" extrusionOk="0">
                  <a:moveTo>
                    <a:pt x="695" y="303"/>
                  </a:moveTo>
                  <a:cubicBezTo>
                    <a:pt x="900" y="303"/>
                    <a:pt x="1056" y="489"/>
                    <a:pt x="1056" y="674"/>
                  </a:cubicBezTo>
                  <a:lnTo>
                    <a:pt x="1056" y="723"/>
                  </a:lnTo>
                  <a:cubicBezTo>
                    <a:pt x="105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70" y="1095"/>
                    <a:pt x="313" y="909"/>
                    <a:pt x="313" y="714"/>
                  </a:cubicBezTo>
                  <a:lnTo>
                    <a:pt x="313" y="67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10"/>
                    <a:pt x="1" y="313"/>
                    <a:pt x="1" y="674"/>
                  </a:cubicBezTo>
                  <a:lnTo>
                    <a:pt x="1" y="723"/>
                  </a:lnTo>
                  <a:cubicBezTo>
                    <a:pt x="1" y="1085"/>
                    <a:pt x="313" y="1398"/>
                    <a:pt x="675" y="1398"/>
                  </a:cubicBezTo>
                  <a:lnTo>
                    <a:pt x="695" y="1398"/>
                  </a:lnTo>
                  <a:cubicBezTo>
                    <a:pt x="1076" y="1378"/>
                    <a:pt x="1369" y="1085"/>
                    <a:pt x="1369" y="723"/>
                  </a:cubicBezTo>
                  <a:lnTo>
                    <a:pt x="1369" y="674"/>
                  </a:lnTo>
                  <a:cubicBezTo>
                    <a:pt x="1369" y="303"/>
                    <a:pt x="1056" y="0"/>
                    <a:pt x="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5"/>
            <p:cNvSpPr/>
            <p:nvPr/>
          </p:nvSpPr>
          <p:spPr>
            <a:xfrm>
              <a:off x="400549" y="3676938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5"/>
                    <a:pt x="1" y="528"/>
                  </a:cubicBezTo>
                  <a:cubicBezTo>
                    <a:pt x="1" y="665"/>
                    <a:pt x="50" y="792"/>
                    <a:pt x="128" y="88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2"/>
                    <a:pt x="988" y="265"/>
                    <a:pt x="900" y="167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5"/>
            <p:cNvSpPr/>
            <p:nvPr/>
          </p:nvSpPr>
          <p:spPr>
            <a:xfrm>
              <a:off x="382883" y="3658915"/>
              <a:ext cx="151745" cy="157005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75" y="303"/>
                  </a:moveTo>
                  <a:cubicBezTo>
                    <a:pt x="1153" y="303"/>
                    <a:pt x="1153" y="1056"/>
                    <a:pt x="675" y="1056"/>
                  </a:cubicBezTo>
                  <a:cubicBezTo>
                    <a:pt x="186" y="1056"/>
                    <a:pt x="186" y="303"/>
                    <a:pt x="675" y="303"/>
                  </a:cubicBezTo>
                  <a:close/>
                  <a:moveTo>
                    <a:pt x="675" y="0"/>
                  </a:moveTo>
                  <a:cubicBezTo>
                    <a:pt x="294" y="0"/>
                    <a:pt x="0" y="293"/>
                    <a:pt x="0" y="684"/>
                  </a:cubicBezTo>
                  <a:cubicBezTo>
                    <a:pt x="0" y="850"/>
                    <a:pt x="59" y="1017"/>
                    <a:pt x="167" y="1144"/>
                  </a:cubicBezTo>
                  <a:cubicBezTo>
                    <a:pt x="294" y="1280"/>
                    <a:pt x="469" y="1359"/>
                    <a:pt x="675" y="1359"/>
                  </a:cubicBezTo>
                  <a:cubicBezTo>
                    <a:pt x="1056" y="1359"/>
                    <a:pt x="1339" y="1065"/>
                    <a:pt x="1339" y="684"/>
                  </a:cubicBezTo>
                  <a:cubicBezTo>
                    <a:pt x="1339" y="293"/>
                    <a:pt x="1056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5"/>
            <p:cNvSpPr/>
            <p:nvPr/>
          </p:nvSpPr>
          <p:spPr>
            <a:xfrm>
              <a:off x="389565" y="4019023"/>
              <a:ext cx="119584" cy="132166"/>
            </a:xfrm>
            <a:custGeom>
              <a:avLst/>
              <a:gdLst/>
              <a:ahLst/>
              <a:cxnLst/>
              <a:rect l="l" t="t" r="r" b="b"/>
              <a:pathLst>
                <a:path w="1056" h="1144" extrusionOk="0">
                  <a:moveTo>
                    <a:pt x="518" y="0"/>
                  </a:moveTo>
                  <a:cubicBezTo>
                    <a:pt x="235" y="10"/>
                    <a:pt x="0" y="245"/>
                    <a:pt x="0" y="528"/>
                  </a:cubicBezTo>
                  <a:lnTo>
                    <a:pt x="0" y="606"/>
                  </a:lnTo>
                  <a:cubicBezTo>
                    <a:pt x="0" y="890"/>
                    <a:pt x="244" y="1144"/>
                    <a:pt x="518" y="1144"/>
                  </a:cubicBezTo>
                  <a:lnTo>
                    <a:pt x="537" y="1144"/>
                  </a:lnTo>
                  <a:cubicBezTo>
                    <a:pt x="831" y="1124"/>
                    <a:pt x="1055" y="899"/>
                    <a:pt x="1055" y="616"/>
                  </a:cubicBezTo>
                  <a:lnTo>
                    <a:pt x="1055" y="528"/>
                  </a:lnTo>
                  <a:cubicBezTo>
                    <a:pt x="1055" y="245"/>
                    <a:pt x="821" y="0"/>
                    <a:pt x="5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5"/>
            <p:cNvSpPr/>
            <p:nvPr/>
          </p:nvSpPr>
          <p:spPr>
            <a:xfrm>
              <a:off x="371785" y="4001000"/>
              <a:ext cx="155029" cy="167172"/>
            </a:xfrm>
            <a:custGeom>
              <a:avLst/>
              <a:gdLst/>
              <a:ahLst/>
              <a:cxnLst/>
              <a:rect l="l" t="t" r="r" b="b"/>
              <a:pathLst>
                <a:path w="1369" h="1447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62"/>
                  </a:lnTo>
                  <a:cubicBezTo>
                    <a:pt x="1066" y="977"/>
                    <a:pt x="890" y="1133"/>
                    <a:pt x="685" y="1143"/>
                  </a:cubicBezTo>
                  <a:lnTo>
                    <a:pt x="675" y="1143"/>
                  </a:lnTo>
                  <a:cubicBezTo>
                    <a:pt x="480" y="1143"/>
                    <a:pt x="313" y="958"/>
                    <a:pt x="313" y="762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22"/>
                    <a:pt x="1" y="684"/>
                  </a:cubicBezTo>
                  <a:lnTo>
                    <a:pt x="1" y="762"/>
                  </a:lnTo>
                  <a:cubicBezTo>
                    <a:pt x="1" y="1133"/>
                    <a:pt x="313" y="1446"/>
                    <a:pt x="675" y="1446"/>
                  </a:cubicBezTo>
                  <a:lnTo>
                    <a:pt x="704" y="1446"/>
                  </a:lnTo>
                  <a:cubicBezTo>
                    <a:pt x="1076" y="1427"/>
                    <a:pt x="1369" y="1133"/>
                    <a:pt x="1369" y="762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5"/>
            <p:cNvSpPr/>
            <p:nvPr/>
          </p:nvSpPr>
          <p:spPr>
            <a:xfrm>
              <a:off x="393981" y="4337309"/>
              <a:ext cx="119584" cy="131127"/>
            </a:xfrm>
            <a:custGeom>
              <a:avLst/>
              <a:gdLst/>
              <a:ahLst/>
              <a:cxnLst/>
              <a:rect l="l" t="t" r="r" b="b"/>
              <a:pathLst>
                <a:path w="1056" h="1135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607"/>
                  </a:lnTo>
                  <a:cubicBezTo>
                    <a:pt x="0" y="890"/>
                    <a:pt x="244" y="1134"/>
                    <a:pt x="518" y="1134"/>
                  </a:cubicBezTo>
                  <a:lnTo>
                    <a:pt x="538" y="1134"/>
                  </a:lnTo>
                  <a:cubicBezTo>
                    <a:pt x="831" y="1125"/>
                    <a:pt x="1055" y="890"/>
                    <a:pt x="1055" y="607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5"/>
            <p:cNvSpPr/>
            <p:nvPr/>
          </p:nvSpPr>
          <p:spPr>
            <a:xfrm>
              <a:off x="377334" y="4319286"/>
              <a:ext cx="153897" cy="167172"/>
            </a:xfrm>
            <a:custGeom>
              <a:avLst/>
              <a:gdLst/>
              <a:ahLst/>
              <a:cxnLst/>
              <a:rect l="l" t="t" r="r" b="b"/>
              <a:pathLst>
                <a:path w="1359" h="1447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63"/>
                  </a:lnTo>
                  <a:cubicBezTo>
                    <a:pt x="1056" y="978"/>
                    <a:pt x="880" y="1134"/>
                    <a:pt x="685" y="1144"/>
                  </a:cubicBezTo>
                  <a:lnTo>
                    <a:pt x="665" y="1144"/>
                  </a:lnTo>
                  <a:cubicBezTo>
                    <a:pt x="470" y="1144"/>
                    <a:pt x="303" y="958"/>
                    <a:pt x="303" y="763"/>
                  </a:cubicBezTo>
                  <a:lnTo>
                    <a:pt x="303" y="684"/>
                  </a:lnTo>
                  <a:cubicBezTo>
                    <a:pt x="303" y="470"/>
                    <a:pt x="479" y="313"/>
                    <a:pt x="675" y="303"/>
                  </a:cubicBezTo>
                  <a:close/>
                  <a:moveTo>
                    <a:pt x="665" y="1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63"/>
                  </a:lnTo>
                  <a:cubicBezTo>
                    <a:pt x="1" y="1134"/>
                    <a:pt x="303" y="1447"/>
                    <a:pt x="665" y="1447"/>
                  </a:cubicBezTo>
                  <a:lnTo>
                    <a:pt x="694" y="1447"/>
                  </a:lnTo>
                  <a:cubicBezTo>
                    <a:pt x="1066" y="1427"/>
                    <a:pt x="1359" y="1134"/>
                    <a:pt x="1359" y="763"/>
                  </a:cubicBezTo>
                  <a:lnTo>
                    <a:pt x="1359" y="684"/>
                  </a:lnTo>
                  <a:cubicBezTo>
                    <a:pt x="1359" y="313"/>
                    <a:pt x="1056" y="1"/>
                    <a:pt x="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5"/>
            <p:cNvSpPr/>
            <p:nvPr/>
          </p:nvSpPr>
          <p:spPr>
            <a:xfrm>
              <a:off x="377334" y="4669227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09" y="1"/>
                  </a:moveTo>
                  <a:cubicBezTo>
                    <a:pt x="176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16" y="997"/>
                    <a:pt x="352" y="1056"/>
                    <a:pt x="50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78" y="264"/>
                    <a:pt x="900" y="176"/>
                  </a:cubicBezTo>
                  <a:cubicBezTo>
                    <a:pt x="802" y="59"/>
                    <a:pt x="665" y="1"/>
                    <a:pt x="5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5"/>
            <p:cNvSpPr/>
            <p:nvPr/>
          </p:nvSpPr>
          <p:spPr>
            <a:xfrm>
              <a:off x="359669" y="4652360"/>
              <a:ext cx="151632" cy="157005"/>
            </a:xfrm>
            <a:custGeom>
              <a:avLst/>
              <a:gdLst/>
              <a:ahLst/>
              <a:cxnLst/>
              <a:rect l="l" t="t" r="r" b="b"/>
              <a:pathLst>
                <a:path w="1339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7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39" y="1065"/>
                    <a:pt x="1339" y="674"/>
                  </a:cubicBezTo>
                  <a:cubicBezTo>
                    <a:pt x="1339" y="508"/>
                    <a:pt x="128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5"/>
            <p:cNvSpPr/>
            <p:nvPr/>
          </p:nvSpPr>
          <p:spPr>
            <a:xfrm>
              <a:off x="397265" y="4987629"/>
              <a:ext cx="128417" cy="131011"/>
            </a:xfrm>
            <a:custGeom>
              <a:avLst/>
              <a:gdLst/>
              <a:ahLst/>
              <a:cxnLst/>
              <a:rect l="l" t="t" r="r" b="b"/>
              <a:pathLst>
                <a:path w="1134" h="1134" extrusionOk="0">
                  <a:moveTo>
                    <a:pt x="557" y="0"/>
                  </a:moveTo>
                  <a:cubicBezTo>
                    <a:pt x="460" y="0"/>
                    <a:pt x="362" y="29"/>
                    <a:pt x="274" y="68"/>
                  </a:cubicBezTo>
                  <a:cubicBezTo>
                    <a:pt x="157" y="147"/>
                    <a:pt x="59" y="274"/>
                    <a:pt x="30" y="391"/>
                  </a:cubicBezTo>
                  <a:cubicBezTo>
                    <a:pt x="0" y="547"/>
                    <a:pt x="20" y="684"/>
                    <a:pt x="88" y="801"/>
                  </a:cubicBezTo>
                  <a:cubicBezTo>
                    <a:pt x="157" y="958"/>
                    <a:pt x="284" y="1085"/>
                    <a:pt x="450" y="1124"/>
                  </a:cubicBezTo>
                  <a:cubicBezTo>
                    <a:pt x="489" y="1134"/>
                    <a:pt x="538" y="1134"/>
                    <a:pt x="577" y="1134"/>
                  </a:cubicBezTo>
                  <a:cubicBezTo>
                    <a:pt x="811" y="1134"/>
                    <a:pt x="1017" y="987"/>
                    <a:pt x="1095" y="752"/>
                  </a:cubicBezTo>
                  <a:cubicBezTo>
                    <a:pt x="1134" y="606"/>
                    <a:pt x="1114" y="430"/>
                    <a:pt x="1036" y="293"/>
                  </a:cubicBezTo>
                  <a:cubicBezTo>
                    <a:pt x="948" y="137"/>
                    <a:pt x="821" y="68"/>
                    <a:pt x="704" y="20"/>
                  </a:cubicBezTo>
                  <a:cubicBezTo>
                    <a:pt x="655" y="10"/>
                    <a:pt x="60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5"/>
            <p:cNvSpPr/>
            <p:nvPr/>
          </p:nvSpPr>
          <p:spPr>
            <a:xfrm>
              <a:off x="379599" y="4969490"/>
              <a:ext cx="164994" cy="167172"/>
            </a:xfrm>
            <a:custGeom>
              <a:avLst/>
              <a:gdLst/>
              <a:ahLst/>
              <a:cxnLst/>
              <a:rect l="l" t="t" r="r" b="b"/>
              <a:pathLst>
                <a:path w="1457" h="1447" extrusionOk="0">
                  <a:moveTo>
                    <a:pt x="713" y="313"/>
                  </a:moveTo>
                  <a:cubicBezTo>
                    <a:pt x="743" y="313"/>
                    <a:pt x="772" y="313"/>
                    <a:pt x="801" y="323"/>
                  </a:cubicBezTo>
                  <a:cubicBezTo>
                    <a:pt x="919" y="372"/>
                    <a:pt x="997" y="421"/>
                    <a:pt x="1065" y="528"/>
                  </a:cubicBezTo>
                  <a:cubicBezTo>
                    <a:pt x="1114" y="626"/>
                    <a:pt x="1134" y="753"/>
                    <a:pt x="1104" y="870"/>
                  </a:cubicBezTo>
                  <a:cubicBezTo>
                    <a:pt x="1046" y="1036"/>
                    <a:pt x="899" y="1144"/>
                    <a:pt x="733" y="1144"/>
                  </a:cubicBezTo>
                  <a:cubicBezTo>
                    <a:pt x="704" y="1144"/>
                    <a:pt x="674" y="1134"/>
                    <a:pt x="635" y="1134"/>
                  </a:cubicBezTo>
                  <a:cubicBezTo>
                    <a:pt x="518" y="1105"/>
                    <a:pt x="420" y="997"/>
                    <a:pt x="381" y="880"/>
                  </a:cubicBezTo>
                  <a:lnTo>
                    <a:pt x="371" y="880"/>
                  </a:lnTo>
                  <a:cubicBezTo>
                    <a:pt x="323" y="792"/>
                    <a:pt x="313" y="685"/>
                    <a:pt x="342" y="587"/>
                  </a:cubicBezTo>
                  <a:cubicBezTo>
                    <a:pt x="362" y="499"/>
                    <a:pt x="430" y="411"/>
                    <a:pt x="508" y="362"/>
                  </a:cubicBezTo>
                  <a:cubicBezTo>
                    <a:pt x="567" y="333"/>
                    <a:pt x="645" y="313"/>
                    <a:pt x="713" y="313"/>
                  </a:cubicBezTo>
                  <a:close/>
                  <a:moveTo>
                    <a:pt x="713" y="1"/>
                  </a:moveTo>
                  <a:cubicBezTo>
                    <a:pt x="586" y="1"/>
                    <a:pt x="459" y="40"/>
                    <a:pt x="352" y="98"/>
                  </a:cubicBezTo>
                  <a:cubicBezTo>
                    <a:pt x="196" y="186"/>
                    <a:pt x="78" y="352"/>
                    <a:pt x="39" y="519"/>
                  </a:cubicBezTo>
                  <a:cubicBezTo>
                    <a:pt x="0" y="704"/>
                    <a:pt x="20" y="880"/>
                    <a:pt x="108" y="1027"/>
                  </a:cubicBezTo>
                  <a:cubicBezTo>
                    <a:pt x="196" y="1232"/>
                    <a:pt x="362" y="1378"/>
                    <a:pt x="567" y="1427"/>
                  </a:cubicBezTo>
                  <a:cubicBezTo>
                    <a:pt x="625" y="1437"/>
                    <a:pt x="674" y="1447"/>
                    <a:pt x="733" y="1447"/>
                  </a:cubicBezTo>
                  <a:cubicBezTo>
                    <a:pt x="1036" y="1447"/>
                    <a:pt x="1300" y="1251"/>
                    <a:pt x="1388" y="958"/>
                  </a:cubicBezTo>
                  <a:cubicBezTo>
                    <a:pt x="1456" y="773"/>
                    <a:pt x="1427" y="558"/>
                    <a:pt x="1329" y="382"/>
                  </a:cubicBezTo>
                  <a:cubicBezTo>
                    <a:pt x="1212" y="186"/>
                    <a:pt x="1055" y="98"/>
                    <a:pt x="919" y="40"/>
                  </a:cubicBezTo>
                  <a:cubicBezTo>
                    <a:pt x="850" y="20"/>
                    <a:pt x="782" y="1"/>
                    <a:pt x="7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5"/>
            <p:cNvSpPr/>
            <p:nvPr/>
          </p:nvSpPr>
          <p:spPr>
            <a:xfrm>
              <a:off x="393981" y="5373615"/>
              <a:ext cx="119584" cy="126621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095"/>
                    <a:pt x="518" y="1095"/>
                  </a:cubicBezTo>
                  <a:lnTo>
                    <a:pt x="538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5"/>
            <p:cNvSpPr/>
            <p:nvPr/>
          </p:nvSpPr>
          <p:spPr>
            <a:xfrm>
              <a:off x="377334" y="5355592"/>
              <a:ext cx="153897" cy="162666"/>
            </a:xfrm>
            <a:custGeom>
              <a:avLst/>
              <a:gdLst/>
              <a:ahLst/>
              <a:cxnLst/>
              <a:rect l="l" t="t" r="r" b="b"/>
              <a:pathLst>
                <a:path w="1359" h="140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24"/>
                  </a:lnTo>
                  <a:cubicBezTo>
                    <a:pt x="1056" y="939"/>
                    <a:pt x="880" y="109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3" y="919"/>
                    <a:pt x="303" y="724"/>
                  </a:cubicBezTo>
                  <a:lnTo>
                    <a:pt x="303" y="684"/>
                  </a:lnTo>
                  <a:cubicBezTo>
                    <a:pt x="303" y="469"/>
                    <a:pt x="479" y="313"/>
                    <a:pt x="67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03" y="1408"/>
                    <a:pt x="665" y="1408"/>
                  </a:cubicBezTo>
                  <a:lnTo>
                    <a:pt x="694" y="1408"/>
                  </a:lnTo>
                  <a:cubicBezTo>
                    <a:pt x="1066" y="1388"/>
                    <a:pt x="1359" y="1085"/>
                    <a:pt x="1359" y="724"/>
                  </a:cubicBezTo>
                  <a:lnTo>
                    <a:pt x="1359" y="684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5"/>
            <p:cNvSpPr/>
            <p:nvPr/>
          </p:nvSpPr>
          <p:spPr>
            <a:xfrm>
              <a:off x="384016" y="5745045"/>
              <a:ext cx="135098" cy="126505"/>
            </a:xfrm>
            <a:custGeom>
              <a:avLst/>
              <a:gdLst/>
              <a:ahLst/>
              <a:cxnLst/>
              <a:rect l="l" t="t" r="r" b="b"/>
              <a:pathLst>
                <a:path w="1193" h="1095" extrusionOk="0">
                  <a:moveTo>
                    <a:pt x="577" y="1"/>
                  </a:moveTo>
                  <a:cubicBezTo>
                    <a:pt x="430" y="1"/>
                    <a:pt x="293" y="59"/>
                    <a:pt x="196" y="157"/>
                  </a:cubicBezTo>
                  <a:cubicBezTo>
                    <a:pt x="0" y="372"/>
                    <a:pt x="0" y="694"/>
                    <a:pt x="205" y="899"/>
                  </a:cubicBezTo>
                  <a:lnTo>
                    <a:pt x="244" y="939"/>
                  </a:lnTo>
                  <a:cubicBezTo>
                    <a:pt x="342" y="1036"/>
                    <a:pt x="479" y="1095"/>
                    <a:pt x="626" y="1095"/>
                  </a:cubicBezTo>
                  <a:cubicBezTo>
                    <a:pt x="772" y="1095"/>
                    <a:pt x="909" y="1036"/>
                    <a:pt x="997" y="939"/>
                  </a:cubicBezTo>
                  <a:cubicBezTo>
                    <a:pt x="1192" y="714"/>
                    <a:pt x="1192" y="391"/>
                    <a:pt x="997" y="196"/>
                  </a:cubicBezTo>
                  <a:lnTo>
                    <a:pt x="948" y="147"/>
                  </a:lnTo>
                  <a:cubicBezTo>
                    <a:pt x="850" y="49"/>
                    <a:pt x="714" y="1"/>
                    <a:pt x="5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5"/>
            <p:cNvSpPr/>
            <p:nvPr/>
          </p:nvSpPr>
          <p:spPr>
            <a:xfrm>
              <a:off x="365217" y="5727022"/>
              <a:ext cx="173827" cy="161511"/>
            </a:xfrm>
            <a:custGeom>
              <a:avLst/>
              <a:gdLst/>
              <a:ahLst/>
              <a:cxnLst/>
              <a:rect l="l" t="t" r="r" b="b"/>
              <a:pathLst>
                <a:path w="1535" h="1398" extrusionOk="0">
                  <a:moveTo>
                    <a:pt x="743" y="303"/>
                  </a:moveTo>
                  <a:cubicBezTo>
                    <a:pt x="840" y="303"/>
                    <a:pt x="938" y="342"/>
                    <a:pt x="1007" y="411"/>
                  </a:cubicBezTo>
                  <a:lnTo>
                    <a:pt x="1055" y="459"/>
                  </a:lnTo>
                  <a:cubicBezTo>
                    <a:pt x="1202" y="606"/>
                    <a:pt x="1192" y="841"/>
                    <a:pt x="1055" y="987"/>
                  </a:cubicBezTo>
                  <a:cubicBezTo>
                    <a:pt x="987" y="1065"/>
                    <a:pt x="889" y="1095"/>
                    <a:pt x="792" y="1095"/>
                  </a:cubicBezTo>
                  <a:cubicBezTo>
                    <a:pt x="694" y="1095"/>
                    <a:pt x="596" y="1055"/>
                    <a:pt x="518" y="987"/>
                  </a:cubicBezTo>
                  <a:lnTo>
                    <a:pt x="479" y="948"/>
                  </a:lnTo>
                  <a:cubicBezTo>
                    <a:pt x="332" y="801"/>
                    <a:pt x="342" y="567"/>
                    <a:pt x="479" y="411"/>
                  </a:cubicBezTo>
                  <a:cubicBezTo>
                    <a:pt x="547" y="342"/>
                    <a:pt x="645" y="303"/>
                    <a:pt x="743" y="303"/>
                  </a:cubicBezTo>
                  <a:close/>
                  <a:moveTo>
                    <a:pt x="743" y="0"/>
                  </a:moveTo>
                  <a:cubicBezTo>
                    <a:pt x="547" y="0"/>
                    <a:pt x="371" y="78"/>
                    <a:pt x="254" y="205"/>
                  </a:cubicBezTo>
                  <a:cubicBezTo>
                    <a:pt x="0" y="489"/>
                    <a:pt x="0" y="899"/>
                    <a:pt x="264" y="1163"/>
                  </a:cubicBezTo>
                  <a:lnTo>
                    <a:pt x="283" y="1183"/>
                  </a:lnTo>
                  <a:lnTo>
                    <a:pt x="303" y="1202"/>
                  </a:lnTo>
                  <a:cubicBezTo>
                    <a:pt x="430" y="1329"/>
                    <a:pt x="606" y="1397"/>
                    <a:pt x="792" y="1397"/>
                  </a:cubicBezTo>
                  <a:cubicBezTo>
                    <a:pt x="977" y="1397"/>
                    <a:pt x="1153" y="1329"/>
                    <a:pt x="1280" y="1192"/>
                  </a:cubicBezTo>
                  <a:cubicBezTo>
                    <a:pt x="1534" y="919"/>
                    <a:pt x="1524" y="499"/>
                    <a:pt x="1270" y="244"/>
                  </a:cubicBezTo>
                  <a:lnTo>
                    <a:pt x="1251" y="225"/>
                  </a:lnTo>
                  <a:lnTo>
                    <a:pt x="1222" y="196"/>
                  </a:lnTo>
                  <a:cubicBezTo>
                    <a:pt x="1104" y="69"/>
                    <a:pt x="919" y="0"/>
                    <a:pt x="7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5"/>
            <p:cNvSpPr/>
            <p:nvPr/>
          </p:nvSpPr>
          <p:spPr>
            <a:xfrm>
              <a:off x="371785" y="6134497"/>
              <a:ext cx="117432" cy="123155"/>
            </a:xfrm>
            <a:custGeom>
              <a:avLst/>
              <a:gdLst/>
              <a:ahLst/>
              <a:cxnLst/>
              <a:rect l="l" t="t" r="r" b="b"/>
              <a:pathLst>
                <a:path w="1037" h="1066" extrusionOk="0">
                  <a:moveTo>
                    <a:pt x="519" y="1"/>
                  </a:moveTo>
                  <a:cubicBezTo>
                    <a:pt x="177" y="1"/>
                    <a:pt x="1" y="274"/>
                    <a:pt x="1" y="528"/>
                  </a:cubicBezTo>
                  <a:cubicBezTo>
                    <a:pt x="1" y="665"/>
                    <a:pt x="50" y="792"/>
                    <a:pt x="128" y="890"/>
                  </a:cubicBezTo>
                  <a:cubicBezTo>
                    <a:pt x="225" y="997"/>
                    <a:pt x="362" y="1066"/>
                    <a:pt x="519" y="1066"/>
                  </a:cubicBezTo>
                  <a:cubicBezTo>
                    <a:pt x="861" y="1066"/>
                    <a:pt x="1036" y="792"/>
                    <a:pt x="1036" y="528"/>
                  </a:cubicBezTo>
                  <a:cubicBezTo>
                    <a:pt x="1036" y="401"/>
                    <a:pt x="988" y="274"/>
                    <a:pt x="909" y="176"/>
                  </a:cubicBezTo>
                  <a:cubicBezTo>
                    <a:pt x="812" y="6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5"/>
            <p:cNvSpPr/>
            <p:nvPr/>
          </p:nvSpPr>
          <p:spPr>
            <a:xfrm>
              <a:off x="355252" y="6117630"/>
              <a:ext cx="150613" cy="157005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8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29" y="1065"/>
                    <a:pt x="1329" y="674"/>
                  </a:cubicBezTo>
                  <a:cubicBezTo>
                    <a:pt x="1329" y="508"/>
                    <a:pt x="127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25"/>
            <p:cNvSpPr/>
            <p:nvPr/>
          </p:nvSpPr>
          <p:spPr>
            <a:xfrm>
              <a:off x="404966" y="6452898"/>
              <a:ext cx="117432" cy="122000"/>
            </a:xfrm>
            <a:custGeom>
              <a:avLst/>
              <a:gdLst/>
              <a:ahLst/>
              <a:cxnLst/>
              <a:rect l="l" t="t" r="r" b="b"/>
              <a:pathLst>
                <a:path w="1037" h="1056" extrusionOk="0">
                  <a:moveTo>
                    <a:pt x="519" y="0"/>
                  </a:moveTo>
                  <a:cubicBezTo>
                    <a:pt x="177" y="0"/>
                    <a:pt x="1" y="264"/>
                    <a:pt x="1" y="528"/>
                  </a:cubicBezTo>
                  <a:cubicBezTo>
                    <a:pt x="1" y="792"/>
                    <a:pt x="177" y="1055"/>
                    <a:pt x="519" y="1055"/>
                  </a:cubicBezTo>
                  <a:cubicBezTo>
                    <a:pt x="861" y="1055"/>
                    <a:pt x="1037" y="792"/>
                    <a:pt x="1037" y="528"/>
                  </a:cubicBezTo>
                  <a:cubicBezTo>
                    <a:pt x="1037" y="391"/>
                    <a:pt x="988" y="264"/>
                    <a:pt x="910" y="176"/>
                  </a:cubicBezTo>
                  <a:cubicBezTo>
                    <a:pt x="812" y="59"/>
                    <a:pt x="675" y="0"/>
                    <a:pt x="5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5"/>
            <p:cNvSpPr/>
            <p:nvPr/>
          </p:nvSpPr>
          <p:spPr>
            <a:xfrm>
              <a:off x="388432" y="6435915"/>
              <a:ext cx="150613" cy="157005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44" y="303"/>
                    <a:pt x="1144" y="1056"/>
                    <a:pt x="665" y="1056"/>
                  </a:cubicBezTo>
                  <a:cubicBezTo>
                    <a:pt x="176" y="1056"/>
                    <a:pt x="186" y="303"/>
                    <a:pt x="665" y="303"/>
                  </a:cubicBezTo>
                  <a:close/>
                  <a:moveTo>
                    <a:pt x="665" y="1"/>
                  </a:moveTo>
                  <a:cubicBezTo>
                    <a:pt x="284" y="1"/>
                    <a:pt x="0" y="294"/>
                    <a:pt x="0" y="675"/>
                  </a:cubicBezTo>
                  <a:cubicBezTo>
                    <a:pt x="0" y="1066"/>
                    <a:pt x="284" y="1359"/>
                    <a:pt x="665" y="1359"/>
                  </a:cubicBezTo>
                  <a:cubicBezTo>
                    <a:pt x="860" y="1359"/>
                    <a:pt x="1046" y="1281"/>
                    <a:pt x="1163" y="1134"/>
                  </a:cubicBezTo>
                  <a:cubicBezTo>
                    <a:pt x="1271" y="1007"/>
                    <a:pt x="1329" y="851"/>
                    <a:pt x="1329" y="675"/>
                  </a:cubicBezTo>
                  <a:cubicBezTo>
                    <a:pt x="1329" y="294"/>
                    <a:pt x="1046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5"/>
            <p:cNvSpPr/>
            <p:nvPr/>
          </p:nvSpPr>
          <p:spPr>
            <a:xfrm>
              <a:off x="371785" y="2212824"/>
              <a:ext cx="155029" cy="162666"/>
            </a:xfrm>
            <a:custGeom>
              <a:avLst/>
              <a:gdLst/>
              <a:ahLst/>
              <a:cxnLst/>
              <a:rect l="l" t="t" r="r" b="b"/>
              <a:pathLst>
                <a:path w="1369" h="1408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24"/>
                  </a:lnTo>
                  <a:cubicBezTo>
                    <a:pt x="106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80" y="1095"/>
                    <a:pt x="313" y="909"/>
                    <a:pt x="313" y="724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13" y="1408"/>
                    <a:pt x="675" y="1408"/>
                  </a:cubicBezTo>
                  <a:lnTo>
                    <a:pt x="704" y="1408"/>
                  </a:lnTo>
                  <a:cubicBezTo>
                    <a:pt x="1076" y="1388"/>
                    <a:pt x="1369" y="1085"/>
                    <a:pt x="1369" y="724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5"/>
            <p:cNvSpPr/>
            <p:nvPr/>
          </p:nvSpPr>
          <p:spPr>
            <a:xfrm>
              <a:off x="414931" y="2562765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88" y="264"/>
                    <a:pt x="900" y="176"/>
                  </a:cubicBezTo>
                  <a:cubicBezTo>
                    <a:pt x="812" y="59"/>
                    <a:pt x="66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5"/>
            <p:cNvSpPr/>
            <p:nvPr/>
          </p:nvSpPr>
          <p:spPr>
            <a:xfrm>
              <a:off x="397265" y="2545782"/>
              <a:ext cx="151745" cy="157121"/>
            </a:xfrm>
            <a:custGeom>
              <a:avLst/>
              <a:gdLst/>
              <a:ahLst/>
              <a:cxnLst/>
              <a:rect l="l" t="t" r="r" b="b"/>
              <a:pathLst>
                <a:path w="1340" h="1360" extrusionOk="0">
                  <a:moveTo>
                    <a:pt x="675" y="304"/>
                  </a:moveTo>
                  <a:cubicBezTo>
                    <a:pt x="1153" y="304"/>
                    <a:pt x="1153" y="1056"/>
                    <a:pt x="675" y="1056"/>
                  </a:cubicBezTo>
                  <a:cubicBezTo>
                    <a:pt x="186" y="1056"/>
                    <a:pt x="186" y="304"/>
                    <a:pt x="675" y="304"/>
                  </a:cubicBezTo>
                  <a:close/>
                  <a:moveTo>
                    <a:pt x="675" y="1"/>
                  </a:moveTo>
                  <a:cubicBezTo>
                    <a:pt x="294" y="1"/>
                    <a:pt x="0" y="294"/>
                    <a:pt x="0" y="675"/>
                  </a:cubicBezTo>
                  <a:cubicBezTo>
                    <a:pt x="0" y="851"/>
                    <a:pt x="59" y="1017"/>
                    <a:pt x="167" y="1134"/>
                  </a:cubicBezTo>
                  <a:cubicBezTo>
                    <a:pt x="294" y="1281"/>
                    <a:pt x="469" y="1359"/>
                    <a:pt x="675" y="1359"/>
                  </a:cubicBezTo>
                  <a:cubicBezTo>
                    <a:pt x="870" y="1359"/>
                    <a:pt x="1046" y="1281"/>
                    <a:pt x="1173" y="1134"/>
                  </a:cubicBezTo>
                  <a:cubicBezTo>
                    <a:pt x="1281" y="1017"/>
                    <a:pt x="1339" y="851"/>
                    <a:pt x="1339" y="675"/>
                  </a:cubicBezTo>
                  <a:cubicBezTo>
                    <a:pt x="1339" y="294"/>
                    <a:pt x="1046" y="1"/>
                    <a:pt x="6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3" name="Google Shape;1213;p25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1214" name="Google Shape;1214;p25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5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25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5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5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9" name="Google Shape;1219;p25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1220" name="Google Shape;1220;p25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25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25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25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25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25" name="Google Shape;1225;p25"/>
          <p:cNvSpPr txBox="1">
            <a:spLocks noGrp="1"/>
          </p:cNvSpPr>
          <p:nvPr>
            <p:ph type="ctrTitle"/>
          </p:nvPr>
        </p:nvSpPr>
        <p:spPr>
          <a:xfrm>
            <a:off x="1517250" y="734925"/>
            <a:ext cx="61095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1226" name="Google Shape;1226;p25"/>
          <p:cNvGrpSpPr/>
          <p:nvPr/>
        </p:nvGrpSpPr>
        <p:grpSpPr>
          <a:xfrm rot="-10796165">
            <a:off x="-603637" y="896494"/>
            <a:ext cx="1863682" cy="480883"/>
            <a:chOff x="7622176" y="2589750"/>
            <a:chExt cx="2078841" cy="536400"/>
          </a:xfrm>
        </p:grpSpPr>
        <p:sp>
          <p:nvSpPr>
            <p:cNvPr id="1227" name="Google Shape;1227;p25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5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5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0" name="Google Shape;1230;p25"/>
          <p:cNvGrpSpPr/>
          <p:nvPr/>
        </p:nvGrpSpPr>
        <p:grpSpPr>
          <a:xfrm rot="-10796165">
            <a:off x="-1086441" y="215735"/>
            <a:ext cx="1977578" cy="511054"/>
            <a:chOff x="7341938" y="3315545"/>
            <a:chExt cx="2205886" cy="570055"/>
          </a:xfrm>
        </p:grpSpPr>
        <p:sp>
          <p:nvSpPr>
            <p:cNvPr id="1231" name="Google Shape;1231;p25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25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25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25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25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6" name="Google Shape;1236;p25"/>
          <p:cNvGrpSpPr/>
          <p:nvPr/>
        </p:nvGrpSpPr>
        <p:grpSpPr>
          <a:xfrm rot="-10796165">
            <a:off x="-951180" y="1547191"/>
            <a:ext cx="1842350" cy="479566"/>
            <a:chOff x="7492775" y="1865413"/>
            <a:chExt cx="2055046" cy="534931"/>
          </a:xfrm>
        </p:grpSpPr>
        <p:sp>
          <p:nvSpPr>
            <p:cNvPr id="1237" name="Google Shape;1237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2" name="Google Shape;1242;p25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1243" name="Google Shape;1243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8" name="Google Shape;1248;p25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1249" name="Google Shape;1249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9">
    <p:spTree>
      <p:nvGrpSpPr>
        <p:cNvPr id="1" name="Shape 1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" name="Google Shape;1735;p34"/>
          <p:cNvSpPr txBox="1">
            <a:spLocks noGrp="1"/>
          </p:cNvSpPr>
          <p:nvPr>
            <p:ph type="ctrTitle"/>
          </p:nvPr>
        </p:nvSpPr>
        <p:spPr>
          <a:xfrm>
            <a:off x="1530450" y="1055951"/>
            <a:ext cx="60831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736" name="Google Shape;1736;p34"/>
          <p:cNvSpPr txBox="1">
            <a:spLocks noGrp="1"/>
          </p:cNvSpPr>
          <p:nvPr>
            <p:ph type="body" idx="1"/>
          </p:nvPr>
        </p:nvSpPr>
        <p:spPr>
          <a:xfrm>
            <a:off x="2411100" y="1676799"/>
            <a:ext cx="4321800" cy="17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●"/>
              <a:defRPr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Font typeface="Didact Gothic"/>
              <a:buChar char="○"/>
              <a:defRPr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Font typeface="Didact Gothic"/>
              <a:buChar char="■"/>
              <a:defRPr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737" name="Google Shape;1737;p34"/>
          <p:cNvSpPr txBox="1"/>
          <p:nvPr/>
        </p:nvSpPr>
        <p:spPr>
          <a:xfrm>
            <a:off x="3048900" y="3280713"/>
            <a:ext cx="3046200" cy="6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CREDITS: This presentation template was created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including icons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, and infographics &amp; images by </a:t>
            </a:r>
            <a:r>
              <a:rPr lang="en" sz="1000">
                <a:solidFill>
                  <a:schemeClr val="dk1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10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. </a:t>
            </a:r>
            <a:endParaRPr sz="10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pSp>
        <p:nvGrpSpPr>
          <p:cNvPr id="1738" name="Google Shape;1738;p34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1739" name="Google Shape;1739;p3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3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44" name="Google Shape;1744;p34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1745" name="Google Shape;1745;p3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3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3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3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3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0" name="Google Shape;1750;p34"/>
          <p:cNvGrpSpPr/>
          <p:nvPr/>
        </p:nvGrpSpPr>
        <p:grpSpPr>
          <a:xfrm rot="-10796165">
            <a:off x="-1020962" y="896494"/>
            <a:ext cx="1863682" cy="480883"/>
            <a:chOff x="7622176" y="2589750"/>
            <a:chExt cx="2078841" cy="536400"/>
          </a:xfrm>
        </p:grpSpPr>
        <p:sp>
          <p:nvSpPr>
            <p:cNvPr id="1751" name="Google Shape;1751;p34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34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34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4" name="Google Shape;1754;p34"/>
          <p:cNvGrpSpPr/>
          <p:nvPr/>
        </p:nvGrpSpPr>
        <p:grpSpPr>
          <a:xfrm rot="-10796165">
            <a:off x="-1086441" y="215735"/>
            <a:ext cx="1977578" cy="511054"/>
            <a:chOff x="7341938" y="3315545"/>
            <a:chExt cx="2205886" cy="570055"/>
          </a:xfrm>
        </p:grpSpPr>
        <p:sp>
          <p:nvSpPr>
            <p:cNvPr id="1755" name="Google Shape;1755;p34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34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34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34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34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0" name="Google Shape;1760;p34"/>
          <p:cNvGrpSpPr/>
          <p:nvPr/>
        </p:nvGrpSpPr>
        <p:grpSpPr>
          <a:xfrm rot="-10796165">
            <a:off x="-979755" y="1547191"/>
            <a:ext cx="1842350" cy="479566"/>
            <a:chOff x="7492775" y="1865413"/>
            <a:chExt cx="2055046" cy="534931"/>
          </a:xfrm>
        </p:grpSpPr>
        <p:sp>
          <p:nvSpPr>
            <p:cNvPr id="1761" name="Google Shape;1761;p3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3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3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3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3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6" name="Google Shape;1766;p34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1767" name="Google Shape;1767;p34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34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34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34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4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2" name="Google Shape;1772;p34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1773" name="Google Shape;1773;p34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34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4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4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4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" name="Google Shape;720;p17"/>
          <p:cNvGrpSpPr/>
          <p:nvPr/>
        </p:nvGrpSpPr>
        <p:grpSpPr>
          <a:xfrm>
            <a:off x="1877352" y="507945"/>
            <a:ext cx="5295422" cy="4018553"/>
            <a:chOff x="1616925" y="1378425"/>
            <a:chExt cx="5171311" cy="3816290"/>
          </a:xfrm>
        </p:grpSpPr>
        <p:sp>
          <p:nvSpPr>
            <p:cNvPr id="721" name="Google Shape;721;p17"/>
            <p:cNvSpPr/>
            <p:nvPr/>
          </p:nvSpPr>
          <p:spPr>
            <a:xfrm>
              <a:off x="1643184" y="1681769"/>
              <a:ext cx="5120161" cy="3489422"/>
            </a:xfrm>
            <a:custGeom>
              <a:avLst/>
              <a:gdLst/>
              <a:ahLst/>
              <a:cxnLst/>
              <a:rect l="l" t="t" r="r" b="b"/>
              <a:pathLst>
                <a:path w="18719" h="12757" extrusionOk="0">
                  <a:moveTo>
                    <a:pt x="27" y="0"/>
                  </a:moveTo>
                  <a:cubicBezTo>
                    <a:pt x="82" y="3861"/>
                    <a:pt x="132" y="7717"/>
                    <a:pt x="182" y="11578"/>
                  </a:cubicBezTo>
                  <a:cubicBezTo>
                    <a:pt x="118" y="11969"/>
                    <a:pt x="59" y="12365"/>
                    <a:pt x="0" y="12756"/>
                  </a:cubicBezTo>
                  <a:cubicBezTo>
                    <a:pt x="6162" y="12611"/>
                    <a:pt x="12429" y="12756"/>
                    <a:pt x="18586" y="12506"/>
                  </a:cubicBezTo>
                  <a:cubicBezTo>
                    <a:pt x="18718" y="8563"/>
                    <a:pt x="18623" y="4275"/>
                    <a:pt x="18527" y="332"/>
                  </a:cubicBezTo>
                  <a:cubicBezTo>
                    <a:pt x="17295" y="430"/>
                    <a:pt x="16059" y="479"/>
                    <a:pt x="14823" y="479"/>
                  </a:cubicBezTo>
                  <a:cubicBezTo>
                    <a:pt x="13587" y="479"/>
                    <a:pt x="12351" y="430"/>
                    <a:pt x="11119" y="332"/>
                  </a:cubicBezTo>
                  <a:cubicBezTo>
                    <a:pt x="10305" y="268"/>
                    <a:pt x="9486" y="182"/>
                    <a:pt x="8672" y="146"/>
                  </a:cubicBezTo>
                  <a:cubicBezTo>
                    <a:pt x="8297" y="129"/>
                    <a:pt x="7921" y="122"/>
                    <a:pt x="7545" y="122"/>
                  </a:cubicBezTo>
                  <a:cubicBezTo>
                    <a:pt x="6065" y="122"/>
                    <a:pt x="4579" y="228"/>
                    <a:pt x="3103" y="228"/>
                  </a:cubicBezTo>
                  <a:cubicBezTo>
                    <a:pt x="2071" y="228"/>
                    <a:pt x="1044" y="176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17"/>
            <p:cNvSpPr/>
            <p:nvPr/>
          </p:nvSpPr>
          <p:spPr>
            <a:xfrm>
              <a:off x="1616925" y="1657698"/>
              <a:ext cx="5171311" cy="3537016"/>
            </a:xfrm>
            <a:custGeom>
              <a:avLst/>
              <a:gdLst/>
              <a:ahLst/>
              <a:cxnLst/>
              <a:rect l="l" t="t" r="r" b="b"/>
              <a:pathLst>
                <a:path w="18906" h="12931" extrusionOk="0">
                  <a:moveTo>
                    <a:pt x="216" y="193"/>
                  </a:moveTo>
                  <a:lnTo>
                    <a:pt x="216" y="193"/>
                  </a:lnTo>
                  <a:cubicBezTo>
                    <a:pt x="1220" y="353"/>
                    <a:pt x="2229" y="401"/>
                    <a:pt x="3240" y="401"/>
                  </a:cubicBezTo>
                  <a:cubicBezTo>
                    <a:pt x="4561" y="401"/>
                    <a:pt x="5885" y="320"/>
                    <a:pt x="7209" y="302"/>
                  </a:cubicBezTo>
                  <a:cubicBezTo>
                    <a:pt x="7310" y="301"/>
                    <a:pt x="7411" y="300"/>
                    <a:pt x="7512" y="300"/>
                  </a:cubicBezTo>
                  <a:cubicBezTo>
                    <a:pt x="9829" y="300"/>
                    <a:pt x="12130" y="635"/>
                    <a:pt x="14448" y="657"/>
                  </a:cubicBezTo>
                  <a:cubicBezTo>
                    <a:pt x="14598" y="658"/>
                    <a:pt x="14748" y="659"/>
                    <a:pt x="14897" y="659"/>
                  </a:cubicBezTo>
                  <a:cubicBezTo>
                    <a:pt x="16113" y="659"/>
                    <a:pt x="17325" y="610"/>
                    <a:pt x="18534" y="514"/>
                  </a:cubicBezTo>
                  <a:lnTo>
                    <a:pt x="18534" y="514"/>
                  </a:lnTo>
                  <a:cubicBezTo>
                    <a:pt x="18633" y="4510"/>
                    <a:pt x="18721" y="8510"/>
                    <a:pt x="18599" y="12506"/>
                  </a:cubicBezTo>
                  <a:lnTo>
                    <a:pt x="18599" y="12506"/>
                  </a:lnTo>
                  <a:cubicBezTo>
                    <a:pt x="13806" y="12698"/>
                    <a:pt x="9004" y="12653"/>
                    <a:pt x="4203" y="12690"/>
                  </a:cubicBezTo>
                  <a:cubicBezTo>
                    <a:pt x="2868" y="12703"/>
                    <a:pt x="1534" y="12720"/>
                    <a:pt x="200" y="12751"/>
                  </a:cubicBezTo>
                  <a:lnTo>
                    <a:pt x="200" y="12751"/>
                  </a:lnTo>
                  <a:cubicBezTo>
                    <a:pt x="244" y="12456"/>
                    <a:pt x="290" y="12158"/>
                    <a:pt x="334" y="11863"/>
                  </a:cubicBezTo>
                  <a:lnTo>
                    <a:pt x="334" y="11863"/>
                  </a:lnTo>
                  <a:cubicBezTo>
                    <a:pt x="355" y="11849"/>
                    <a:pt x="369" y="11826"/>
                    <a:pt x="369" y="11794"/>
                  </a:cubicBezTo>
                  <a:cubicBezTo>
                    <a:pt x="315" y="7927"/>
                    <a:pt x="265" y="4060"/>
                    <a:pt x="216" y="193"/>
                  </a:cubicBezTo>
                  <a:close/>
                  <a:moveTo>
                    <a:pt x="131" y="0"/>
                  </a:moveTo>
                  <a:cubicBezTo>
                    <a:pt x="79" y="0"/>
                    <a:pt x="33" y="32"/>
                    <a:pt x="37" y="88"/>
                  </a:cubicBezTo>
                  <a:cubicBezTo>
                    <a:pt x="86" y="3945"/>
                    <a:pt x="136" y="7802"/>
                    <a:pt x="185" y="11659"/>
                  </a:cubicBezTo>
                  <a:lnTo>
                    <a:pt x="185" y="11659"/>
                  </a:lnTo>
                  <a:cubicBezTo>
                    <a:pt x="128" y="12045"/>
                    <a:pt x="67" y="12431"/>
                    <a:pt x="10" y="12817"/>
                  </a:cubicBezTo>
                  <a:cubicBezTo>
                    <a:pt x="1" y="12870"/>
                    <a:pt x="30" y="12931"/>
                    <a:pt x="90" y="12931"/>
                  </a:cubicBezTo>
                  <a:cubicBezTo>
                    <a:pt x="92" y="12931"/>
                    <a:pt x="94" y="12931"/>
                    <a:pt x="96" y="12931"/>
                  </a:cubicBezTo>
                  <a:cubicBezTo>
                    <a:pt x="4921" y="12817"/>
                    <a:pt x="9751" y="12881"/>
                    <a:pt x="14576" y="12799"/>
                  </a:cubicBezTo>
                  <a:cubicBezTo>
                    <a:pt x="15945" y="12771"/>
                    <a:pt x="17313" y="12735"/>
                    <a:pt x="18682" y="12680"/>
                  </a:cubicBezTo>
                  <a:cubicBezTo>
                    <a:pt x="18732" y="12680"/>
                    <a:pt x="18773" y="12644"/>
                    <a:pt x="18773" y="12594"/>
                  </a:cubicBezTo>
                  <a:cubicBezTo>
                    <a:pt x="18905" y="8538"/>
                    <a:pt x="18810" y="4477"/>
                    <a:pt x="18714" y="420"/>
                  </a:cubicBezTo>
                  <a:cubicBezTo>
                    <a:pt x="18714" y="377"/>
                    <a:pt x="18677" y="329"/>
                    <a:pt x="18629" y="329"/>
                  </a:cubicBezTo>
                  <a:cubicBezTo>
                    <a:pt x="18627" y="329"/>
                    <a:pt x="18625" y="329"/>
                    <a:pt x="18623" y="329"/>
                  </a:cubicBezTo>
                  <a:cubicBezTo>
                    <a:pt x="17376" y="428"/>
                    <a:pt x="16126" y="478"/>
                    <a:pt x="14875" y="478"/>
                  </a:cubicBezTo>
                  <a:cubicBezTo>
                    <a:pt x="13713" y="478"/>
                    <a:pt x="12551" y="435"/>
                    <a:pt x="11392" y="347"/>
                  </a:cubicBezTo>
                  <a:cubicBezTo>
                    <a:pt x="10192" y="256"/>
                    <a:pt x="8991" y="125"/>
                    <a:pt x="7786" y="120"/>
                  </a:cubicBezTo>
                  <a:cubicBezTo>
                    <a:pt x="7746" y="120"/>
                    <a:pt x="7706" y="120"/>
                    <a:pt x="7665" y="120"/>
                  </a:cubicBezTo>
                  <a:cubicBezTo>
                    <a:pt x="6528" y="120"/>
                    <a:pt x="5395" y="180"/>
                    <a:pt x="4257" y="211"/>
                  </a:cubicBezTo>
                  <a:cubicBezTo>
                    <a:pt x="3918" y="220"/>
                    <a:pt x="3579" y="226"/>
                    <a:pt x="3239" y="226"/>
                  </a:cubicBezTo>
                  <a:cubicBezTo>
                    <a:pt x="2205" y="226"/>
                    <a:pt x="1171" y="173"/>
                    <a:pt x="151" y="2"/>
                  </a:cubicBezTo>
                  <a:cubicBezTo>
                    <a:pt x="144" y="1"/>
                    <a:pt x="137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7"/>
            <p:cNvSpPr/>
            <p:nvPr/>
          </p:nvSpPr>
          <p:spPr>
            <a:xfrm>
              <a:off x="2901960" y="1391828"/>
              <a:ext cx="2762901" cy="750840"/>
            </a:xfrm>
            <a:custGeom>
              <a:avLst/>
              <a:gdLst/>
              <a:ahLst/>
              <a:cxnLst/>
              <a:rect l="l" t="t" r="r" b="b"/>
              <a:pathLst>
                <a:path w="10101" h="2745" extrusionOk="0">
                  <a:moveTo>
                    <a:pt x="4266" y="1"/>
                  </a:moveTo>
                  <a:cubicBezTo>
                    <a:pt x="3893" y="1"/>
                    <a:pt x="264" y="55"/>
                    <a:pt x="264" y="55"/>
                  </a:cubicBezTo>
                  <a:lnTo>
                    <a:pt x="601" y="310"/>
                  </a:lnTo>
                  <a:lnTo>
                    <a:pt x="537" y="405"/>
                  </a:lnTo>
                  <a:lnTo>
                    <a:pt x="73" y="683"/>
                  </a:lnTo>
                  <a:cubicBezTo>
                    <a:pt x="73" y="683"/>
                    <a:pt x="514" y="1219"/>
                    <a:pt x="464" y="1242"/>
                  </a:cubicBezTo>
                  <a:cubicBezTo>
                    <a:pt x="414" y="1269"/>
                    <a:pt x="0" y="1656"/>
                    <a:pt x="0" y="1656"/>
                  </a:cubicBezTo>
                  <a:lnTo>
                    <a:pt x="487" y="1970"/>
                  </a:lnTo>
                  <a:lnTo>
                    <a:pt x="164" y="2179"/>
                  </a:lnTo>
                  <a:lnTo>
                    <a:pt x="396" y="2397"/>
                  </a:lnTo>
                  <a:lnTo>
                    <a:pt x="200" y="2743"/>
                  </a:lnTo>
                  <a:cubicBezTo>
                    <a:pt x="200" y="2743"/>
                    <a:pt x="541" y="2703"/>
                    <a:pt x="724" y="2703"/>
                  </a:cubicBezTo>
                  <a:cubicBezTo>
                    <a:pt x="755" y="2703"/>
                    <a:pt x="781" y="2704"/>
                    <a:pt x="801" y="2706"/>
                  </a:cubicBezTo>
                  <a:cubicBezTo>
                    <a:pt x="824" y="2709"/>
                    <a:pt x="890" y="2710"/>
                    <a:pt x="984" y="2710"/>
                  </a:cubicBezTo>
                  <a:cubicBezTo>
                    <a:pt x="1314" y="2710"/>
                    <a:pt x="1994" y="2699"/>
                    <a:pt x="2447" y="2699"/>
                  </a:cubicBezTo>
                  <a:cubicBezTo>
                    <a:pt x="2642" y="2699"/>
                    <a:pt x="2795" y="2701"/>
                    <a:pt x="2861" y="2706"/>
                  </a:cubicBezTo>
                  <a:cubicBezTo>
                    <a:pt x="3129" y="2729"/>
                    <a:pt x="6385" y="2720"/>
                    <a:pt x="7258" y="2738"/>
                  </a:cubicBezTo>
                  <a:cubicBezTo>
                    <a:pt x="7551" y="2743"/>
                    <a:pt x="7960" y="2744"/>
                    <a:pt x="8376" y="2744"/>
                  </a:cubicBezTo>
                  <a:cubicBezTo>
                    <a:pt x="9207" y="2744"/>
                    <a:pt x="10064" y="2738"/>
                    <a:pt x="10064" y="2738"/>
                  </a:cubicBezTo>
                  <a:lnTo>
                    <a:pt x="9928" y="2511"/>
                  </a:lnTo>
                  <a:cubicBezTo>
                    <a:pt x="9928" y="2511"/>
                    <a:pt x="9737" y="2120"/>
                    <a:pt x="9759" y="2065"/>
                  </a:cubicBezTo>
                  <a:cubicBezTo>
                    <a:pt x="9782" y="2011"/>
                    <a:pt x="10101" y="1851"/>
                    <a:pt x="10101" y="1851"/>
                  </a:cubicBezTo>
                  <a:cubicBezTo>
                    <a:pt x="10101" y="1851"/>
                    <a:pt x="9869" y="1692"/>
                    <a:pt x="9791" y="1606"/>
                  </a:cubicBezTo>
                  <a:cubicBezTo>
                    <a:pt x="9709" y="1519"/>
                    <a:pt x="9646" y="1301"/>
                    <a:pt x="9646" y="1301"/>
                  </a:cubicBezTo>
                  <a:lnTo>
                    <a:pt x="10010" y="1156"/>
                  </a:lnTo>
                  <a:cubicBezTo>
                    <a:pt x="10010" y="1156"/>
                    <a:pt x="9923" y="1028"/>
                    <a:pt x="9832" y="942"/>
                  </a:cubicBezTo>
                  <a:cubicBezTo>
                    <a:pt x="9746" y="856"/>
                    <a:pt x="9755" y="633"/>
                    <a:pt x="9782" y="483"/>
                  </a:cubicBezTo>
                  <a:cubicBezTo>
                    <a:pt x="9814" y="333"/>
                    <a:pt x="10010" y="73"/>
                    <a:pt x="10010" y="73"/>
                  </a:cubicBezTo>
                  <a:lnTo>
                    <a:pt x="10010" y="73"/>
                  </a:lnTo>
                  <a:lnTo>
                    <a:pt x="9900" y="96"/>
                  </a:lnTo>
                  <a:lnTo>
                    <a:pt x="8841" y="55"/>
                  </a:lnTo>
                  <a:cubicBezTo>
                    <a:pt x="8841" y="55"/>
                    <a:pt x="7354" y="42"/>
                    <a:pt x="6935" y="28"/>
                  </a:cubicBezTo>
                  <a:cubicBezTo>
                    <a:pt x="6517" y="19"/>
                    <a:pt x="4643" y="1"/>
                    <a:pt x="426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7"/>
            <p:cNvSpPr/>
            <p:nvPr/>
          </p:nvSpPr>
          <p:spPr>
            <a:xfrm>
              <a:off x="2877069" y="1378425"/>
              <a:ext cx="2805298" cy="794058"/>
            </a:xfrm>
            <a:custGeom>
              <a:avLst/>
              <a:gdLst/>
              <a:ahLst/>
              <a:cxnLst/>
              <a:rect l="l" t="t" r="r" b="b"/>
              <a:pathLst>
                <a:path w="10256" h="2903" extrusionOk="0">
                  <a:moveTo>
                    <a:pt x="4139" y="113"/>
                  </a:moveTo>
                  <a:cubicBezTo>
                    <a:pt x="5398" y="118"/>
                    <a:pt x="6654" y="131"/>
                    <a:pt x="7909" y="159"/>
                  </a:cubicBezTo>
                  <a:cubicBezTo>
                    <a:pt x="8600" y="172"/>
                    <a:pt x="9296" y="195"/>
                    <a:pt x="9987" y="213"/>
                  </a:cubicBezTo>
                  <a:cubicBezTo>
                    <a:pt x="9946" y="282"/>
                    <a:pt x="9914" y="354"/>
                    <a:pt x="9878" y="427"/>
                  </a:cubicBezTo>
                  <a:cubicBezTo>
                    <a:pt x="9832" y="509"/>
                    <a:pt x="9764" y="604"/>
                    <a:pt x="9773" y="700"/>
                  </a:cubicBezTo>
                  <a:cubicBezTo>
                    <a:pt x="9782" y="786"/>
                    <a:pt x="9832" y="868"/>
                    <a:pt x="9869" y="936"/>
                  </a:cubicBezTo>
                  <a:cubicBezTo>
                    <a:pt x="9910" y="1018"/>
                    <a:pt x="9960" y="1096"/>
                    <a:pt x="10010" y="1173"/>
                  </a:cubicBezTo>
                  <a:cubicBezTo>
                    <a:pt x="9919" y="1232"/>
                    <a:pt x="9828" y="1291"/>
                    <a:pt x="9732" y="1350"/>
                  </a:cubicBezTo>
                  <a:cubicBezTo>
                    <a:pt x="9705" y="1368"/>
                    <a:pt x="9691" y="1405"/>
                    <a:pt x="9710" y="1432"/>
                  </a:cubicBezTo>
                  <a:cubicBezTo>
                    <a:pt x="9805" y="1614"/>
                    <a:pt x="9932" y="1773"/>
                    <a:pt x="10082" y="1900"/>
                  </a:cubicBezTo>
                  <a:cubicBezTo>
                    <a:pt x="10005" y="1941"/>
                    <a:pt x="9928" y="1982"/>
                    <a:pt x="9860" y="2032"/>
                  </a:cubicBezTo>
                  <a:cubicBezTo>
                    <a:pt x="9805" y="2073"/>
                    <a:pt x="9778" y="2123"/>
                    <a:pt x="9791" y="2196"/>
                  </a:cubicBezTo>
                  <a:cubicBezTo>
                    <a:pt x="9814" y="2296"/>
                    <a:pt x="9882" y="2401"/>
                    <a:pt x="9928" y="2492"/>
                  </a:cubicBezTo>
                  <a:cubicBezTo>
                    <a:pt x="9973" y="2573"/>
                    <a:pt x="10019" y="2660"/>
                    <a:pt x="10064" y="2742"/>
                  </a:cubicBezTo>
                  <a:cubicBezTo>
                    <a:pt x="9009" y="2755"/>
                    <a:pt x="7959" y="2760"/>
                    <a:pt x="6908" y="2760"/>
                  </a:cubicBezTo>
                  <a:cubicBezTo>
                    <a:pt x="5521" y="2730"/>
                    <a:pt x="4134" y="2677"/>
                    <a:pt x="2743" y="2677"/>
                  </a:cubicBezTo>
                  <a:cubicBezTo>
                    <a:pt x="2639" y="2677"/>
                    <a:pt x="2534" y="2677"/>
                    <a:pt x="2429" y="2678"/>
                  </a:cubicBezTo>
                  <a:cubicBezTo>
                    <a:pt x="2074" y="2678"/>
                    <a:pt x="1719" y="2683"/>
                    <a:pt x="1360" y="2692"/>
                  </a:cubicBezTo>
                  <a:cubicBezTo>
                    <a:pt x="1351" y="2696"/>
                    <a:pt x="1337" y="2696"/>
                    <a:pt x="1324" y="2696"/>
                  </a:cubicBezTo>
                  <a:cubicBezTo>
                    <a:pt x="1028" y="2687"/>
                    <a:pt x="737" y="2683"/>
                    <a:pt x="441" y="2678"/>
                  </a:cubicBezTo>
                  <a:cubicBezTo>
                    <a:pt x="482" y="2601"/>
                    <a:pt x="519" y="2523"/>
                    <a:pt x="560" y="2451"/>
                  </a:cubicBezTo>
                  <a:cubicBezTo>
                    <a:pt x="582" y="2414"/>
                    <a:pt x="569" y="2369"/>
                    <a:pt x="528" y="2355"/>
                  </a:cubicBezTo>
                  <a:cubicBezTo>
                    <a:pt x="455" y="2328"/>
                    <a:pt x="391" y="2292"/>
                    <a:pt x="328" y="2242"/>
                  </a:cubicBezTo>
                  <a:cubicBezTo>
                    <a:pt x="423" y="2196"/>
                    <a:pt x="514" y="2151"/>
                    <a:pt x="610" y="2105"/>
                  </a:cubicBezTo>
                  <a:cubicBezTo>
                    <a:pt x="651" y="2082"/>
                    <a:pt x="646" y="2019"/>
                    <a:pt x="614" y="1996"/>
                  </a:cubicBezTo>
                  <a:cubicBezTo>
                    <a:pt x="464" y="1891"/>
                    <a:pt x="319" y="1791"/>
                    <a:pt x="173" y="1691"/>
                  </a:cubicBezTo>
                  <a:cubicBezTo>
                    <a:pt x="250" y="1623"/>
                    <a:pt x="332" y="1555"/>
                    <a:pt x="414" y="1487"/>
                  </a:cubicBezTo>
                  <a:cubicBezTo>
                    <a:pt x="478" y="1437"/>
                    <a:pt x="605" y="1368"/>
                    <a:pt x="601" y="1268"/>
                  </a:cubicBezTo>
                  <a:cubicBezTo>
                    <a:pt x="601" y="1173"/>
                    <a:pt x="487" y="1073"/>
                    <a:pt x="437" y="1005"/>
                  </a:cubicBezTo>
                  <a:lnTo>
                    <a:pt x="223" y="723"/>
                  </a:lnTo>
                  <a:cubicBezTo>
                    <a:pt x="382" y="650"/>
                    <a:pt x="542" y="563"/>
                    <a:pt x="687" y="459"/>
                  </a:cubicBezTo>
                  <a:cubicBezTo>
                    <a:pt x="714" y="436"/>
                    <a:pt x="733" y="377"/>
                    <a:pt x="687" y="359"/>
                  </a:cubicBezTo>
                  <a:cubicBezTo>
                    <a:pt x="573" y="300"/>
                    <a:pt x="482" y="204"/>
                    <a:pt x="382" y="118"/>
                  </a:cubicBezTo>
                  <a:lnTo>
                    <a:pt x="382" y="118"/>
                  </a:lnTo>
                  <a:cubicBezTo>
                    <a:pt x="560" y="123"/>
                    <a:pt x="739" y="125"/>
                    <a:pt x="917" y="125"/>
                  </a:cubicBezTo>
                  <a:cubicBezTo>
                    <a:pt x="1364" y="125"/>
                    <a:pt x="1811" y="113"/>
                    <a:pt x="2256" y="113"/>
                  </a:cubicBezTo>
                  <a:close/>
                  <a:moveTo>
                    <a:pt x="4870" y="0"/>
                  </a:moveTo>
                  <a:cubicBezTo>
                    <a:pt x="4074" y="0"/>
                    <a:pt x="3278" y="6"/>
                    <a:pt x="2483" y="18"/>
                  </a:cubicBezTo>
                  <a:cubicBezTo>
                    <a:pt x="1783" y="31"/>
                    <a:pt x="1078" y="27"/>
                    <a:pt x="373" y="72"/>
                  </a:cubicBezTo>
                  <a:cubicBezTo>
                    <a:pt x="360" y="72"/>
                    <a:pt x="351" y="91"/>
                    <a:pt x="355" y="104"/>
                  </a:cubicBezTo>
                  <a:cubicBezTo>
                    <a:pt x="341" y="109"/>
                    <a:pt x="328" y="127"/>
                    <a:pt x="337" y="145"/>
                  </a:cubicBezTo>
                  <a:cubicBezTo>
                    <a:pt x="401" y="245"/>
                    <a:pt x="482" y="318"/>
                    <a:pt x="564" y="395"/>
                  </a:cubicBezTo>
                  <a:cubicBezTo>
                    <a:pt x="414" y="491"/>
                    <a:pt x="264" y="573"/>
                    <a:pt x="100" y="641"/>
                  </a:cubicBezTo>
                  <a:cubicBezTo>
                    <a:pt x="64" y="659"/>
                    <a:pt x="64" y="709"/>
                    <a:pt x="87" y="741"/>
                  </a:cubicBezTo>
                  <a:cubicBezTo>
                    <a:pt x="150" y="827"/>
                    <a:pt x="214" y="914"/>
                    <a:pt x="282" y="1000"/>
                  </a:cubicBezTo>
                  <a:lnTo>
                    <a:pt x="364" y="1109"/>
                  </a:lnTo>
                  <a:cubicBezTo>
                    <a:pt x="391" y="1146"/>
                    <a:pt x="451" y="1200"/>
                    <a:pt x="455" y="1250"/>
                  </a:cubicBezTo>
                  <a:cubicBezTo>
                    <a:pt x="473" y="1282"/>
                    <a:pt x="469" y="1300"/>
                    <a:pt x="432" y="1309"/>
                  </a:cubicBezTo>
                  <a:cubicBezTo>
                    <a:pt x="410" y="1327"/>
                    <a:pt x="387" y="1350"/>
                    <a:pt x="364" y="1368"/>
                  </a:cubicBezTo>
                  <a:cubicBezTo>
                    <a:pt x="332" y="1396"/>
                    <a:pt x="296" y="1423"/>
                    <a:pt x="264" y="1450"/>
                  </a:cubicBezTo>
                  <a:cubicBezTo>
                    <a:pt x="187" y="1518"/>
                    <a:pt x="109" y="1582"/>
                    <a:pt x="28" y="1650"/>
                  </a:cubicBezTo>
                  <a:cubicBezTo>
                    <a:pt x="0" y="1673"/>
                    <a:pt x="9" y="1728"/>
                    <a:pt x="37" y="1750"/>
                  </a:cubicBezTo>
                  <a:cubicBezTo>
                    <a:pt x="178" y="1846"/>
                    <a:pt x="319" y="1941"/>
                    <a:pt x="460" y="2037"/>
                  </a:cubicBezTo>
                  <a:cubicBezTo>
                    <a:pt x="369" y="2082"/>
                    <a:pt x="278" y="2128"/>
                    <a:pt x="191" y="2173"/>
                  </a:cubicBezTo>
                  <a:cubicBezTo>
                    <a:pt x="160" y="2187"/>
                    <a:pt x="146" y="2242"/>
                    <a:pt x="173" y="2269"/>
                  </a:cubicBezTo>
                  <a:cubicBezTo>
                    <a:pt x="250" y="2346"/>
                    <a:pt x="332" y="2401"/>
                    <a:pt x="423" y="2446"/>
                  </a:cubicBezTo>
                  <a:cubicBezTo>
                    <a:pt x="405" y="2478"/>
                    <a:pt x="387" y="2514"/>
                    <a:pt x="369" y="2551"/>
                  </a:cubicBezTo>
                  <a:cubicBezTo>
                    <a:pt x="337" y="2587"/>
                    <a:pt x="314" y="2628"/>
                    <a:pt x="287" y="2669"/>
                  </a:cubicBezTo>
                  <a:cubicBezTo>
                    <a:pt x="269" y="2696"/>
                    <a:pt x="241" y="2724"/>
                    <a:pt x="223" y="2755"/>
                  </a:cubicBezTo>
                  <a:cubicBezTo>
                    <a:pt x="196" y="2769"/>
                    <a:pt x="205" y="2828"/>
                    <a:pt x="241" y="2828"/>
                  </a:cubicBezTo>
                  <a:lnTo>
                    <a:pt x="278" y="2828"/>
                  </a:lnTo>
                  <a:cubicBezTo>
                    <a:pt x="282" y="2828"/>
                    <a:pt x="291" y="2833"/>
                    <a:pt x="296" y="2833"/>
                  </a:cubicBezTo>
                  <a:lnTo>
                    <a:pt x="300" y="2833"/>
                  </a:lnTo>
                  <a:cubicBezTo>
                    <a:pt x="305" y="2833"/>
                    <a:pt x="310" y="2837"/>
                    <a:pt x="314" y="2837"/>
                  </a:cubicBezTo>
                  <a:cubicBezTo>
                    <a:pt x="366" y="2839"/>
                    <a:pt x="419" y="2839"/>
                    <a:pt x="471" y="2839"/>
                  </a:cubicBezTo>
                  <a:cubicBezTo>
                    <a:pt x="743" y="2839"/>
                    <a:pt x="1017" y="2822"/>
                    <a:pt x="1292" y="2815"/>
                  </a:cubicBezTo>
                  <a:cubicBezTo>
                    <a:pt x="1524" y="2810"/>
                    <a:pt x="1756" y="2805"/>
                    <a:pt x="1988" y="2805"/>
                  </a:cubicBezTo>
                  <a:cubicBezTo>
                    <a:pt x="3716" y="2865"/>
                    <a:pt x="5448" y="2892"/>
                    <a:pt x="7176" y="2892"/>
                  </a:cubicBezTo>
                  <a:cubicBezTo>
                    <a:pt x="7427" y="2896"/>
                    <a:pt x="7677" y="2896"/>
                    <a:pt x="7927" y="2901"/>
                  </a:cubicBezTo>
                  <a:cubicBezTo>
                    <a:pt x="8081" y="2902"/>
                    <a:pt x="8234" y="2902"/>
                    <a:pt x="8388" y="2902"/>
                  </a:cubicBezTo>
                  <a:cubicBezTo>
                    <a:pt x="8948" y="2902"/>
                    <a:pt x="9508" y="2895"/>
                    <a:pt x="10064" y="2874"/>
                  </a:cubicBezTo>
                  <a:cubicBezTo>
                    <a:pt x="10078" y="2869"/>
                    <a:pt x="10082" y="2869"/>
                    <a:pt x="10092" y="2865"/>
                  </a:cubicBezTo>
                  <a:lnTo>
                    <a:pt x="10137" y="2865"/>
                  </a:lnTo>
                  <a:cubicBezTo>
                    <a:pt x="10151" y="2865"/>
                    <a:pt x="10160" y="2860"/>
                    <a:pt x="10169" y="2855"/>
                  </a:cubicBezTo>
                  <a:cubicBezTo>
                    <a:pt x="10205" y="2855"/>
                    <a:pt x="10237" y="2819"/>
                    <a:pt x="10214" y="2774"/>
                  </a:cubicBezTo>
                  <a:cubicBezTo>
                    <a:pt x="10132" y="2624"/>
                    <a:pt x="10046" y="2473"/>
                    <a:pt x="9973" y="2323"/>
                  </a:cubicBezTo>
                  <a:cubicBezTo>
                    <a:pt x="9955" y="2287"/>
                    <a:pt x="9923" y="2242"/>
                    <a:pt x="9914" y="2205"/>
                  </a:cubicBezTo>
                  <a:cubicBezTo>
                    <a:pt x="9905" y="2137"/>
                    <a:pt x="9937" y="2119"/>
                    <a:pt x="9987" y="2091"/>
                  </a:cubicBezTo>
                  <a:cubicBezTo>
                    <a:pt x="10060" y="2051"/>
                    <a:pt x="10142" y="2005"/>
                    <a:pt x="10219" y="1964"/>
                  </a:cubicBezTo>
                  <a:cubicBezTo>
                    <a:pt x="10255" y="1941"/>
                    <a:pt x="10255" y="1887"/>
                    <a:pt x="10219" y="1860"/>
                  </a:cubicBezTo>
                  <a:cubicBezTo>
                    <a:pt x="10064" y="1741"/>
                    <a:pt x="9937" y="1596"/>
                    <a:pt x="9837" y="1423"/>
                  </a:cubicBezTo>
                  <a:cubicBezTo>
                    <a:pt x="9932" y="1364"/>
                    <a:pt x="10023" y="1300"/>
                    <a:pt x="10119" y="1241"/>
                  </a:cubicBezTo>
                  <a:cubicBezTo>
                    <a:pt x="10151" y="1218"/>
                    <a:pt x="10160" y="1182"/>
                    <a:pt x="10132" y="1150"/>
                  </a:cubicBezTo>
                  <a:cubicBezTo>
                    <a:pt x="10046" y="1027"/>
                    <a:pt x="9864" y="800"/>
                    <a:pt x="9891" y="636"/>
                  </a:cubicBezTo>
                  <a:cubicBezTo>
                    <a:pt x="9901" y="554"/>
                    <a:pt x="9955" y="463"/>
                    <a:pt x="9991" y="386"/>
                  </a:cubicBezTo>
                  <a:cubicBezTo>
                    <a:pt x="10028" y="300"/>
                    <a:pt x="10069" y="213"/>
                    <a:pt x="10101" y="122"/>
                  </a:cubicBezTo>
                  <a:cubicBezTo>
                    <a:pt x="10107" y="103"/>
                    <a:pt x="10090" y="88"/>
                    <a:pt x="10073" y="88"/>
                  </a:cubicBezTo>
                  <a:cubicBezTo>
                    <a:pt x="10067" y="88"/>
                    <a:pt x="10060" y="90"/>
                    <a:pt x="10055" y="95"/>
                  </a:cubicBezTo>
                  <a:cubicBezTo>
                    <a:pt x="10051" y="95"/>
                    <a:pt x="10051" y="100"/>
                    <a:pt x="10051" y="100"/>
                  </a:cubicBezTo>
                  <a:cubicBezTo>
                    <a:pt x="10041" y="95"/>
                    <a:pt x="10032" y="91"/>
                    <a:pt x="10023" y="91"/>
                  </a:cubicBezTo>
                  <a:cubicBezTo>
                    <a:pt x="8308" y="28"/>
                    <a:pt x="6588" y="0"/>
                    <a:pt x="48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5" name="Google Shape;725;p17"/>
          <p:cNvSpPr txBox="1">
            <a:spLocks noGrp="1"/>
          </p:cNvSpPr>
          <p:nvPr>
            <p:ph type="subTitle" idx="1"/>
          </p:nvPr>
        </p:nvSpPr>
        <p:spPr>
          <a:xfrm>
            <a:off x="2399850" y="2015748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6" name="Google Shape;726;p17"/>
          <p:cNvSpPr txBox="1">
            <a:spLocks noGrp="1"/>
          </p:cNvSpPr>
          <p:nvPr>
            <p:ph type="subTitle" idx="2"/>
          </p:nvPr>
        </p:nvSpPr>
        <p:spPr>
          <a:xfrm>
            <a:off x="2660550" y="1717439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27" name="Google Shape;727;p17"/>
          <p:cNvSpPr txBox="1">
            <a:spLocks noGrp="1"/>
          </p:cNvSpPr>
          <p:nvPr>
            <p:ph type="subTitle" idx="3"/>
          </p:nvPr>
        </p:nvSpPr>
        <p:spPr>
          <a:xfrm>
            <a:off x="5178450" y="1717439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28" name="Google Shape;728;p17"/>
          <p:cNvSpPr txBox="1">
            <a:spLocks noGrp="1"/>
          </p:cNvSpPr>
          <p:nvPr>
            <p:ph type="subTitle" idx="4"/>
          </p:nvPr>
        </p:nvSpPr>
        <p:spPr>
          <a:xfrm>
            <a:off x="2660550" y="3004260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29" name="Google Shape;729;p17"/>
          <p:cNvSpPr txBox="1">
            <a:spLocks noGrp="1"/>
          </p:cNvSpPr>
          <p:nvPr>
            <p:ph type="subTitle" idx="5"/>
          </p:nvPr>
        </p:nvSpPr>
        <p:spPr>
          <a:xfrm>
            <a:off x="5178450" y="2996019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30" name="Google Shape;730;p17"/>
          <p:cNvSpPr txBox="1">
            <a:spLocks noGrp="1"/>
          </p:cNvSpPr>
          <p:nvPr>
            <p:ph type="subTitle" idx="6"/>
          </p:nvPr>
        </p:nvSpPr>
        <p:spPr>
          <a:xfrm>
            <a:off x="4917750" y="2015748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1" name="Google Shape;731;p17"/>
          <p:cNvSpPr txBox="1">
            <a:spLocks noGrp="1"/>
          </p:cNvSpPr>
          <p:nvPr>
            <p:ph type="subTitle" idx="7"/>
          </p:nvPr>
        </p:nvSpPr>
        <p:spPr>
          <a:xfrm>
            <a:off x="2399850" y="3295827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2" name="Google Shape;732;p17"/>
          <p:cNvSpPr txBox="1">
            <a:spLocks noGrp="1"/>
          </p:cNvSpPr>
          <p:nvPr>
            <p:ph type="subTitle" idx="8"/>
          </p:nvPr>
        </p:nvSpPr>
        <p:spPr>
          <a:xfrm>
            <a:off x="4917750" y="3295827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33" name="Google Shape;733;p17"/>
          <p:cNvGrpSpPr/>
          <p:nvPr/>
        </p:nvGrpSpPr>
        <p:grpSpPr>
          <a:xfrm rot="-10796165">
            <a:off x="-971787" y="896494"/>
            <a:ext cx="1863682" cy="480883"/>
            <a:chOff x="7622176" y="2589750"/>
            <a:chExt cx="2078841" cy="536400"/>
          </a:xfrm>
        </p:grpSpPr>
        <p:sp>
          <p:nvSpPr>
            <p:cNvPr id="734" name="Google Shape;734;p17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7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7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7" name="Google Shape;737;p17"/>
          <p:cNvGrpSpPr/>
          <p:nvPr/>
        </p:nvGrpSpPr>
        <p:grpSpPr>
          <a:xfrm rot="-10796165">
            <a:off x="-660966" y="215735"/>
            <a:ext cx="1977578" cy="511054"/>
            <a:chOff x="7341938" y="3315545"/>
            <a:chExt cx="2205886" cy="570055"/>
          </a:xfrm>
        </p:grpSpPr>
        <p:sp>
          <p:nvSpPr>
            <p:cNvPr id="738" name="Google Shape;738;p17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7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7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7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7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17"/>
          <p:cNvGrpSpPr/>
          <p:nvPr/>
        </p:nvGrpSpPr>
        <p:grpSpPr>
          <a:xfrm rot="-10796165">
            <a:off x="-951180" y="1547191"/>
            <a:ext cx="1842350" cy="479566"/>
            <a:chOff x="7492775" y="1865413"/>
            <a:chExt cx="2055046" cy="534931"/>
          </a:xfrm>
        </p:grpSpPr>
        <p:sp>
          <p:nvSpPr>
            <p:cNvPr id="744" name="Google Shape;744;p17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7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7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7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7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9" name="Google Shape;749;p17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750" name="Google Shape;750;p17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7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7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7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7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5" name="Google Shape;755;p17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756" name="Google Shape;756;p17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7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7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7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7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1" name="Google Shape;761;p17"/>
          <p:cNvSpPr txBox="1">
            <a:spLocks noGrp="1"/>
          </p:cNvSpPr>
          <p:nvPr>
            <p:ph type="ctrTitle"/>
          </p:nvPr>
        </p:nvSpPr>
        <p:spPr>
          <a:xfrm>
            <a:off x="877650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762" name="Google Shape;762;p17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763" name="Google Shape;763;p17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7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7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7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7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8" name="Google Shape;768;p17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769" name="Google Shape;769;p17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17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17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17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17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9585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71" r:id="rId5"/>
    <p:sldLayoutId id="2147483680" r:id="rId6"/>
    <p:sldLayoutId id="214748368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3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0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00" y="3150562"/>
            <a:ext cx="3238500" cy="12263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28" name="Google Shape;1828;p38"/>
          <p:cNvSpPr txBox="1">
            <a:spLocks noGrp="1"/>
          </p:cNvSpPr>
          <p:nvPr>
            <p:ph type="ctrTitle"/>
          </p:nvPr>
        </p:nvSpPr>
        <p:spPr>
          <a:xfrm>
            <a:off x="2406450" y="1277975"/>
            <a:ext cx="4331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solidFill>
                  <a:schemeClr val="bg1">
                    <a:lumMod val="10000"/>
                  </a:schemeClr>
                </a:solidFill>
              </a:rPr>
              <a:t>BAB 2 </a:t>
            </a:r>
            <a:br>
              <a:rPr lang="id-ID" dirty="0" smtClean="0">
                <a:solidFill>
                  <a:schemeClr val="bg1">
                    <a:lumMod val="10000"/>
                  </a:schemeClr>
                </a:solidFill>
              </a:rPr>
            </a:br>
            <a:r>
              <a:rPr lang="id-ID" dirty="0" smtClean="0">
                <a:solidFill>
                  <a:schemeClr val="bg1">
                    <a:lumMod val="10000"/>
                  </a:schemeClr>
                </a:solidFill>
              </a:rPr>
              <a:t>SOLUSI PERSAMAAN TAK LINEAR </a:t>
            </a:r>
            <a:endParaRPr dirty="0">
              <a:solidFill>
                <a:schemeClr val="bg1">
                  <a:lumMod val="10000"/>
                </a:schemeClr>
              </a:solidFill>
              <a:sym typeface="Coming Soon"/>
            </a:endParaRPr>
          </a:p>
        </p:txBody>
      </p:sp>
      <p:sp>
        <p:nvSpPr>
          <p:cNvPr id="1830" name="Google Shape;1830;p38">
            <a:hlinkClick r:id="" action="ppaction://hlinkshowjump?jump=nextslide"/>
          </p:cNvPr>
          <p:cNvSpPr txBox="1"/>
          <p:nvPr/>
        </p:nvSpPr>
        <p:spPr>
          <a:xfrm>
            <a:off x="7575577" y="3782775"/>
            <a:ext cx="1128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GO!</a:t>
            </a:r>
            <a:endParaRPr sz="36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7050" y="3790950"/>
            <a:ext cx="3619500" cy="4770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id-ID" sz="2500" b="1" dirty="0" smtClean="0"/>
              <a:t>Pertemuan ke-2</a:t>
            </a:r>
            <a:endParaRPr lang="id-ID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18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6" name="Google Shape;1836;p39"/>
          <p:cNvSpPr txBox="1">
            <a:spLocks noGrp="1"/>
          </p:cNvSpPr>
          <p:nvPr>
            <p:ph type="ctrTitle"/>
          </p:nvPr>
        </p:nvSpPr>
        <p:spPr>
          <a:xfrm>
            <a:off x="1093903" y="31607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/>
              <a:t>B</a:t>
            </a:r>
            <a:r>
              <a:rPr lang="id-ID" sz="3500" dirty="0" smtClean="0"/>
              <a:t>. METODE TABULASI</a:t>
            </a:r>
            <a:endParaRPr sz="3500" dirty="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500" dirty="0"/>
          </a:p>
        </p:txBody>
      </p:sp>
      <p:sp>
        <p:nvSpPr>
          <p:cNvPr id="1837" name="Google Shape;1837;p39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8" name="Google Shape;1838;p39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229761" y="971271"/>
                <a:ext cx="7082963" cy="1685077"/>
              </a:xfrm>
              <a:prstGeom prst="rect">
                <a:avLst/>
              </a:prstGeom>
              <a:solidFill>
                <a:schemeClr val="accent4">
                  <a:lumMod val="9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300" dirty="0" smtClean="0"/>
                  <a:t>J</a:t>
                </a:r>
                <a:r>
                  <a:rPr lang="id-ID" sz="2300" dirty="0" smtClean="0"/>
                  <a:t>ika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3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3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23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sz="2300" b="0" i="1" smtClean="0">
                        <a:latin typeface="Cambria Math"/>
                      </a:rPr>
                      <m:t>)&lt;0</m:t>
                    </m:r>
                  </m:oMath>
                </a14:m>
                <a:r>
                  <a:rPr lang="id-ID" sz="2300" dirty="0"/>
                  <a:t> dan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3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3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23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sz="2300" i="1">
                        <a:latin typeface="Cambria Math"/>
                      </a:rPr>
                      <m:t>)</m:t>
                    </m:r>
                    <m:r>
                      <a:rPr lang="id-ID" sz="2300" b="0" i="1" smtClean="0">
                        <a:latin typeface="Cambria Math"/>
                      </a:rPr>
                      <m:t>&gt;</m:t>
                    </m:r>
                    <m:r>
                      <a:rPr lang="id-ID" sz="2300" i="1">
                        <a:latin typeface="Cambria Math"/>
                      </a:rPr>
                      <m:t>0</m:t>
                    </m:r>
                    <m:r>
                      <a:rPr lang="id-ID" sz="2300" b="0" i="1" smtClean="0">
                        <a:latin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id-ID" sz="2300" b="0" i="0" smtClean="0">
                        <a:latin typeface="Cambria Math"/>
                      </a:rPr>
                      <m:t>atau</m:t>
                    </m:r>
                  </m:oMath>
                </a14:m>
                <a:r>
                  <a:rPr lang="id-ID" sz="2300" dirty="0"/>
                  <a:t> sebaliknya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3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3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23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sz="2300" i="1">
                        <a:latin typeface="Cambria Math"/>
                      </a:rPr>
                      <m:t>)</m:t>
                    </m:r>
                    <m:r>
                      <a:rPr lang="id-ID" sz="2300" b="0" i="1" smtClean="0">
                        <a:latin typeface="Cambria Math"/>
                      </a:rPr>
                      <m:t>&gt;</m:t>
                    </m:r>
                    <m:r>
                      <a:rPr lang="id-ID" sz="2300" i="1">
                        <a:latin typeface="Cambria Math"/>
                      </a:rPr>
                      <m:t>0</m:t>
                    </m:r>
                  </m:oMath>
                </a14:m>
                <a:r>
                  <a:rPr lang="id-ID" sz="2300" dirty="0"/>
                  <a:t> </a:t>
                </a:r>
                <a:r>
                  <a:rPr lang="id-ID" sz="2300" dirty="0" smtClean="0"/>
                  <a:t>  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300" dirty="0" smtClean="0"/>
                  <a:t>dan </a:t>
                </a:r>
                <a:r>
                  <a:rPr lang="id-ID" sz="2300" dirty="0"/>
                  <a:t>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3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3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23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sz="2300" i="1">
                        <a:latin typeface="Cambria Math"/>
                      </a:rPr>
                      <m:t>)</m:t>
                    </m:r>
                    <m:r>
                      <a:rPr lang="id-ID" sz="2300" b="0" i="1" smtClean="0">
                        <a:latin typeface="Cambria Math"/>
                      </a:rPr>
                      <m:t>&lt;</m:t>
                    </m:r>
                    <m:r>
                      <a:rPr lang="id-ID" sz="2300" i="1">
                        <a:latin typeface="Cambria Math"/>
                      </a:rPr>
                      <m:t>0</m:t>
                    </m:r>
                  </m:oMath>
                </a14:m>
                <a:r>
                  <a:rPr lang="id-ID" sz="2300" dirty="0" smtClean="0"/>
                  <a:t> maka akan terdapat paling sedikit satu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300" dirty="0" smtClean="0"/>
                  <a:t>akar  yang terletak antara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3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3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23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sz="2300" dirty="0" smtClean="0"/>
                  <a:t> 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300" i="1">
                            <a:latin typeface="Cambria Math"/>
                          </a:rPr>
                        </m:ctrlPr>
                      </m:sSubPr>
                      <m:e>
                        <m:r>
                          <a:rPr lang="id-ID" sz="23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23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id-ID" sz="2300" dirty="0" smtClean="0"/>
                  <a:t>.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761" y="971271"/>
                <a:ext cx="7082963" cy="1685077"/>
              </a:xfrm>
              <a:prstGeom prst="rect">
                <a:avLst/>
              </a:prstGeom>
              <a:blipFill rotWithShape="1">
                <a:blip r:embed="rId3"/>
                <a:stretch>
                  <a:fillRect l="-1291" r="-258" b="-288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122886" y="3113299"/>
            <a:ext cx="77917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id-ID" sz="2400" dirty="0" smtClean="0"/>
              <a:t>Artinya </a:t>
            </a:r>
            <a:r>
              <a:rPr lang="id-ID" sz="2400" b="1" u="sng" dirty="0" smtClean="0"/>
              <a:t>diantara</a:t>
            </a:r>
            <a:r>
              <a:rPr lang="id-ID" sz="2400" dirty="0" smtClean="0"/>
              <a:t> f(x) yang </a:t>
            </a:r>
            <a:r>
              <a:rPr lang="id-ID" sz="2400" b="1" u="sng" dirty="0" smtClean="0"/>
              <a:t>berlainan tanda</a:t>
            </a:r>
            <a:r>
              <a:rPr lang="id-ID" sz="2400" b="1" dirty="0" smtClean="0"/>
              <a:t> </a:t>
            </a:r>
            <a:r>
              <a:rPr lang="id-ID" sz="2400" dirty="0" smtClean="0"/>
              <a:t>yaitu (+)   </a:t>
            </a:r>
          </a:p>
          <a:p>
            <a:pPr>
              <a:lnSpc>
                <a:spcPct val="150000"/>
              </a:lnSpc>
            </a:pPr>
            <a:r>
              <a:rPr lang="id-ID" sz="2400" dirty="0" smtClean="0"/>
              <a:t>dan (-), maka pasti terdapat paling sedikit satu akar.</a:t>
            </a:r>
            <a:endParaRPr lang="id-ID" sz="2400" dirty="0"/>
          </a:p>
          <a:p>
            <a:pPr>
              <a:lnSpc>
                <a:spcPct val="150000"/>
              </a:lnSpc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" name="Google Shape;1843;p40"/>
          <p:cNvSpPr txBox="1">
            <a:spLocks noGrp="1"/>
          </p:cNvSpPr>
          <p:nvPr>
            <p:ph type="title"/>
          </p:nvPr>
        </p:nvSpPr>
        <p:spPr>
          <a:xfrm>
            <a:off x="1581150" y="2126640"/>
            <a:ext cx="773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900" dirty="0"/>
              <a:t>Whoa!</a:t>
            </a:r>
            <a:endParaRPr sz="7900" dirty="0"/>
          </a:p>
        </p:txBody>
      </p:sp>
      <p:sp>
        <p:nvSpPr>
          <p:cNvPr id="2" name="Rectangle 1"/>
          <p:cNvSpPr/>
          <p:nvPr/>
        </p:nvSpPr>
        <p:spPr>
          <a:xfrm>
            <a:off x="1710732" y="-457200"/>
            <a:ext cx="7433268" cy="5600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262" y="-32615"/>
                <a:ext cx="9397688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500" dirty="0" smtClean="0"/>
                  <a:t>Contoh 1:</a:t>
                </a:r>
              </a:p>
              <a:p>
                <a:r>
                  <a:rPr lang="id-ID" sz="2500" dirty="0" smtClean="0"/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5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5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sz="2500" b="0" i="1" smtClean="0">
                        <a:latin typeface="Cambria Math"/>
                      </a:rPr>
                      <m:t>+4</m:t>
                    </m:r>
                    <m:r>
                      <a:rPr lang="id-ID" sz="2500" b="0" i="1" smtClean="0">
                        <a:latin typeface="Cambria Math"/>
                      </a:rPr>
                      <m:t>𝑥</m:t>
                    </m:r>
                    <m:r>
                      <a:rPr lang="id-ID" sz="2500" b="0" i="1" smtClean="0">
                        <a:latin typeface="Cambria Math"/>
                      </a:rPr>
                      <m:t> −6=0 </m:t>
                    </m:r>
                  </m:oMath>
                </a14:m>
                <a:r>
                  <a:rPr lang="id-ID" sz="2500" dirty="0" smtClean="0"/>
                  <a:t>dengan metode tabulasi !</a:t>
                </a:r>
                <a:endParaRPr lang="id-ID" sz="25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62" y="-32615"/>
                <a:ext cx="9397688" cy="861774"/>
              </a:xfrm>
              <a:prstGeom prst="rect">
                <a:avLst/>
              </a:prstGeom>
              <a:blipFill rotWithShape="1">
                <a:blip r:embed="rId3"/>
                <a:stretch>
                  <a:fillRect l="-1103" t="-4965" b="-1631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26554" y="751208"/>
            <a:ext cx="31683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Penyelesaian:</a:t>
            </a:r>
            <a:endParaRPr lang="id-ID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2861531"/>
                  </p:ext>
                </p:extLst>
              </p:nvPr>
            </p:nvGraphicFramePr>
            <p:xfrm>
              <a:off x="1123206" y="3467485"/>
              <a:ext cx="3946934" cy="944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6777"/>
                    <a:gridCol w="842415"/>
                    <a:gridCol w="748813"/>
                    <a:gridCol w="748813"/>
                    <a:gridCol w="640116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sz="2500" b="0" i="1" smtClean="0">
                                    <a:solidFill>
                                      <a:schemeClr val="tx1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id-ID" sz="2500" i="1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sz="2500" b="0" i="1" smtClean="0">
                                    <a:solidFill>
                                      <a:schemeClr val="tx1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id-ID" sz="2500" b="0" i="1" smtClean="0">
                                    <a:solidFill>
                                      <a:schemeClr val="tx1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id-ID" sz="2500" b="0" i="1" smtClean="0">
                                    <a:solidFill>
                                      <a:schemeClr val="tx1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id-ID" sz="2500" b="0" i="1" smtClean="0">
                                    <a:solidFill>
                                      <a:schemeClr val="tx1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500" i="1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2861531"/>
                  </p:ext>
                </p:extLst>
              </p:nvPr>
            </p:nvGraphicFramePr>
            <p:xfrm>
              <a:off x="1123206" y="3467485"/>
              <a:ext cx="3946934" cy="944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66777"/>
                    <a:gridCol w="842415"/>
                    <a:gridCol w="748813"/>
                    <a:gridCol w="748813"/>
                    <a:gridCol w="640116"/>
                  </a:tblGrid>
                  <a:tr h="4724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1282" r="-307547" b="-987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</a:tr>
                  <a:tr h="47244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102597" r="-3075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id-ID" sz="2500" dirty="0">
                            <a:solidFill>
                              <a:schemeClr val="tx1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Oval 9"/>
          <p:cNvSpPr/>
          <p:nvPr/>
        </p:nvSpPr>
        <p:spPr>
          <a:xfrm>
            <a:off x="3646426" y="3423665"/>
            <a:ext cx="1479562" cy="108058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200"/>
          </a:p>
        </p:txBody>
      </p:sp>
      <p:sp>
        <p:nvSpPr>
          <p:cNvPr id="12" name="TextBox 11"/>
          <p:cNvSpPr txBox="1"/>
          <p:nvPr/>
        </p:nvSpPr>
        <p:spPr>
          <a:xfrm>
            <a:off x="1091427" y="4513540"/>
            <a:ext cx="61525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Akar terletak diantara 1 dan 2</a:t>
            </a:r>
            <a:endParaRPr lang="id-ID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2012" y="1226084"/>
                <a:ext cx="427607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200" dirty="0" smtClean="0"/>
                  <a:t>Misal: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2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200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sz="2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id-ID" sz="22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id-ID" sz="2200" b="0" i="1" smtClean="0">
                            <a:latin typeface="Cambria Math"/>
                          </a:rPr>
                          <m:t>=</m:t>
                        </m:r>
                        <m:r>
                          <a:rPr lang="id-ID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2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sz="2200" i="1">
                        <a:latin typeface="Cambria Math"/>
                      </a:rPr>
                      <m:t>+4</m:t>
                    </m:r>
                    <m:r>
                      <a:rPr lang="id-ID" sz="2200" i="1">
                        <a:latin typeface="Cambria Math"/>
                      </a:rPr>
                      <m:t>𝑥</m:t>
                    </m:r>
                    <m:r>
                      <a:rPr lang="id-ID" sz="2200" i="1">
                        <a:latin typeface="Cambria Math"/>
                      </a:rPr>
                      <m:t> −6</m:t>
                    </m:r>
                  </m:oMath>
                </a14:m>
                <a:endParaRPr lang="id-ID" sz="2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12" y="1226084"/>
                <a:ext cx="4276078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1854" t="-7042" b="-2816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Google Shape;1846;p40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876;p43">
            <a:hlinkClick r:id="" action="ppaction://hlinkshowjump?jump=nextslide"/>
          </p:cNvPr>
          <p:cNvSpPr/>
          <p:nvPr/>
        </p:nvSpPr>
        <p:spPr>
          <a:xfrm>
            <a:off x="477525" y="383780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09113" y="1640831"/>
                <a:ext cx="47150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=(−1)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=−11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113" y="1640831"/>
                <a:ext cx="4715099" cy="430887"/>
              </a:xfrm>
              <a:prstGeom prst="rect">
                <a:avLst/>
              </a:prstGeom>
              <a:blipFill rotWithShape="1">
                <a:blip r:embed="rId6"/>
                <a:stretch>
                  <a:fillRect b="-183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14013" y="2057868"/>
                <a:ext cx="47150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=(0)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=−6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013" y="2057868"/>
                <a:ext cx="4715099" cy="430887"/>
              </a:xfrm>
              <a:prstGeom prst="rect">
                <a:avLst/>
              </a:prstGeom>
              <a:blipFill rotWithShape="1">
                <a:blip r:embed="rId7"/>
                <a:stretch>
                  <a:fillRect l="-906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02138" y="2466163"/>
                <a:ext cx="47150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138" y="2466163"/>
                <a:ext cx="4715099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906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88947" y="2888555"/>
                <a:ext cx="47150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=(2)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47" y="2888555"/>
                <a:ext cx="4715099" cy="430887"/>
              </a:xfrm>
              <a:prstGeom prst="rect">
                <a:avLst/>
              </a:prstGeom>
              <a:blipFill rotWithShape="1">
                <a:blip r:embed="rId9"/>
                <a:stretch>
                  <a:fillRect l="-906" b="-183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70045" y="3465935"/>
            <a:ext cx="4750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>
                <a:latin typeface="+mn-lt"/>
              </a:rPr>
              <a:t>-1</a:t>
            </a:r>
            <a:endParaRPr lang="id-ID" sz="2500" dirty="0"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62177" y="3958026"/>
            <a:ext cx="690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>
                <a:latin typeface="+mn-lt"/>
              </a:rPr>
              <a:t>-11</a:t>
            </a:r>
            <a:endParaRPr lang="id-ID" sz="25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93025" y="3469815"/>
            <a:ext cx="4750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>
                <a:latin typeface="+mn-lt"/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55678" y="3940196"/>
            <a:ext cx="690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-6</a:t>
            </a:r>
            <a:endParaRPr lang="id-ID" sz="25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23733" y="3465935"/>
            <a:ext cx="4750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>
                <a:latin typeface="+mn-lt"/>
              </a:rPr>
              <a:t>1</a:t>
            </a:r>
            <a:endParaRPr lang="id-ID" sz="25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15865" y="3933323"/>
            <a:ext cx="690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>
                <a:latin typeface="+mn-lt"/>
              </a:rPr>
              <a:t>-1</a:t>
            </a:r>
            <a:endParaRPr lang="id-ID" sz="25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15348" y="3468144"/>
            <a:ext cx="4750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>
                <a:latin typeface="+mn-lt"/>
              </a:rPr>
              <a:t>2</a:t>
            </a:r>
            <a:endParaRPr lang="id-ID" sz="25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4980" y="3944559"/>
            <a:ext cx="690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>
                <a:latin typeface="+mn-lt"/>
              </a:rPr>
              <a:t>10</a:t>
            </a:r>
            <a:endParaRPr lang="id-ID" sz="25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4550" y="1656971"/>
            <a:ext cx="831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1,0 </a:t>
            </a:r>
            <a:endParaRPr lang="id-ID" sz="2500" dirty="0"/>
          </a:p>
        </p:txBody>
      </p:sp>
      <p:sp>
        <p:nvSpPr>
          <p:cNvPr id="34" name="TextBox 33"/>
          <p:cNvSpPr txBox="1"/>
          <p:nvPr/>
        </p:nvSpPr>
        <p:spPr>
          <a:xfrm>
            <a:off x="8405754" y="1688331"/>
            <a:ext cx="831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2,0 </a:t>
            </a:r>
            <a:endParaRPr lang="id-ID" sz="25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757060" y="1907373"/>
            <a:ext cx="1648694" cy="1144"/>
          </a:xfrm>
          <a:prstGeom prst="line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733996"/>
              </p:ext>
            </p:extLst>
          </p:nvPr>
        </p:nvGraphicFramePr>
        <p:xfrm>
          <a:off x="4407481" y="2329893"/>
          <a:ext cx="4782044" cy="304800"/>
        </p:xfrm>
        <a:graphic>
          <a:graphicData uri="http://schemas.openxmlformats.org/drawingml/2006/table">
            <a:tbl>
              <a:tblPr firstRow="1" bandRow="1">
                <a:tableStyleId>{78EB6A57-CEA7-4C8E-9DF8-7EA4D2D20D7A}</a:tableStyleId>
              </a:tblPr>
              <a:tblGrid>
                <a:gridCol w="431868"/>
                <a:gridCol w="437597"/>
                <a:gridCol w="434731"/>
                <a:gridCol w="434731"/>
                <a:gridCol w="434731"/>
                <a:gridCol w="434731"/>
                <a:gridCol w="434731"/>
                <a:gridCol w="434731"/>
                <a:gridCol w="434731"/>
                <a:gridCol w="434731"/>
                <a:gridCol w="434731"/>
              </a:tblGrid>
              <a:tr h="287710"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1,0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1,2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1,3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1,4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1,5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1,6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1,7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1,8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1,9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2,0</a:t>
                      </a:r>
                      <a:endParaRPr lang="id-ID" sz="14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18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2" grpId="0"/>
      <p:bldP spid="23" grpId="0"/>
      <p:bldP spid="19" grpId="0"/>
      <p:bldP spid="20" grpId="0"/>
      <p:bldP spid="21" grpId="0"/>
      <p:bldP spid="22" grpId="0"/>
      <p:bldP spid="4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6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" name="Google Shape;1843;p40"/>
          <p:cNvSpPr txBox="1">
            <a:spLocks noGrp="1"/>
          </p:cNvSpPr>
          <p:nvPr>
            <p:ph type="title"/>
          </p:nvPr>
        </p:nvSpPr>
        <p:spPr>
          <a:xfrm>
            <a:off x="1581150" y="2126640"/>
            <a:ext cx="773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900" dirty="0"/>
              <a:t>Whoa!</a:t>
            </a:r>
            <a:endParaRPr sz="7900" dirty="0"/>
          </a:p>
        </p:txBody>
      </p:sp>
      <p:sp>
        <p:nvSpPr>
          <p:cNvPr id="1844" name="Google Shape;1844;p40"/>
          <p:cNvSpPr txBox="1">
            <a:spLocks noGrp="1"/>
          </p:cNvSpPr>
          <p:nvPr>
            <p:ph type="subTitle" idx="1"/>
          </p:nvPr>
        </p:nvSpPr>
        <p:spPr>
          <a:xfrm>
            <a:off x="4351925" y="2231750"/>
            <a:ext cx="2919600" cy="12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This could be the part of the presentation where you can introduce yourself, write your email…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566226" y="-457200"/>
            <a:ext cx="7577774" cy="5600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715474"/>
              </p:ext>
            </p:extLst>
          </p:nvPr>
        </p:nvGraphicFramePr>
        <p:xfrm>
          <a:off x="1468860" y="2453555"/>
          <a:ext cx="3963403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0811"/>
                <a:gridCol w="845930"/>
                <a:gridCol w="1112748"/>
                <a:gridCol w="10339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50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x</a:t>
                      </a:r>
                      <a:endParaRPr lang="id-ID" sz="2500" i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50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f(x)</a:t>
                      </a:r>
                      <a:endParaRPr lang="id-ID" sz="2500" i="1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415230" y="3535805"/>
            <a:ext cx="605501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Akar terletak diantara 1,1 dan 1,2</a:t>
            </a:r>
            <a:endParaRPr lang="id-ID" sz="2500" dirty="0"/>
          </a:p>
        </p:txBody>
      </p:sp>
      <p:sp>
        <p:nvSpPr>
          <p:cNvPr id="24" name="Oval 23"/>
          <p:cNvSpPr/>
          <p:nvPr/>
        </p:nvSpPr>
        <p:spPr>
          <a:xfrm>
            <a:off x="3163775" y="2416520"/>
            <a:ext cx="2415924" cy="1080585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200"/>
          </a:p>
        </p:txBody>
      </p:sp>
      <p:sp>
        <p:nvSpPr>
          <p:cNvPr id="25" name="Google Shape;1846;p40">
            <a:hlinkClick r:id="" action="ppaction://hlinkshowjump?jump=previousslide"/>
          </p:cNvPr>
          <p:cNvSpPr/>
          <p:nvPr/>
        </p:nvSpPr>
        <p:spPr>
          <a:xfrm flipH="1">
            <a:off x="477525" y="4420694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876;p43">
            <a:hlinkClick r:id="" action="ppaction://hlinkshowjump?jump=nextslide"/>
          </p:cNvPr>
          <p:cNvSpPr/>
          <p:nvPr/>
        </p:nvSpPr>
        <p:spPr>
          <a:xfrm>
            <a:off x="511651" y="3868244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7525" y="86468"/>
                <a:ext cx="427607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id-ID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r>
                        <a:rPr lang="id-ID" sz="2200" i="1">
                          <a:latin typeface="Cambria Math"/>
                        </a:rPr>
                        <m:t>𝑥</m:t>
                      </m:r>
                      <m:r>
                        <a:rPr lang="id-ID" sz="2200" i="1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5" y="86468"/>
                <a:ext cx="4276078" cy="430887"/>
              </a:xfrm>
              <a:prstGeom prst="rect">
                <a:avLst/>
              </a:prstGeom>
              <a:blipFill rotWithShape="1">
                <a:blip r:embed="rId3"/>
                <a:stretch>
                  <a:fillRect b="-183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39001" y="619965"/>
                <a:ext cx="47150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1,0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=(1,0)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1,0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001" y="619965"/>
                <a:ext cx="4715099" cy="430887"/>
              </a:xfrm>
              <a:prstGeom prst="rect">
                <a:avLst/>
              </a:prstGeom>
              <a:blipFill rotWithShape="1"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79526" y="1203252"/>
                <a:ext cx="506877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=−0,269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26" y="1203252"/>
                <a:ext cx="5068775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721" b="-183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391403" y="1789568"/>
                <a:ext cx="471509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1,2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=(1,2)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1,2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=0,528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403" y="1789568"/>
                <a:ext cx="4715099" cy="430887"/>
              </a:xfrm>
              <a:prstGeom prst="rect">
                <a:avLst/>
              </a:prstGeom>
              <a:blipFill rotWithShape="1">
                <a:blip r:embed="rId6"/>
                <a:stretch>
                  <a:fillRect l="-775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474020" y="2452846"/>
            <a:ext cx="792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1,0</a:t>
            </a:r>
            <a:endParaRPr lang="id-ID" sz="25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20527" y="2956812"/>
            <a:ext cx="690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-1</a:t>
            </a:r>
            <a:endParaRPr lang="id-ID" sz="25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49445" y="2420231"/>
            <a:ext cx="792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</a:t>
            </a:r>
            <a:endParaRPr lang="id-ID" sz="25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46576" y="2924197"/>
            <a:ext cx="11984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-0,269</a:t>
            </a:r>
            <a:endParaRPr lang="id-ID" sz="25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25067" y="2447143"/>
            <a:ext cx="792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1,2</a:t>
            </a:r>
            <a:endParaRPr lang="id-ID" sz="25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7987" y="2897285"/>
            <a:ext cx="11509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0,528</a:t>
            </a:r>
            <a:endParaRPr lang="id-ID" sz="25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36661" y="4040180"/>
            <a:ext cx="831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1,10 </a:t>
            </a:r>
            <a:endParaRPr lang="id-ID" sz="2500" dirty="0"/>
          </a:p>
        </p:txBody>
      </p:sp>
      <p:sp>
        <p:nvSpPr>
          <p:cNvPr id="23" name="TextBox 22"/>
          <p:cNvSpPr txBox="1"/>
          <p:nvPr/>
        </p:nvSpPr>
        <p:spPr>
          <a:xfrm>
            <a:off x="5097865" y="4071540"/>
            <a:ext cx="831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1,20 </a:t>
            </a:r>
            <a:endParaRPr lang="id-ID" sz="2500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3449171" y="4290582"/>
            <a:ext cx="1648694" cy="1144"/>
          </a:xfrm>
          <a:prstGeom prst="line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091972"/>
              </p:ext>
            </p:extLst>
          </p:nvPr>
        </p:nvGraphicFramePr>
        <p:xfrm>
          <a:off x="1021423" y="4565569"/>
          <a:ext cx="7885075" cy="396240"/>
        </p:xfrm>
        <a:graphic>
          <a:graphicData uri="http://schemas.openxmlformats.org/drawingml/2006/table">
            <a:tbl>
              <a:tblPr firstRow="1" bandRow="1">
                <a:tableStyleId>{78EB6A57-CEA7-4C8E-9DF8-7EA4D2D20D7A}</a:tableStyleId>
              </a:tblPr>
              <a:tblGrid>
                <a:gridCol w="716825"/>
                <a:gridCol w="716825"/>
                <a:gridCol w="716825"/>
                <a:gridCol w="716825"/>
                <a:gridCol w="716825"/>
                <a:gridCol w="716825"/>
                <a:gridCol w="716825"/>
                <a:gridCol w="716825"/>
                <a:gridCol w="716825"/>
                <a:gridCol w="716825"/>
                <a:gridCol w="716825"/>
              </a:tblGrid>
              <a:tr h="323336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1,10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1,11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1,12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1,14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1,15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1,16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1,17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1,18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1,19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1,20</a:t>
                      </a:r>
                      <a:endParaRPr lang="id-ID" sz="20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77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 animBg="1"/>
      <p:bldP spid="18" grpId="0"/>
      <p:bldP spid="19" grpId="0"/>
      <p:bldP spid="20" grpId="0"/>
      <p:bldP spid="21" grpId="0"/>
      <p:bldP spid="27" grpId="0"/>
      <p:bldP spid="28" grpId="0"/>
      <p:bldP spid="29" grpId="0"/>
      <p:bldP spid="30" grpId="0"/>
      <p:bldP spid="31" grpId="0"/>
      <p:bldP spid="32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6226" y="-469075"/>
            <a:ext cx="7577774" cy="5600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639243"/>
              </p:ext>
            </p:extLst>
          </p:nvPr>
        </p:nvGraphicFramePr>
        <p:xfrm>
          <a:off x="1222137" y="2762689"/>
          <a:ext cx="6946682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5050"/>
                <a:gridCol w="1251056"/>
                <a:gridCol w="1187644"/>
                <a:gridCol w="1187644"/>
                <a:gridCol w="1187644"/>
                <a:gridCol w="1187644"/>
              </a:tblGrid>
              <a:tr h="388725">
                <a:tc>
                  <a:txBody>
                    <a:bodyPr/>
                    <a:lstStyle/>
                    <a:p>
                      <a:pPr algn="ctr"/>
                      <a:r>
                        <a:rPr lang="id-ID" sz="25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id-ID" sz="25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5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f(x)</a:t>
                      </a:r>
                      <a:endParaRPr lang="id-ID" sz="25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5735118" y="2737111"/>
            <a:ext cx="2530438" cy="109762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200"/>
          </a:p>
        </p:txBody>
      </p:sp>
      <p:sp>
        <p:nvSpPr>
          <p:cNvPr id="27" name="TextBox 26"/>
          <p:cNvSpPr txBox="1"/>
          <p:nvPr/>
        </p:nvSpPr>
        <p:spPr>
          <a:xfrm>
            <a:off x="1205480" y="3733887"/>
            <a:ext cx="6357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Akar terletak diantara 1,13 dan 1,14</a:t>
            </a:r>
            <a:endParaRPr lang="id-ID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9400" y="59375"/>
                <a:ext cx="427607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id-ID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r>
                        <a:rPr lang="id-ID" sz="2200" i="1">
                          <a:latin typeface="Cambria Math"/>
                        </a:rPr>
                        <m:t>𝑥</m:t>
                      </m:r>
                      <m:r>
                        <a:rPr lang="id-ID" sz="2200" i="1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00" y="59375"/>
                <a:ext cx="4276078" cy="430887"/>
              </a:xfrm>
              <a:prstGeom prst="rect">
                <a:avLst/>
              </a:prstGeom>
              <a:blipFill rotWithShape="1">
                <a:blip r:embed="rId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13376" y="516451"/>
                <a:ext cx="574368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1,10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=(1,10)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1,10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=−0,269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376" y="516451"/>
                <a:ext cx="5743685" cy="430887"/>
              </a:xfrm>
              <a:prstGeom prst="rect">
                <a:avLst/>
              </a:prstGeom>
              <a:blipFill rotWithShape="1"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89525" y="923588"/>
                <a:ext cx="58701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1,11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=(1,11)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1,11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=−0,192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525" y="923588"/>
                <a:ext cx="5870187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623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9525" y="1338985"/>
                <a:ext cx="6256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1,12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=(1,12)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1,12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=−0,115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525" y="1338985"/>
                <a:ext cx="6256301" cy="430887"/>
              </a:xfrm>
              <a:prstGeom prst="rect">
                <a:avLst/>
              </a:prstGeom>
              <a:blipFill rotWithShape="1">
                <a:blip r:embed="rId6"/>
                <a:stretch>
                  <a:fillRect l="-585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20389" y="1769872"/>
                <a:ext cx="6256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1,13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=(1,13)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1,13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=−0,037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389" y="1769872"/>
                <a:ext cx="6256301" cy="430887"/>
              </a:xfrm>
              <a:prstGeom prst="rect">
                <a:avLst/>
              </a:prstGeom>
              <a:blipFill rotWithShape="1">
                <a:blip r:embed="rId7"/>
                <a:stretch>
                  <a:fillRect l="-585" b="-183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32264" y="2180719"/>
                <a:ext cx="6256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1,14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=(1,14)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1,14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=0,042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4" y="2180719"/>
                <a:ext cx="6256301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585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319638" y="2740992"/>
            <a:ext cx="9341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1,10</a:t>
            </a:r>
            <a:endParaRPr lang="id-ID" sz="25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1769" y="3244958"/>
            <a:ext cx="1172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-0,269</a:t>
            </a:r>
            <a:endParaRPr lang="id-ID" sz="25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34361" y="2759896"/>
            <a:ext cx="9259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1,11</a:t>
            </a:r>
            <a:endParaRPr lang="id-ID" sz="25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15110" y="3218046"/>
            <a:ext cx="116444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-0,192</a:t>
            </a:r>
            <a:endParaRPr lang="id-ID" sz="25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82117" y="2740992"/>
            <a:ext cx="10530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1,12</a:t>
            </a:r>
            <a:endParaRPr lang="id-ID" sz="25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22242" y="3225727"/>
            <a:ext cx="11727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-0,115</a:t>
            </a:r>
            <a:endParaRPr lang="id-ID" sz="25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96428" y="2772736"/>
            <a:ext cx="94607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1,13</a:t>
            </a:r>
            <a:endParaRPr lang="id-ID" sz="25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94991" y="3236950"/>
            <a:ext cx="1148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-0,037</a:t>
            </a:r>
            <a:endParaRPr lang="id-ID" sz="25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86968" y="2740992"/>
            <a:ext cx="9517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1,14</a:t>
            </a:r>
            <a:endParaRPr lang="id-ID" sz="25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47837" y="3225727"/>
            <a:ext cx="10776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0,042</a:t>
            </a:r>
            <a:endParaRPr lang="id-ID" sz="2500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98064" y="4063930"/>
            <a:ext cx="10104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1,130 </a:t>
            </a:r>
            <a:endParaRPr lang="id-ID" sz="2500" dirty="0"/>
          </a:p>
        </p:txBody>
      </p:sp>
      <p:sp>
        <p:nvSpPr>
          <p:cNvPr id="25" name="TextBox 24"/>
          <p:cNvSpPr txBox="1"/>
          <p:nvPr/>
        </p:nvSpPr>
        <p:spPr>
          <a:xfrm>
            <a:off x="5097864" y="4095290"/>
            <a:ext cx="11248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1,140 </a:t>
            </a:r>
            <a:endParaRPr lang="id-ID" sz="2500" dirty="0"/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3449171" y="4314332"/>
            <a:ext cx="1648694" cy="1144"/>
          </a:xfrm>
          <a:prstGeom prst="line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507081"/>
              </p:ext>
            </p:extLst>
          </p:nvPr>
        </p:nvGraphicFramePr>
        <p:xfrm>
          <a:off x="760017" y="4577444"/>
          <a:ext cx="8383980" cy="365760"/>
        </p:xfrm>
        <a:graphic>
          <a:graphicData uri="http://schemas.openxmlformats.org/drawingml/2006/table">
            <a:tbl>
              <a:tblPr firstRow="1" bandRow="1">
                <a:tableStyleId>{78EB6A57-CEA7-4C8E-9DF8-7EA4D2D20D7A}</a:tableStyleId>
              </a:tblPr>
              <a:tblGrid>
                <a:gridCol w="762180"/>
                <a:gridCol w="762180"/>
                <a:gridCol w="762180"/>
                <a:gridCol w="762180"/>
                <a:gridCol w="762180"/>
                <a:gridCol w="762180"/>
                <a:gridCol w="762180"/>
                <a:gridCol w="762180"/>
                <a:gridCol w="762180"/>
                <a:gridCol w="762180"/>
                <a:gridCol w="762180"/>
              </a:tblGrid>
              <a:tr h="323336"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1,130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1,131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1,132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1,133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1,134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1,135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1,136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1,137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1,138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1,139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1,140</a:t>
                      </a:r>
                      <a:endParaRPr lang="id-ID" sz="18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00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7" grpId="0"/>
      <p:bldP spid="13" grpId="0"/>
      <p:bldP spid="14" grpId="0"/>
      <p:bldP spid="15" grpId="0"/>
      <p:bldP spid="16" grpId="0"/>
      <p:bldP spid="19" grpId="0"/>
      <p:bldP spid="23" grpId="0"/>
      <p:bldP spid="24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22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" name="Google Shape;1844;p40"/>
          <p:cNvSpPr txBox="1">
            <a:spLocks noGrp="1"/>
          </p:cNvSpPr>
          <p:nvPr>
            <p:ph type="subTitle" idx="1"/>
          </p:nvPr>
        </p:nvSpPr>
        <p:spPr>
          <a:xfrm>
            <a:off x="3112200" y="2864075"/>
            <a:ext cx="2919600" cy="12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This could be the part of the presentation where you can introduce yourself, write your email…</a:t>
            </a:r>
            <a:endParaRPr dirty="0"/>
          </a:p>
        </p:txBody>
      </p:sp>
      <p:sp>
        <p:nvSpPr>
          <p:cNvPr id="1846" name="Google Shape;1846;p40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1566225" y="-457200"/>
            <a:ext cx="7939725" cy="5600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701452"/>
              </p:ext>
            </p:extLst>
          </p:nvPr>
        </p:nvGraphicFramePr>
        <p:xfrm>
          <a:off x="1220389" y="3176987"/>
          <a:ext cx="7537230" cy="94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7826"/>
                <a:gridCol w="1103665"/>
                <a:gridCol w="1100465"/>
                <a:gridCol w="1148760"/>
                <a:gridCol w="1235582"/>
                <a:gridCol w="1192171"/>
                <a:gridCol w="10087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5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id-ID" sz="25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5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f(x)</a:t>
                      </a:r>
                      <a:endParaRPr lang="id-ID" sz="25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5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Oval 20"/>
          <p:cNvSpPr/>
          <p:nvPr/>
        </p:nvSpPr>
        <p:spPr>
          <a:xfrm>
            <a:off x="6448612" y="3084631"/>
            <a:ext cx="2600388" cy="113036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411270" y="4412291"/>
                <a:ext cx="6408712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500" dirty="0" smtClean="0"/>
                  <a:t>Jadi akar </a:t>
                </a:r>
                <a:r>
                  <a:rPr lang="id-ID" sz="2500" dirty="0"/>
                  <a:t>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5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5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sz="2500" i="1">
                        <a:latin typeface="Cambria Math"/>
                      </a:rPr>
                      <m:t>+4</m:t>
                    </m:r>
                    <m:r>
                      <a:rPr lang="id-ID" sz="2500" i="1">
                        <a:latin typeface="Cambria Math"/>
                      </a:rPr>
                      <m:t>𝑥</m:t>
                    </m:r>
                    <m:r>
                      <a:rPr lang="id-ID" sz="2500" i="1">
                        <a:latin typeface="Cambria Math"/>
                      </a:rPr>
                      <m:t> −6=0 </m:t>
                    </m:r>
                  </m:oMath>
                </a14:m>
                <a:r>
                  <a:rPr lang="id-ID" sz="2500" dirty="0" smtClean="0"/>
                  <a:t>adalah 1,135</a:t>
                </a:r>
                <a:endParaRPr lang="id-ID" sz="25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270" y="4412291"/>
                <a:ext cx="6408712" cy="477054"/>
              </a:xfrm>
              <a:prstGeom prst="rect">
                <a:avLst/>
              </a:prstGeom>
              <a:blipFill rotWithShape="1">
                <a:blip r:embed="rId3"/>
                <a:stretch>
                  <a:fillRect l="-1618" t="-8974" r="-761" b="-3076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Google Shape;1876;p43">
            <a:hlinkClick r:id="" action="ppaction://hlinkshowjump?jump=nextslide"/>
          </p:cNvPr>
          <p:cNvSpPr/>
          <p:nvPr/>
        </p:nvSpPr>
        <p:spPr>
          <a:xfrm>
            <a:off x="477525" y="383780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9400" y="59375"/>
                <a:ext cx="427607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id-ID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r>
                        <a:rPr lang="id-ID" sz="2200" i="1">
                          <a:latin typeface="Cambria Math"/>
                        </a:rPr>
                        <m:t>𝑥</m:t>
                      </m:r>
                      <m:r>
                        <a:rPr lang="id-ID" sz="2200" i="1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00" y="59375"/>
                <a:ext cx="4276078" cy="430887"/>
              </a:xfrm>
              <a:prstGeom prst="rect">
                <a:avLst/>
              </a:prstGeom>
              <a:blipFill rotWithShape="1"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6496" y="504576"/>
                <a:ext cx="677248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1,130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=(1,130)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1,130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=−0,037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96" y="504576"/>
                <a:ext cx="6772480" cy="430887"/>
              </a:xfrm>
              <a:prstGeom prst="rect">
                <a:avLst/>
              </a:prstGeom>
              <a:blipFill rotWithShape="1">
                <a:blip r:embed="rId5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89525" y="923588"/>
                <a:ext cx="58701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1,131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=(1,131)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1,131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=−0,029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525" y="923588"/>
                <a:ext cx="5870187" cy="430887"/>
              </a:xfrm>
              <a:prstGeom prst="rect">
                <a:avLst/>
              </a:prstGeom>
              <a:blipFill rotWithShape="1">
                <a:blip r:embed="rId6"/>
                <a:stretch>
                  <a:fillRect l="-623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89525" y="1338985"/>
                <a:ext cx="6256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1,132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=(1,132)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1,132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=−0,021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525" y="1338985"/>
                <a:ext cx="6256301" cy="430887"/>
              </a:xfrm>
              <a:prstGeom prst="rect">
                <a:avLst/>
              </a:prstGeom>
              <a:blipFill rotWithShape="1">
                <a:blip r:embed="rId7"/>
                <a:stretch>
                  <a:fillRect l="-585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20389" y="1769872"/>
                <a:ext cx="6256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1,133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=(1,133)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1,133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</m:t>
                      </m:r>
                      <m:r>
                        <a:rPr lang="id-ID" sz="2200" b="0" i="1" smtClean="0">
                          <a:latin typeface="Cambria Math"/>
                        </a:rPr>
                        <m:t> </m:t>
                      </m:r>
                      <m:r>
                        <a:rPr lang="id-ID" sz="2200" b="0" i="0" smtClean="0">
                          <a:latin typeface="Cambria Math"/>
                        </a:rPr>
                        <m:t>014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389" y="1769872"/>
                <a:ext cx="6256301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585" b="-183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32264" y="2180719"/>
                <a:ext cx="6256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1,134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=(1,134)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1,134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=−0,006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264" y="2180719"/>
                <a:ext cx="6256301" cy="430887"/>
              </a:xfrm>
              <a:prstGeom prst="rect">
                <a:avLst/>
              </a:prstGeom>
              <a:blipFill rotWithShape="1">
                <a:blip r:embed="rId9"/>
                <a:stretch>
                  <a:fillRect l="-585" b="-20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30289" y="2618119"/>
                <a:ext cx="62563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id-ID" sz="2200" b="0" i="1" smtClean="0">
                                  <a:latin typeface="Cambria Math"/>
                                </a:rPr>
                                <m:t>1,135</m:t>
                              </m:r>
                            </m:e>
                          </m:d>
                          <m:r>
                            <a:rPr lang="id-ID" sz="2200" b="0" i="1" smtClean="0">
                              <a:latin typeface="Cambria Math"/>
                            </a:rPr>
                            <m:t>=(1,135)</m:t>
                          </m:r>
                        </m:e>
                        <m:sup>
                          <m:r>
                            <a:rPr lang="id-ID" sz="2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id-ID" sz="2200" i="1">
                          <a:latin typeface="Cambria Math"/>
                        </a:rPr>
                        <m:t>+4</m:t>
                      </m:r>
                      <m:d>
                        <m:dPr>
                          <m:ctrlPr>
                            <a:rPr lang="id-ID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id-ID" sz="2200" b="0" i="1" smtClean="0">
                              <a:latin typeface="Cambria Math"/>
                            </a:rPr>
                            <m:t>1,135</m:t>
                          </m:r>
                        </m:e>
                      </m:d>
                      <m:r>
                        <a:rPr lang="id-ID" sz="2200" i="1">
                          <a:latin typeface="Cambria Math"/>
                        </a:rPr>
                        <m:t>−6</m:t>
                      </m:r>
                      <m:r>
                        <a:rPr lang="id-ID" sz="2200" b="0" i="0" smtClean="0">
                          <a:latin typeface="Cambria Math"/>
                        </a:rPr>
                        <m:t>=0,002</m:t>
                      </m:r>
                    </m:oMath>
                  </m:oMathPara>
                </a14:m>
                <a:endParaRPr lang="id-ID" sz="2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289" y="2618119"/>
                <a:ext cx="6256301" cy="430887"/>
              </a:xfrm>
              <a:prstGeom prst="rect">
                <a:avLst/>
              </a:prstGeom>
              <a:blipFill rotWithShape="1">
                <a:blip r:embed="rId10"/>
                <a:stretch>
                  <a:fillRect l="-682" b="-1831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979817" y="3169599"/>
            <a:ext cx="10648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1,130</a:t>
            </a:r>
            <a:endParaRPr lang="id-ID" sz="2500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31323" y="3649815"/>
            <a:ext cx="1172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-0,037</a:t>
            </a:r>
            <a:endParaRPr lang="id-ID" sz="25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5016" y="3166437"/>
            <a:ext cx="10648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1,131</a:t>
            </a:r>
            <a:endParaRPr lang="id-ID" sz="25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4647" y="3646653"/>
            <a:ext cx="1172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-0,029</a:t>
            </a:r>
            <a:endParaRPr lang="id-ID" sz="25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0563" y="3166437"/>
            <a:ext cx="10648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1,132</a:t>
            </a:r>
            <a:endParaRPr lang="id-ID" sz="25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56628" y="3643491"/>
            <a:ext cx="1172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-0,021</a:t>
            </a:r>
            <a:endParaRPr lang="id-ID" sz="25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19407" y="3172761"/>
            <a:ext cx="10648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1,133</a:t>
            </a:r>
            <a:endParaRPr lang="id-ID" sz="25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41202" y="3649815"/>
            <a:ext cx="1172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-0,014</a:t>
            </a:r>
            <a:endParaRPr lang="id-ID" sz="25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24601" y="3166557"/>
            <a:ext cx="10648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1,134</a:t>
            </a:r>
            <a:endParaRPr lang="id-ID" sz="25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76107" y="3634898"/>
            <a:ext cx="1172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-0,006</a:t>
            </a:r>
            <a:endParaRPr lang="id-ID" sz="2500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44270" y="3209307"/>
            <a:ext cx="12443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1,135</a:t>
            </a:r>
            <a:endParaRPr lang="id-ID" sz="25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67101" y="3665773"/>
            <a:ext cx="11726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dirty="0" smtClean="0">
                <a:latin typeface="+mn-lt"/>
              </a:rPr>
              <a:t>0,002</a:t>
            </a:r>
            <a:endParaRPr lang="id-ID" sz="25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12" grpId="0"/>
      <p:bldP spid="13" grpId="0"/>
      <p:bldP spid="14" grpId="0"/>
      <p:bldP spid="15" grpId="0"/>
      <p:bldP spid="16" grpId="0"/>
      <p:bldP spid="19" grpId="0"/>
      <p:bldP spid="23" grpId="0"/>
      <p:bldP spid="24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3" name="Google Shape;2643;p70">
            <a:hlinkClick r:id="rId3" action="ppaction://hlinksldjump"/>
          </p:cNvPr>
          <p:cNvSpPr txBox="1"/>
          <p:nvPr/>
        </p:nvSpPr>
        <p:spPr>
          <a:xfrm>
            <a:off x="165914" y="195019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01</a:t>
            </a:r>
            <a:endParaRPr sz="2500" b="1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644" name="Google Shape;2644;p70">
            <a:hlinkClick r:id="" action="ppaction://noaction"/>
          </p:cNvPr>
          <p:cNvSpPr txBox="1"/>
          <p:nvPr/>
        </p:nvSpPr>
        <p:spPr>
          <a:xfrm>
            <a:off x="253464" y="879869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02</a:t>
            </a:r>
            <a:endParaRPr sz="25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645" name="Google Shape;2645;p70"/>
          <p:cNvSpPr txBox="1"/>
          <p:nvPr/>
        </p:nvSpPr>
        <p:spPr>
          <a:xfrm>
            <a:off x="274064" y="1529807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03</a:t>
            </a:r>
            <a:endParaRPr sz="25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2014" y="-1264475"/>
            <a:ext cx="8237436" cy="641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88214" y="-119531"/>
                <a:ext cx="8712968" cy="1823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sz="2500" dirty="0" smtClean="0"/>
                  <a:t>Contoh 2: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500" dirty="0" smtClean="0"/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5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id-ID" sz="25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id-ID" sz="2500" i="1">
                        <a:latin typeface="Cambria Math"/>
                      </a:rPr>
                      <m:t>−</m:t>
                    </m:r>
                    <m:r>
                      <a:rPr lang="id-ID" sz="2500" i="1" smtClean="0">
                        <a:latin typeface="Cambria Math"/>
                      </a:rPr>
                      <m:t>5</m:t>
                    </m:r>
                    <m:sSup>
                      <m:sSupPr>
                        <m:ctrlPr>
                          <a:rPr lang="id-ID" sz="25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500" b="0" i="1" smtClean="0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id-ID" sz="2500" dirty="0" smtClean="0"/>
                  <a:t>= 0 dalam selang [0,1]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sz="2500" dirty="0" smtClean="0"/>
                  <a:t>dengan metode tabulasi!</a:t>
                </a:r>
                <a:endParaRPr lang="id-ID" sz="25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214" y="-119531"/>
                <a:ext cx="8712968" cy="1823576"/>
              </a:xfrm>
              <a:prstGeom prst="rect">
                <a:avLst/>
              </a:prstGeom>
              <a:blipFill rotWithShape="1">
                <a:blip r:embed="rId4"/>
                <a:stretch>
                  <a:fillRect l="-1120" b="-3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69488" y="1740013"/>
            <a:ext cx="31683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Penyelesaian:</a:t>
            </a:r>
            <a:endParaRPr lang="id-ID" sz="25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965061"/>
              </p:ext>
            </p:extLst>
          </p:nvPr>
        </p:nvGraphicFramePr>
        <p:xfrm>
          <a:off x="926164" y="3064816"/>
          <a:ext cx="8027835" cy="897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936"/>
                <a:gridCol w="609600"/>
                <a:gridCol w="971550"/>
                <a:gridCol w="952500"/>
                <a:gridCol w="952500"/>
                <a:gridCol w="952500"/>
                <a:gridCol w="933450"/>
                <a:gridCol w="952500"/>
                <a:gridCol w="1019299"/>
              </a:tblGrid>
              <a:tr h="264150">
                <a:tc>
                  <a:txBody>
                    <a:bodyPr/>
                    <a:lstStyle/>
                    <a:p>
                      <a:pPr algn="ctr"/>
                      <a:r>
                        <a:rPr lang="id-ID" sz="23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id-ID" sz="23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0,1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0,2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0,3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0,4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0,5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0,7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5930">
                <a:tc>
                  <a:txBody>
                    <a:bodyPr/>
                    <a:lstStyle/>
                    <a:p>
                      <a:pPr algn="ctr"/>
                      <a:r>
                        <a:rPr lang="id-ID" sz="23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f(x)</a:t>
                      </a:r>
                      <a:endParaRPr lang="id-ID" sz="23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1,055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1,021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0,692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0,399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0,022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-0,436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6887688" y="3018002"/>
            <a:ext cx="2149434" cy="103225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500"/>
          </a:p>
        </p:txBody>
      </p:sp>
      <p:sp>
        <p:nvSpPr>
          <p:cNvPr id="12" name="TextBox 11"/>
          <p:cNvSpPr txBox="1"/>
          <p:nvPr/>
        </p:nvSpPr>
        <p:spPr>
          <a:xfrm>
            <a:off x="1045688" y="4282522"/>
            <a:ext cx="62591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Akar terletak diantara 0,6 dan 0,7</a:t>
            </a:r>
            <a:endParaRPr lang="id-ID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85408" y="2319980"/>
                <a:ext cx="420689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500" dirty="0" smtClean="0"/>
                  <a:t>Misal: </a:t>
                </a:r>
                <a:r>
                  <a:rPr lang="id-ID" sz="2500" i="1" dirty="0" smtClean="0"/>
                  <a:t>f(x)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5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id-ID" sz="25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id-ID" sz="2500" i="1">
                        <a:latin typeface="Cambria Math"/>
                      </a:rPr>
                      <m:t>−5</m:t>
                    </m:r>
                    <m:sSup>
                      <m:sSupPr>
                        <m:ctrlPr>
                          <a:rPr lang="id-ID" sz="25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500" i="1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endParaRPr lang="id-ID" sz="25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408" y="2319980"/>
                <a:ext cx="4206890" cy="477054"/>
              </a:xfrm>
              <a:prstGeom prst="rect">
                <a:avLst/>
              </a:prstGeom>
              <a:blipFill rotWithShape="1">
                <a:blip r:embed="rId5"/>
                <a:stretch>
                  <a:fillRect l="-2464" t="-8974" b="-3076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989906" y="1384994"/>
            <a:ext cx="10104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0,0 </a:t>
            </a:r>
            <a:endParaRPr lang="id-ID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7589706" y="1416354"/>
            <a:ext cx="11248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1,0 </a:t>
            </a:r>
            <a:endParaRPr lang="id-ID" sz="25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941013" y="1635396"/>
            <a:ext cx="1648694" cy="1144"/>
          </a:xfrm>
          <a:prstGeom prst="line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635500"/>
              </p:ext>
            </p:extLst>
          </p:nvPr>
        </p:nvGraphicFramePr>
        <p:xfrm>
          <a:off x="3817214" y="1872707"/>
          <a:ext cx="5162696" cy="335280"/>
        </p:xfrm>
        <a:graphic>
          <a:graphicData uri="http://schemas.openxmlformats.org/drawingml/2006/table">
            <a:tbl>
              <a:tblPr firstRow="1" bandRow="1">
                <a:tableStyleId>{78EB6A57-CEA7-4C8E-9DF8-7EA4D2D20D7A}</a:tableStyleId>
              </a:tblPr>
              <a:tblGrid>
                <a:gridCol w="469336"/>
                <a:gridCol w="469336"/>
                <a:gridCol w="469336"/>
                <a:gridCol w="469336"/>
                <a:gridCol w="469336"/>
                <a:gridCol w="469336"/>
                <a:gridCol w="469336"/>
                <a:gridCol w="469336"/>
                <a:gridCol w="469336"/>
                <a:gridCol w="469336"/>
                <a:gridCol w="469336"/>
              </a:tblGrid>
              <a:tr h="323336"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0,1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0,2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0,3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0,4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0,5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0,7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0,8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0,9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1,0</a:t>
                      </a:r>
                      <a:endParaRPr lang="id-ID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2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2" grpId="0"/>
      <p:bldP spid="19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" name="Google Shape;2641;p70">
            <a:hlinkClick r:id="" action="ppaction://hlinkshowjump?jump=nextslide"/>
          </p:cNvPr>
          <p:cNvSpPr/>
          <p:nvPr/>
        </p:nvSpPr>
        <p:spPr>
          <a:xfrm>
            <a:off x="514139" y="3846292"/>
            <a:ext cx="147699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</p:txBody>
      </p:sp>
      <p:sp>
        <p:nvSpPr>
          <p:cNvPr id="2642" name="Google Shape;2642;p70">
            <a:hlinkClick r:id="" action="ppaction://hlinkshowjump?jump=previousslide"/>
          </p:cNvPr>
          <p:cNvSpPr/>
          <p:nvPr/>
        </p:nvSpPr>
        <p:spPr>
          <a:xfrm flipH="1">
            <a:off x="480014" y="4379692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3" name="Google Shape;2643;p70">
            <a:hlinkClick r:id="rId3" action="ppaction://hlinksldjump"/>
          </p:cNvPr>
          <p:cNvSpPr txBox="1"/>
          <p:nvPr/>
        </p:nvSpPr>
        <p:spPr>
          <a:xfrm>
            <a:off x="172064" y="19049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01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644" name="Google Shape;2644;p70">
            <a:hlinkClick r:id="" action="ppaction://noaction"/>
          </p:cNvPr>
          <p:cNvSpPr txBox="1"/>
          <p:nvPr/>
        </p:nvSpPr>
        <p:spPr>
          <a:xfrm>
            <a:off x="259614" y="87534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02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2645" name="Google Shape;2645;p70"/>
          <p:cNvSpPr txBox="1"/>
          <p:nvPr/>
        </p:nvSpPr>
        <p:spPr>
          <a:xfrm>
            <a:off x="280214" y="1525283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03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67274" y="-939320"/>
            <a:ext cx="8574886" cy="641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2396784" y="267978"/>
            <a:ext cx="2745523" cy="1088227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500"/>
          </a:p>
        </p:txBody>
      </p:sp>
      <p:sp>
        <p:nvSpPr>
          <p:cNvPr id="14" name="TextBox 13"/>
          <p:cNvSpPr txBox="1"/>
          <p:nvPr/>
        </p:nvSpPr>
        <p:spPr>
          <a:xfrm>
            <a:off x="1367274" y="1616117"/>
            <a:ext cx="71741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500" dirty="0" smtClean="0"/>
              <a:t>Akar terletak diantara 0,60 dan 0,61</a:t>
            </a:r>
            <a:endParaRPr lang="id-ID" sz="25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716178"/>
              </p:ext>
            </p:extLst>
          </p:nvPr>
        </p:nvGraphicFramePr>
        <p:xfrm>
          <a:off x="1423231" y="2423419"/>
          <a:ext cx="7244519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269"/>
                <a:gridCol w="933450"/>
                <a:gridCol w="933450"/>
                <a:gridCol w="914400"/>
                <a:gridCol w="933450"/>
                <a:gridCol w="933450"/>
                <a:gridCol w="914400"/>
                <a:gridCol w="10096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3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id-ID" sz="23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0,600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0,601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0,602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0,603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0,604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0,605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0,606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3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f(x)</a:t>
                      </a:r>
                      <a:endParaRPr lang="id-ID" sz="23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0,022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0,018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0,014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0,010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0,005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0,001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-0,003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6522863" y="2398970"/>
            <a:ext cx="2392537" cy="93610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5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67274" y="3611684"/>
                <a:ext cx="7888013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500" dirty="0" smtClean="0"/>
                  <a:t>Jadi akar </a:t>
                </a:r>
                <a:r>
                  <a:rPr lang="id-ID" sz="2500" dirty="0"/>
                  <a:t>dari</a:t>
                </a:r>
                <a:r>
                  <a:rPr lang="id-ID" sz="25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5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id-ID" sz="250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id-ID" sz="2500" i="1">
                        <a:latin typeface="Cambria Math"/>
                      </a:rPr>
                      <m:t>−5</m:t>
                    </m:r>
                    <m:sSup>
                      <m:sSupPr>
                        <m:ctrlPr>
                          <a:rPr lang="id-ID" sz="25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25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2500" i="1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id-ID" sz="2500" dirty="0"/>
                  <a:t>= </a:t>
                </a:r>
                <a:r>
                  <a:rPr lang="id-ID" sz="2500" dirty="0" smtClean="0"/>
                  <a:t>0 adalah 0,605</a:t>
                </a:r>
                <a:endParaRPr lang="id-ID" sz="25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274" y="3611684"/>
                <a:ext cx="7888013" cy="477054"/>
              </a:xfrm>
              <a:prstGeom prst="rect">
                <a:avLst/>
              </a:prstGeom>
              <a:blipFill rotWithShape="1">
                <a:blip r:embed="rId4"/>
                <a:stretch>
                  <a:fillRect l="-1236" t="-8861" b="-2911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436746"/>
              </p:ext>
            </p:extLst>
          </p:nvPr>
        </p:nvGraphicFramePr>
        <p:xfrm>
          <a:off x="1432237" y="341138"/>
          <a:ext cx="3522126" cy="897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7207"/>
                <a:gridCol w="1017061"/>
                <a:gridCol w="1337858"/>
              </a:tblGrid>
              <a:tr h="264150">
                <a:tc>
                  <a:txBody>
                    <a:bodyPr/>
                    <a:lstStyle/>
                    <a:p>
                      <a:pPr algn="ctr"/>
                      <a:r>
                        <a:rPr lang="id-ID" sz="23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x</a:t>
                      </a:r>
                      <a:endParaRPr lang="id-ID" sz="23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0,60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0,61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5930">
                <a:tc>
                  <a:txBody>
                    <a:bodyPr/>
                    <a:lstStyle/>
                    <a:p>
                      <a:pPr algn="ctr"/>
                      <a:r>
                        <a:rPr lang="id-ID" sz="2300" i="1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f(x)</a:t>
                      </a:r>
                      <a:endParaRPr lang="id-ID" sz="2300" i="1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0,022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3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-0,020</a:t>
                      </a:r>
                      <a:endParaRPr lang="id-ID" sz="23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85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6" name="Google Shape;1956;p48">
            <a:hlinkClick r:id="rId3" action="ppaction://hlinksldjump"/>
          </p:cNvPr>
          <p:cNvSpPr txBox="1"/>
          <p:nvPr/>
        </p:nvSpPr>
        <p:spPr>
          <a:xfrm>
            <a:off x="597539" y="19049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01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957" name="Google Shape;1957;p48">
            <a:hlinkClick r:id="" action="ppaction://noaction"/>
          </p:cNvPr>
          <p:cNvSpPr txBox="1"/>
          <p:nvPr/>
        </p:nvSpPr>
        <p:spPr>
          <a:xfrm>
            <a:off x="308789" y="875345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02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958" name="Google Shape;1958;p48">
            <a:hlinkClick r:id="" action="ppaction://noaction"/>
          </p:cNvPr>
          <p:cNvSpPr txBox="1"/>
          <p:nvPr/>
        </p:nvSpPr>
        <p:spPr>
          <a:xfrm>
            <a:off x="308789" y="1525283"/>
            <a:ext cx="6318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03</a:t>
            </a:r>
            <a:endParaRPr sz="24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1959" name="Google Shape;1959;p48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0" name="Google Shape;1960;p48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3" name="Google Shape;1963;p48"/>
          <p:cNvSpPr txBox="1">
            <a:spLocks noGrp="1"/>
          </p:cNvSpPr>
          <p:nvPr>
            <p:ph type="ctrTitle"/>
          </p:nvPr>
        </p:nvSpPr>
        <p:spPr>
          <a:xfrm>
            <a:off x="877650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/>
              <a:t>Latihan Soal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129224" y="1544333"/>
                <a:ext cx="4690676" cy="2219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id-ID" sz="3200" dirty="0" smtClean="0">
                    <a:latin typeface="Times New Roman" pitchFamily="18" charset="0"/>
                    <a:cs typeface="Times New Roman" pitchFamily="18" charset="0"/>
                  </a:rPr>
                  <a:t>Tentukan akar dari ln(x)</a:t>
                </a:r>
                <a14:m>
                  <m:oMath xmlns:m="http://schemas.openxmlformats.org/officeDocument/2006/math">
                    <m:r>
                      <a:rPr lang="id-ID" sz="32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id-ID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id-ID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sz="3200" b="0" i="1" smtClean="0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id-ID" sz="3200" dirty="0" smtClean="0">
                    <a:latin typeface="Times New Roman" pitchFamily="18" charset="0"/>
                    <a:cs typeface="Times New Roman" pitchFamily="18" charset="0"/>
                  </a:rPr>
                  <a:t>-3= 0 metode TABULASI </a:t>
                </a:r>
                <a:r>
                  <a:rPr lang="id-ID" sz="3200" dirty="0" smtClean="0">
                    <a:latin typeface="Times New Roman" pitchFamily="18" charset="0"/>
                    <a:cs typeface="Times New Roman" pitchFamily="18" charset="0"/>
                  </a:rPr>
                  <a:t>untuk 2 tabel! </a:t>
                </a:r>
                <a:endParaRPr lang="id-ID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224" y="1544333"/>
                <a:ext cx="4690676" cy="2219838"/>
              </a:xfrm>
              <a:prstGeom prst="rect">
                <a:avLst/>
              </a:prstGeom>
              <a:blipFill rotWithShape="1">
                <a:blip r:embed="rId4"/>
                <a:stretch>
                  <a:fillRect l="-1688" r="-6234" b="-79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0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ementary Digital Choice Boards by Slidesgo">
  <a:themeElements>
    <a:clrScheme name="Simple Light">
      <a:dk1>
        <a:srgbClr val="4C4C4D"/>
      </a:dk1>
      <a:lt1>
        <a:srgbClr val="F2F2F2"/>
      </a:lt1>
      <a:dk2>
        <a:srgbClr val="F3DBDB"/>
      </a:dk2>
      <a:lt2>
        <a:srgbClr val="E9BDBD"/>
      </a:lt2>
      <a:accent1>
        <a:srgbClr val="DE98A9"/>
      </a:accent1>
      <a:accent2>
        <a:srgbClr val="DAECF0"/>
      </a:accent2>
      <a:accent3>
        <a:srgbClr val="49B0BB"/>
      </a:accent3>
      <a:accent4>
        <a:srgbClr val="D8D2E7"/>
      </a:accent4>
      <a:accent5>
        <a:srgbClr val="9D90BF"/>
      </a:accent5>
      <a:accent6>
        <a:srgbClr val="F3CC30"/>
      </a:accent6>
      <a:hlink>
        <a:srgbClr val="4C4C4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817</Words>
  <Application>Microsoft Office PowerPoint</Application>
  <PresentationFormat>On-screen Show (16:9)</PresentationFormat>
  <Paragraphs>197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Didact Gothic</vt:lpstr>
      <vt:lpstr>Coming Soon</vt:lpstr>
      <vt:lpstr>Times New Roman</vt:lpstr>
      <vt:lpstr>Elementary Digital Choice Boards by Slidesgo</vt:lpstr>
      <vt:lpstr>BAB 2  SOLUSI PERSAMAAN TAK LINEAR </vt:lpstr>
      <vt:lpstr>B. METODE TABULASI </vt:lpstr>
      <vt:lpstr>Whoa!</vt:lpstr>
      <vt:lpstr>Whoa!</vt:lpstr>
      <vt:lpstr>PowerPoint Presentation</vt:lpstr>
      <vt:lpstr>PowerPoint Presentation</vt:lpstr>
      <vt:lpstr>PowerPoint Presentation</vt:lpstr>
      <vt:lpstr>PowerPoint Presentation</vt:lpstr>
      <vt:lpstr>Latihan Soal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Digital  Choice Boards</dc:title>
  <dc:creator>Windows</dc:creator>
  <cp:lastModifiedBy>BISMILLAH</cp:lastModifiedBy>
  <cp:revision>26</cp:revision>
  <dcterms:modified xsi:type="dcterms:W3CDTF">2022-11-04T02:32:04Z</dcterms:modified>
</cp:coreProperties>
</file>