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1" r:id="rId1"/>
  </p:sldMasterIdLst>
  <p:notesMasterIdLst>
    <p:notesMasterId r:id="rId8"/>
  </p:notesMasterIdLst>
  <p:sldIdLst>
    <p:sldId id="256" r:id="rId2"/>
    <p:sldId id="317" r:id="rId3"/>
    <p:sldId id="260" r:id="rId4"/>
    <p:sldId id="303" r:id="rId5"/>
    <p:sldId id="320" r:id="rId6"/>
    <p:sldId id="280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60">
          <p15:clr>
            <a:srgbClr val="9AA0A6"/>
          </p15:clr>
        </p15:guide>
        <p15:guide id="2" orient="horz" pos="2880">
          <p15:clr>
            <a:srgbClr val="9AA0A6"/>
          </p15:clr>
        </p15:guide>
        <p15:guide id="3" pos="430">
          <p15:clr>
            <a:srgbClr val="9AA0A6"/>
          </p15:clr>
        </p15:guide>
        <p15:guide id="4" pos="5330">
          <p15:clr>
            <a:srgbClr val="9AA0A6"/>
          </p15:clr>
        </p15:guide>
        <p15:guide id="5" orient="horz" pos="623">
          <p15:clr>
            <a:srgbClr val="9AA0A6"/>
          </p15:clr>
        </p15:guide>
        <p15:guide id="6" orient="horz" pos="963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DAF8"/>
    <a:srgbClr val="F2FDFD"/>
    <a:srgbClr val="66CCFF"/>
    <a:srgbClr val="FFCCCC"/>
    <a:srgbClr val="FFCCFF"/>
    <a:srgbClr val="CCECFF"/>
    <a:srgbClr val="000000"/>
    <a:srgbClr val="F0ED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F904676-24E8-46AC-870B-6EF04DB88641}">
  <a:tblStyle styleId="{CF904676-24E8-46AC-870B-6EF04DB8864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198" y="78"/>
      </p:cViewPr>
      <p:guideLst>
        <p:guide orient="horz" pos="360"/>
        <p:guide orient="horz" pos="2880"/>
        <p:guide pos="430"/>
        <p:guide pos="5330"/>
        <p:guide orient="horz" pos="623"/>
        <p:guide orient="horz" pos="9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940332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06" name="Google Shape;1870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07" name="Google Shape;1870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376722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45" name="Google Shape;18745;gaafc7fd8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46" name="Google Shape;18746;gaafc7fd8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4" name="Google Shape;9854;gad3b0cac09_0_265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55" name="Google Shape;9855;gad3b0cac09_0_265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3762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05" name="Google Shape;19205;g967ddad6bc_0_5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06" name="Google Shape;19206;g967ddad6bc_0_5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-3833385">
            <a:off x="5797835" y="-1935476"/>
            <a:ext cx="3046464" cy="4546379"/>
          </a:xfrm>
          <a:custGeom>
            <a:avLst/>
            <a:gdLst/>
            <a:ahLst/>
            <a:cxnLst/>
            <a:rect l="l" t="t" r="r" b="b"/>
            <a:pathLst>
              <a:path w="45534" h="46567" extrusionOk="0">
                <a:moveTo>
                  <a:pt x="23284" y="0"/>
                </a:moveTo>
                <a:cubicBezTo>
                  <a:pt x="10975" y="0"/>
                  <a:pt x="1" y="10474"/>
                  <a:pt x="9774" y="23283"/>
                </a:cubicBezTo>
                <a:cubicBezTo>
                  <a:pt x="17580" y="33491"/>
                  <a:pt x="10975" y="46567"/>
                  <a:pt x="23284" y="46567"/>
                </a:cubicBezTo>
                <a:cubicBezTo>
                  <a:pt x="35593" y="46567"/>
                  <a:pt x="45533" y="36126"/>
                  <a:pt x="45533" y="23283"/>
                </a:cubicBezTo>
                <a:cubicBezTo>
                  <a:pt x="45533" y="10408"/>
                  <a:pt x="35593" y="0"/>
                  <a:pt x="23284" y="0"/>
                </a:cubicBezTo>
                <a:close/>
              </a:path>
            </a:pathLst>
          </a:custGeom>
          <a:solidFill>
            <a:srgbClr val="FFD3D3">
              <a:alpha val="65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6305049" y="3169575"/>
            <a:ext cx="2844459" cy="2019773"/>
          </a:xfrm>
          <a:custGeom>
            <a:avLst/>
            <a:gdLst/>
            <a:ahLst/>
            <a:cxnLst/>
            <a:rect l="l" t="t" r="r" b="b"/>
            <a:pathLst>
              <a:path w="40772" h="34982" extrusionOk="0">
                <a:moveTo>
                  <a:pt x="26638" y="1"/>
                </a:moveTo>
                <a:cubicBezTo>
                  <a:pt x="22004" y="1"/>
                  <a:pt x="16869" y="912"/>
                  <a:pt x="12285" y="3821"/>
                </a:cubicBezTo>
                <a:cubicBezTo>
                  <a:pt x="1" y="11607"/>
                  <a:pt x="2911" y="21548"/>
                  <a:pt x="16658" y="34981"/>
                </a:cubicBezTo>
                <a:lnTo>
                  <a:pt x="40772" y="34981"/>
                </a:lnTo>
                <a:lnTo>
                  <a:pt x="40772" y="2562"/>
                </a:lnTo>
                <a:cubicBezTo>
                  <a:pt x="40772" y="2562"/>
                  <a:pt x="34408" y="1"/>
                  <a:pt x="26638" y="1"/>
                </a:cubicBezTo>
                <a:close/>
              </a:path>
            </a:pathLst>
          </a:custGeom>
          <a:solidFill>
            <a:srgbClr val="C9DAF8">
              <a:alpha val="62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6457449" y="3321975"/>
            <a:ext cx="2844459" cy="2019773"/>
          </a:xfrm>
          <a:custGeom>
            <a:avLst/>
            <a:gdLst/>
            <a:ahLst/>
            <a:cxnLst/>
            <a:rect l="l" t="t" r="r" b="b"/>
            <a:pathLst>
              <a:path w="40772" h="34982" extrusionOk="0">
                <a:moveTo>
                  <a:pt x="26638" y="1"/>
                </a:moveTo>
                <a:cubicBezTo>
                  <a:pt x="22004" y="1"/>
                  <a:pt x="16869" y="912"/>
                  <a:pt x="12285" y="3821"/>
                </a:cubicBezTo>
                <a:cubicBezTo>
                  <a:pt x="1" y="11607"/>
                  <a:pt x="2911" y="21548"/>
                  <a:pt x="16658" y="34981"/>
                </a:cubicBezTo>
                <a:lnTo>
                  <a:pt x="40772" y="34981"/>
                </a:lnTo>
                <a:lnTo>
                  <a:pt x="40772" y="2562"/>
                </a:lnTo>
                <a:cubicBezTo>
                  <a:pt x="40772" y="2562"/>
                  <a:pt x="34408" y="1"/>
                  <a:pt x="26638" y="1"/>
                </a:cubicBezTo>
                <a:close/>
              </a:path>
            </a:pathLst>
          </a:custGeom>
          <a:noFill/>
          <a:ln w="28575" cap="flat" cmpd="sng">
            <a:solidFill>
              <a:srgbClr val="C9DAF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69850" y="-51525"/>
            <a:ext cx="1864575" cy="2042580"/>
          </a:xfrm>
          <a:custGeom>
            <a:avLst/>
            <a:gdLst/>
            <a:ahLst/>
            <a:cxnLst/>
            <a:rect l="l" t="t" r="r" b="b"/>
            <a:pathLst>
              <a:path w="32294" h="35377" extrusionOk="0">
                <a:moveTo>
                  <a:pt x="1" y="1"/>
                </a:moveTo>
                <a:lnTo>
                  <a:pt x="1" y="35345"/>
                </a:lnTo>
                <a:cubicBezTo>
                  <a:pt x="1" y="35345"/>
                  <a:pt x="324" y="35377"/>
                  <a:pt x="913" y="35377"/>
                </a:cubicBezTo>
                <a:cubicBezTo>
                  <a:pt x="3779" y="35377"/>
                  <a:pt x="12941" y="34630"/>
                  <a:pt x="21723" y="25860"/>
                </a:cubicBezTo>
                <a:cubicBezTo>
                  <a:pt x="32294" y="15290"/>
                  <a:pt x="30107" y="1"/>
                  <a:pt x="30107" y="1"/>
                </a:cubicBezTo>
                <a:close/>
              </a:path>
            </a:pathLst>
          </a:custGeom>
          <a:solidFill>
            <a:srgbClr val="C9DAF8">
              <a:alpha val="62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296350" y="-104950"/>
            <a:ext cx="1864575" cy="2149418"/>
          </a:xfrm>
          <a:custGeom>
            <a:avLst/>
            <a:gdLst/>
            <a:ahLst/>
            <a:cxnLst/>
            <a:rect l="l" t="t" r="r" b="b"/>
            <a:pathLst>
              <a:path w="32294" h="35377" extrusionOk="0">
                <a:moveTo>
                  <a:pt x="1" y="1"/>
                </a:moveTo>
                <a:lnTo>
                  <a:pt x="1" y="35345"/>
                </a:lnTo>
                <a:cubicBezTo>
                  <a:pt x="1" y="35345"/>
                  <a:pt x="324" y="35377"/>
                  <a:pt x="913" y="35377"/>
                </a:cubicBezTo>
                <a:cubicBezTo>
                  <a:pt x="3779" y="35377"/>
                  <a:pt x="12941" y="34630"/>
                  <a:pt x="21723" y="25860"/>
                </a:cubicBezTo>
                <a:cubicBezTo>
                  <a:pt x="32294" y="15290"/>
                  <a:pt x="30107" y="1"/>
                  <a:pt x="30107" y="1"/>
                </a:cubicBezTo>
                <a:close/>
              </a:path>
            </a:pathLst>
          </a:custGeom>
          <a:noFill/>
          <a:ln w="28575" cap="flat" cmpd="sng">
            <a:solidFill>
              <a:srgbClr val="C9DAF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1838875" y="1540575"/>
            <a:ext cx="5591400" cy="18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1884075" y="3376525"/>
            <a:ext cx="4233600" cy="4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2"/>
          <p:cNvSpPr/>
          <p:nvPr/>
        </p:nvSpPr>
        <p:spPr>
          <a:xfrm rot="-1802815">
            <a:off x="6718048" y="4538368"/>
            <a:ext cx="494516" cy="380043"/>
          </a:xfrm>
          <a:custGeom>
            <a:avLst/>
            <a:gdLst/>
            <a:ahLst/>
            <a:cxnLst/>
            <a:rect l="l" t="t" r="r" b="b"/>
            <a:pathLst>
              <a:path w="19781" h="15202" extrusionOk="0">
                <a:moveTo>
                  <a:pt x="1013" y="1"/>
                </a:moveTo>
                <a:cubicBezTo>
                  <a:pt x="868" y="1"/>
                  <a:pt x="717" y="66"/>
                  <a:pt x="634" y="176"/>
                </a:cubicBezTo>
                <a:cubicBezTo>
                  <a:pt x="467" y="443"/>
                  <a:pt x="300" y="677"/>
                  <a:pt x="100" y="943"/>
                </a:cubicBezTo>
                <a:cubicBezTo>
                  <a:pt x="33" y="1010"/>
                  <a:pt x="0" y="1144"/>
                  <a:pt x="33" y="1244"/>
                </a:cubicBezTo>
                <a:lnTo>
                  <a:pt x="867" y="5880"/>
                </a:lnTo>
                <a:cubicBezTo>
                  <a:pt x="901" y="6181"/>
                  <a:pt x="1134" y="6414"/>
                  <a:pt x="1468" y="6481"/>
                </a:cubicBezTo>
                <a:cubicBezTo>
                  <a:pt x="1568" y="6481"/>
                  <a:pt x="1701" y="6481"/>
                  <a:pt x="1801" y="6447"/>
                </a:cubicBezTo>
                <a:lnTo>
                  <a:pt x="6305" y="5647"/>
                </a:lnTo>
                <a:lnTo>
                  <a:pt x="7105" y="10183"/>
                </a:lnTo>
                <a:cubicBezTo>
                  <a:pt x="7138" y="10250"/>
                  <a:pt x="7138" y="10283"/>
                  <a:pt x="7172" y="10350"/>
                </a:cubicBezTo>
                <a:lnTo>
                  <a:pt x="7239" y="10450"/>
                </a:lnTo>
                <a:cubicBezTo>
                  <a:pt x="7353" y="10735"/>
                  <a:pt x="7612" y="10898"/>
                  <a:pt x="7894" y="10898"/>
                </a:cubicBezTo>
                <a:cubicBezTo>
                  <a:pt x="7942" y="10898"/>
                  <a:pt x="7990" y="10894"/>
                  <a:pt x="8039" y="10884"/>
                </a:cubicBezTo>
                <a:lnTo>
                  <a:pt x="12609" y="10050"/>
                </a:lnTo>
                <a:lnTo>
                  <a:pt x="13410" y="14587"/>
                </a:lnTo>
                <a:cubicBezTo>
                  <a:pt x="13476" y="14887"/>
                  <a:pt x="13710" y="15120"/>
                  <a:pt x="14010" y="15187"/>
                </a:cubicBezTo>
                <a:lnTo>
                  <a:pt x="14110" y="15187"/>
                </a:lnTo>
                <a:cubicBezTo>
                  <a:pt x="14143" y="15198"/>
                  <a:pt x="14173" y="15202"/>
                  <a:pt x="14202" y="15202"/>
                </a:cubicBezTo>
                <a:cubicBezTo>
                  <a:pt x="14258" y="15202"/>
                  <a:pt x="14310" y="15187"/>
                  <a:pt x="14377" y="15187"/>
                </a:cubicBezTo>
                <a:lnTo>
                  <a:pt x="18847" y="14353"/>
                </a:lnTo>
                <a:cubicBezTo>
                  <a:pt x="18980" y="14353"/>
                  <a:pt x="19047" y="14253"/>
                  <a:pt x="19114" y="14186"/>
                </a:cubicBezTo>
                <a:lnTo>
                  <a:pt x="19147" y="14153"/>
                </a:lnTo>
                <a:cubicBezTo>
                  <a:pt x="19280" y="13953"/>
                  <a:pt x="19414" y="13786"/>
                  <a:pt x="19514" y="13619"/>
                </a:cubicBezTo>
                <a:cubicBezTo>
                  <a:pt x="19547" y="13586"/>
                  <a:pt x="19581" y="13519"/>
                  <a:pt x="19614" y="13486"/>
                </a:cubicBezTo>
                <a:lnTo>
                  <a:pt x="19647" y="13386"/>
                </a:lnTo>
                <a:cubicBezTo>
                  <a:pt x="19747" y="13252"/>
                  <a:pt x="19781" y="13052"/>
                  <a:pt x="19681" y="12919"/>
                </a:cubicBezTo>
                <a:cubicBezTo>
                  <a:pt x="19581" y="12785"/>
                  <a:pt x="19414" y="12719"/>
                  <a:pt x="19247" y="12719"/>
                </a:cubicBezTo>
                <a:lnTo>
                  <a:pt x="14777" y="13552"/>
                </a:lnTo>
                <a:lnTo>
                  <a:pt x="13977" y="9016"/>
                </a:lnTo>
                <a:cubicBezTo>
                  <a:pt x="13917" y="8657"/>
                  <a:pt x="13589" y="8405"/>
                  <a:pt x="13209" y="8405"/>
                </a:cubicBezTo>
                <a:cubicBezTo>
                  <a:pt x="13165" y="8405"/>
                  <a:pt x="13121" y="8409"/>
                  <a:pt x="13076" y="8415"/>
                </a:cubicBezTo>
                <a:lnTo>
                  <a:pt x="8506" y="9249"/>
                </a:lnTo>
                <a:lnTo>
                  <a:pt x="7672" y="4613"/>
                </a:lnTo>
                <a:cubicBezTo>
                  <a:pt x="7612" y="4254"/>
                  <a:pt x="7284" y="4002"/>
                  <a:pt x="6904" y="4002"/>
                </a:cubicBezTo>
                <a:cubicBezTo>
                  <a:pt x="6861" y="4002"/>
                  <a:pt x="6816" y="4005"/>
                  <a:pt x="6772" y="4012"/>
                </a:cubicBezTo>
                <a:lnTo>
                  <a:pt x="2235" y="4846"/>
                </a:lnTo>
                <a:lnTo>
                  <a:pt x="1401" y="343"/>
                </a:lnTo>
                <a:cubicBezTo>
                  <a:pt x="1368" y="176"/>
                  <a:pt x="1268" y="43"/>
                  <a:pt x="1101" y="9"/>
                </a:cubicBezTo>
                <a:cubicBezTo>
                  <a:pt x="1072" y="4"/>
                  <a:pt x="1043" y="1"/>
                  <a:pt x="1013" y="1"/>
                </a:cubicBezTo>
                <a:close/>
              </a:path>
            </a:pathLst>
          </a:custGeom>
          <a:solidFill>
            <a:srgbClr val="FFCD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-4651469" flipH="1">
            <a:off x="-45092" y="3371045"/>
            <a:ext cx="1500252" cy="2714683"/>
          </a:xfrm>
          <a:custGeom>
            <a:avLst/>
            <a:gdLst/>
            <a:ahLst/>
            <a:cxnLst/>
            <a:rect l="l" t="t" r="r" b="b"/>
            <a:pathLst>
              <a:path w="45534" h="46567" extrusionOk="0">
                <a:moveTo>
                  <a:pt x="23284" y="0"/>
                </a:moveTo>
                <a:cubicBezTo>
                  <a:pt x="10975" y="0"/>
                  <a:pt x="1" y="10474"/>
                  <a:pt x="9774" y="23283"/>
                </a:cubicBezTo>
                <a:cubicBezTo>
                  <a:pt x="17580" y="33491"/>
                  <a:pt x="10975" y="46567"/>
                  <a:pt x="23284" y="46567"/>
                </a:cubicBezTo>
                <a:cubicBezTo>
                  <a:pt x="35593" y="46567"/>
                  <a:pt x="45533" y="36126"/>
                  <a:pt x="45533" y="23283"/>
                </a:cubicBezTo>
                <a:cubicBezTo>
                  <a:pt x="45533" y="10408"/>
                  <a:pt x="35593" y="0"/>
                  <a:pt x="23284" y="0"/>
                </a:cubicBezTo>
                <a:close/>
              </a:path>
            </a:pathLst>
          </a:custGeom>
          <a:solidFill>
            <a:srgbClr val="FFD3D3">
              <a:alpha val="65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>
            <a:off x="203927" y="4074588"/>
            <a:ext cx="558130" cy="733361"/>
            <a:chOff x="1135315" y="4197713"/>
            <a:chExt cx="558130" cy="733361"/>
          </a:xfrm>
        </p:grpSpPr>
        <p:sp>
          <p:nvSpPr>
            <p:cNvPr id="19" name="Google Shape;19;p2"/>
            <p:cNvSpPr/>
            <p:nvPr/>
          </p:nvSpPr>
          <p:spPr>
            <a:xfrm rot="2363508">
              <a:off x="1183357" y="4302513"/>
              <a:ext cx="440986" cy="309265"/>
            </a:xfrm>
            <a:custGeom>
              <a:avLst/>
              <a:gdLst/>
              <a:ahLst/>
              <a:cxnLst/>
              <a:rect l="l" t="t" r="r" b="b"/>
              <a:pathLst>
                <a:path w="17640" h="12371" extrusionOk="0">
                  <a:moveTo>
                    <a:pt x="16427" y="0"/>
                  </a:moveTo>
                  <a:cubicBezTo>
                    <a:pt x="16048" y="0"/>
                    <a:pt x="15677" y="293"/>
                    <a:pt x="15838" y="755"/>
                  </a:cubicBezTo>
                  <a:cubicBezTo>
                    <a:pt x="16305" y="2156"/>
                    <a:pt x="15771" y="3657"/>
                    <a:pt x="14437" y="4357"/>
                  </a:cubicBezTo>
                  <a:cubicBezTo>
                    <a:pt x="13988" y="4587"/>
                    <a:pt x="13529" y="4670"/>
                    <a:pt x="13066" y="4670"/>
                  </a:cubicBezTo>
                  <a:cubicBezTo>
                    <a:pt x="12048" y="4670"/>
                    <a:pt x="11009" y="4272"/>
                    <a:pt x="10000" y="4157"/>
                  </a:cubicBezTo>
                  <a:cubicBezTo>
                    <a:pt x="9794" y="4129"/>
                    <a:pt x="9589" y="4115"/>
                    <a:pt x="9387" y="4115"/>
                  </a:cubicBezTo>
                  <a:cubicBezTo>
                    <a:pt x="8152" y="4115"/>
                    <a:pt x="7029" y="4649"/>
                    <a:pt x="6398" y="5825"/>
                  </a:cubicBezTo>
                  <a:cubicBezTo>
                    <a:pt x="5731" y="7059"/>
                    <a:pt x="5797" y="8560"/>
                    <a:pt x="5197" y="9794"/>
                  </a:cubicBezTo>
                  <a:cubicBezTo>
                    <a:pt x="4786" y="10635"/>
                    <a:pt x="3968" y="11099"/>
                    <a:pt x="3151" y="11099"/>
                  </a:cubicBezTo>
                  <a:cubicBezTo>
                    <a:pt x="2509" y="11099"/>
                    <a:pt x="1868" y="10812"/>
                    <a:pt x="1428" y="10195"/>
                  </a:cubicBezTo>
                  <a:cubicBezTo>
                    <a:pt x="1287" y="9994"/>
                    <a:pt x="1090" y="9911"/>
                    <a:pt x="895" y="9911"/>
                  </a:cubicBezTo>
                  <a:cubicBezTo>
                    <a:pt x="441" y="9911"/>
                    <a:pt x="0" y="10362"/>
                    <a:pt x="327" y="10828"/>
                  </a:cubicBezTo>
                  <a:cubicBezTo>
                    <a:pt x="1024" y="11790"/>
                    <a:pt x="2084" y="12370"/>
                    <a:pt x="3196" y="12370"/>
                  </a:cubicBezTo>
                  <a:cubicBezTo>
                    <a:pt x="3628" y="12370"/>
                    <a:pt x="4067" y="12283"/>
                    <a:pt x="4496" y="12096"/>
                  </a:cubicBezTo>
                  <a:cubicBezTo>
                    <a:pt x="6164" y="11396"/>
                    <a:pt x="6598" y="9761"/>
                    <a:pt x="6932" y="8160"/>
                  </a:cubicBezTo>
                  <a:cubicBezTo>
                    <a:pt x="7098" y="7359"/>
                    <a:pt x="7298" y="6492"/>
                    <a:pt x="7866" y="5892"/>
                  </a:cubicBezTo>
                  <a:cubicBezTo>
                    <a:pt x="8284" y="5473"/>
                    <a:pt x="8833" y="5346"/>
                    <a:pt x="9398" y="5346"/>
                  </a:cubicBezTo>
                  <a:cubicBezTo>
                    <a:pt x="9689" y="5346"/>
                    <a:pt x="9984" y="5379"/>
                    <a:pt x="10267" y="5425"/>
                  </a:cubicBezTo>
                  <a:cubicBezTo>
                    <a:pt x="11272" y="5618"/>
                    <a:pt x="12243" y="5889"/>
                    <a:pt x="13199" y="5889"/>
                  </a:cubicBezTo>
                  <a:cubicBezTo>
                    <a:pt x="13895" y="5889"/>
                    <a:pt x="14583" y="5746"/>
                    <a:pt x="15271" y="5325"/>
                  </a:cubicBezTo>
                  <a:cubicBezTo>
                    <a:pt x="16939" y="4290"/>
                    <a:pt x="17639" y="2256"/>
                    <a:pt x="17039" y="421"/>
                  </a:cubicBezTo>
                  <a:cubicBezTo>
                    <a:pt x="16932" y="129"/>
                    <a:pt x="16678" y="0"/>
                    <a:pt x="164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rot="2363508">
              <a:off x="1204416" y="4517008"/>
              <a:ext cx="440986" cy="309265"/>
            </a:xfrm>
            <a:custGeom>
              <a:avLst/>
              <a:gdLst/>
              <a:ahLst/>
              <a:cxnLst/>
              <a:rect l="l" t="t" r="r" b="b"/>
              <a:pathLst>
                <a:path w="17640" h="12371" extrusionOk="0">
                  <a:moveTo>
                    <a:pt x="16427" y="0"/>
                  </a:moveTo>
                  <a:cubicBezTo>
                    <a:pt x="16048" y="0"/>
                    <a:pt x="15677" y="293"/>
                    <a:pt x="15838" y="755"/>
                  </a:cubicBezTo>
                  <a:cubicBezTo>
                    <a:pt x="16305" y="2156"/>
                    <a:pt x="15771" y="3657"/>
                    <a:pt x="14437" y="4357"/>
                  </a:cubicBezTo>
                  <a:cubicBezTo>
                    <a:pt x="13988" y="4587"/>
                    <a:pt x="13529" y="4670"/>
                    <a:pt x="13066" y="4670"/>
                  </a:cubicBezTo>
                  <a:cubicBezTo>
                    <a:pt x="12048" y="4670"/>
                    <a:pt x="11009" y="4272"/>
                    <a:pt x="10000" y="4157"/>
                  </a:cubicBezTo>
                  <a:cubicBezTo>
                    <a:pt x="9794" y="4129"/>
                    <a:pt x="9589" y="4115"/>
                    <a:pt x="9387" y="4115"/>
                  </a:cubicBezTo>
                  <a:cubicBezTo>
                    <a:pt x="8152" y="4115"/>
                    <a:pt x="7029" y="4649"/>
                    <a:pt x="6398" y="5825"/>
                  </a:cubicBezTo>
                  <a:cubicBezTo>
                    <a:pt x="5731" y="7059"/>
                    <a:pt x="5797" y="8560"/>
                    <a:pt x="5197" y="9794"/>
                  </a:cubicBezTo>
                  <a:cubicBezTo>
                    <a:pt x="4786" y="10635"/>
                    <a:pt x="3968" y="11099"/>
                    <a:pt x="3151" y="11099"/>
                  </a:cubicBezTo>
                  <a:cubicBezTo>
                    <a:pt x="2509" y="11099"/>
                    <a:pt x="1868" y="10812"/>
                    <a:pt x="1428" y="10195"/>
                  </a:cubicBezTo>
                  <a:cubicBezTo>
                    <a:pt x="1287" y="9994"/>
                    <a:pt x="1090" y="9911"/>
                    <a:pt x="895" y="9911"/>
                  </a:cubicBezTo>
                  <a:cubicBezTo>
                    <a:pt x="441" y="9911"/>
                    <a:pt x="0" y="10362"/>
                    <a:pt x="327" y="10828"/>
                  </a:cubicBezTo>
                  <a:cubicBezTo>
                    <a:pt x="1024" y="11790"/>
                    <a:pt x="2084" y="12370"/>
                    <a:pt x="3196" y="12370"/>
                  </a:cubicBezTo>
                  <a:cubicBezTo>
                    <a:pt x="3628" y="12370"/>
                    <a:pt x="4067" y="12283"/>
                    <a:pt x="4496" y="12096"/>
                  </a:cubicBezTo>
                  <a:cubicBezTo>
                    <a:pt x="6164" y="11396"/>
                    <a:pt x="6598" y="9761"/>
                    <a:pt x="6932" y="8160"/>
                  </a:cubicBezTo>
                  <a:cubicBezTo>
                    <a:pt x="7098" y="7359"/>
                    <a:pt x="7298" y="6492"/>
                    <a:pt x="7866" y="5892"/>
                  </a:cubicBezTo>
                  <a:cubicBezTo>
                    <a:pt x="8284" y="5473"/>
                    <a:pt x="8833" y="5346"/>
                    <a:pt x="9398" y="5346"/>
                  </a:cubicBezTo>
                  <a:cubicBezTo>
                    <a:pt x="9689" y="5346"/>
                    <a:pt x="9984" y="5379"/>
                    <a:pt x="10267" y="5425"/>
                  </a:cubicBezTo>
                  <a:cubicBezTo>
                    <a:pt x="11272" y="5618"/>
                    <a:pt x="12243" y="5889"/>
                    <a:pt x="13199" y="5889"/>
                  </a:cubicBezTo>
                  <a:cubicBezTo>
                    <a:pt x="13895" y="5889"/>
                    <a:pt x="14583" y="5746"/>
                    <a:pt x="15271" y="5325"/>
                  </a:cubicBezTo>
                  <a:cubicBezTo>
                    <a:pt x="16939" y="4290"/>
                    <a:pt x="17639" y="2256"/>
                    <a:pt x="17039" y="421"/>
                  </a:cubicBezTo>
                  <a:cubicBezTo>
                    <a:pt x="16932" y="129"/>
                    <a:pt x="16678" y="0"/>
                    <a:pt x="164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2"/>
          <p:cNvSpPr/>
          <p:nvPr/>
        </p:nvSpPr>
        <p:spPr>
          <a:xfrm rot="1624403">
            <a:off x="7928815" y="1139031"/>
            <a:ext cx="615769" cy="410651"/>
          </a:xfrm>
          <a:custGeom>
            <a:avLst/>
            <a:gdLst/>
            <a:ahLst/>
            <a:cxnLst/>
            <a:rect l="l" t="t" r="r" b="b"/>
            <a:pathLst>
              <a:path w="17640" h="12371" extrusionOk="0">
                <a:moveTo>
                  <a:pt x="16427" y="0"/>
                </a:moveTo>
                <a:cubicBezTo>
                  <a:pt x="16048" y="0"/>
                  <a:pt x="15677" y="293"/>
                  <a:pt x="15838" y="755"/>
                </a:cubicBezTo>
                <a:cubicBezTo>
                  <a:pt x="16305" y="2156"/>
                  <a:pt x="15771" y="3657"/>
                  <a:pt x="14437" y="4357"/>
                </a:cubicBezTo>
                <a:cubicBezTo>
                  <a:pt x="13988" y="4587"/>
                  <a:pt x="13529" y="4670"/>
                  <a:pt x="13066" y="4670"/>
                </a:cubicBezTo>
                <a:cubicBezTo>
                  <a:pt x="12048" y="4670"/>
                  <a:pt x="11009" y="4272"/>
                  <a:pt x="10000" y="4157"/>
                </a:cubicBezTo>
                <a:cubicBezTo>
                  <a:pt x="9794" y="4129"/>
                  <a:pt x="9589" y="4115"/>
                  <a:pt x="9387" y="4115"/>
                </a:cubicBezTo>
                <a:cubicBezTo>
                  <a:pt x="8152" y="4115"/>
                  <a:pt x="7029" y="4649"/>
                  <a:pt x="6398" y="5825"/>
                </a:cubicBezTo>
                <a:cubicBezTo>
                  <a:pt x="5731" y="7059"/>
                  <a:pt x="5797" y="8560"/>
                  <a:pt x="5197" y="9794"/>
                </a:cubicBezTo>
                <a:cubicBezTo>
                  <a:pt x="4786" y="10635"/>
                  <a:pt x="3968" y="11099"/>
                  <a:pt x="3151" y="11099"/>
                </a:cubicBezTo>
                <a:cubicBezTo>
                  <a:pt x="2509" y="11099"/>
                  <a:pt x="1868" y="10812"/>
                  <a:pt x="1428" y="10195"/>
                </a:cubicBezTo>
                <a:cubicBezTo>
                  <a:pt x="1287" y="9994"/>
                  <a:pt x="1090" y="9911"/>
                  <a:pt x="895" y="9911"/>
                </a:cubicBezTo>
                <a:cubicBezTo>
                  <a:pt x="441" y="9911"/>
                  <a:pt x="0" y="10362"/>
                  <a:pt x="327" y="10828"/>
                </a:cubicBezTo>
                <a:cubicBezTo>
                  <a:pt x="1024" y="11790"/>
                  <a:pt x="2084" y="12370"/>
                  <a:pt x="3196" y="12370"/>
                </a:cubicBezTo>
                <a:cubicBezTo>
                  <a:pt x="3628" y="12370"/>
                  <a:pt x="4067" y="12283"/>
                  <a:pt x="4496" y="12096"/>
                </a:cubicBezTo>
                <a:cubicBezTo>
                  <a:pt x="6164" y="11396"/>
                  <a:pt x="6598" y="9761"/>
                  <a:pt x="6932" y="8160"/>
                </a:cubicBezTo>
                <a:cubicBezTo>
                  <a:pt x="7098" y="7359"/>
                  <a:pt x="7298" y="6492"/>
                  <a:pt x="7866" y="5892"/>
                </a:cubicBezTo>
                <a:cubicBezTo>
                  <a:pt x="8284" y="5473"/>
                  <a:pt x="8833" y="5346"/>
                  <a:pt x="9398" y="5346"/>
                </a:cubicBezTo>
                <a:cubicBezTo>
                  <a:pt x="9689" y="5346"/>
                  <a:pt x="9984" y="5379"/>
                  <a:pt x="10267" y="5425"/>
                </a:cubicBezTo>
                <a:cubicBezTo>
                  <a:pt x="11272" y="5618"/>
                  <a:pt x="12243" y="5889"/>
                  <a:pt x="13199" y="5889"/>
                </a:cubicBezTo>
                <a:cubicBezTo>
                  <a:pt x="13895" y="5889"/>
                  <a:pt x="14583" y="5746"/>
                  <a:pt x="15271" y="5325"/>
                </a:cubicBezTo>
                <a:cubicBezTo>
                  <a:pt x="16939" y="4290"/>
                  <a:pt x="17639" y="2256"/>
                  <a:pt x="17039" y="421"/>
                </a:cubicBezTo>
                <a:cubicBezTo>
                  <a:pt x="16932" y="129"/>
                  <a:pt x="16678" y="0"/>
                  <a:pt x="1642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rot="-1802815">
            <a:off x="6718035" y="4329643"/>
            <a:ext cx="494516" cy="380043"/>
          </a:xfrm>
          <a:custGeom>
            <a:avLst/>
            <a:gdLst/>
            <a:ahLst/>
            <a:cxnLst/>
            <a:rect l="l" t="t" r="r" b="b"/>
            <a:pathLst>
              <a:path w="19781" h="15202" extrusionOk="0">
                <a:moveTo>
                  <a:pt x="1013" y="1"/>
                </a:moveTo>
                <a:cubicBezTo>
                  <a:pt x="868" y="1"/>
                  <a:pt x="717" y="66"/>
                  <a:pt x="634" y="176"/>
                </a:cubicBezTo>
                <a:cubicBezTo>
                  <a:pt x="467" y="443"/>
                  <a:pt x="300" y="677"/>
                  <a:pt x="100" y="943"/>
                </a:cubicBezTo>
                <a:cubicBezTo>
                  <a:pt x="33" y="1010"/>
                  <a:pt x="0" y="1144"/>
                  <a:pt x="33" y="1244"/>
                </a:cubicBezTo>
                <a:lnTo>
                  <a:pt x="867" y="5880"/>
                </a:lnTo>
                <a:cubicBezTo>
                  <a:pt x="901" y="6181"/>
                  <a:pt x="1134" y="6414"/>
                  <a:pt x="1468" y="6481"/>
                </a:cubicBezTo>
                <a:cubicBezTo>
                  <a:pt x="1568" y="6481"/>
                  <a:pt x="1701" y="6481"/>
                  <a:pt x="1801" y="6447"/>
                </a:cubicBezTo>
                <a:lnTo>
                  <a:pt x="6305" y="5647"/>
                </a:lnTo>
                <a:lnTo>
                  <a:pt x="7105" y="10183"/>
                </a:lnTo>
                <a:cubicBezTo>
                  <a:pt x="7138" y="10250"/>
                  <a:pt x="7138" y="10283"/>
                  <a:pt x="7172" y="10350"/>
                </a:cubicBezTo>
                <a:lnTo>
                  <a:pt x="7239" y="10450"/>
                </a:lnTo>
                <a:cubicBezTo>
                  <a:pt x="7353" y="10735"/>
                  <a:pt x="7612" y="10898"/>
                  <a:pt x="7894" y="10898"/>
                </a:cubicBezTo>
                <a:cubicBezTo>
                  <a:pt x="7942" y="10898"/>
                  <a:pt x="7990" y="10894"/>
                  <a:pt x="8039" y="10884"/>
                </a:cubicBezTo>
                <a:lnTo>
                  <a:pt x="12609" y="10050"/>
                </a:lnTo>
                <a:lnTo>
                  <a:pt x="13410" y="14587"/>
                </a:lnTo>
                <a:cubicBezTo>
                  <a:pt x="13476" y="14887"/>
                  <a:pt x="13710" y="15120"/>
                  <a:pt x="14010" y="15187"/>
                </a:cubicBezTo>
                <a:lnTo>
                  <a:pt x="14110" y="15187"/>
                </a:lnTo>
                <a:cubicBezTo>
                  <a:pt x="14143" y="15198"/>
                  <a:pt x="14173" y="15202"/>
                  <a:pt x="14202" y="15202"/>
                </a:cubicBezTo>
                <a:cubicBezTo>
                  <a:pt x="14258" y="15202"/>
                  <a:pt x="14310" y="15187"/>
                  <a:pt x="14377" y="15187"/>
                </a:cubicBezTo>
                <a:lnTo>
                  <a:pt x="18847" y="14353"/>
                </a:lnTo>
                <a:cubicBezTo>
                  <a:pt x="18980" y="14353"/>
                  <a:pt x="19047" y="14253"/>
                  <a:pt x="19114" y="14186"/>
                </a:cubicBezTo>
                <a:lnTo>
                  <a:pt x="19147" y="14153"/>
                </a:lnTo>
                <a:cubicBezTo>
                  <a:pt x="19280" y="13953"/>
                  <a:pt x="19414" y="13786"/>
                  <a:pt x="19514" y="13619"/>
                </a:cubicBezTo>
                <a:cubicBezTo>
                  <a:pt x="19547" y="13586"/>
                  <a:pt x="19581" y="13519"/>
                  <a:pt x="19614" y="13486"/>
                </a:cubicBezTo>
                <a:lnTo>
                  <a:pt x="19647" y="13386"/>
                </a:lnTo>
                <a:cubicBezTo>
                  <a:pt x="19747" y="13252"/>
                  <a:pt x="19781" y="13052"/>
                  <a:pt x="19681" y="12919"/>
                </a:cubicBezTo>
                <a:cubicBezTo>
                  <a:pt x="19581" y="12785"/>
                  <a:pt x="19414" y="12719"/>
                  <a:pt x="19247" y="12719"/>
                </a:cubicBezTo>
                <a:lnTo>
                  <a:pt x="14777" y="13552"/>
                </a:lnTo>
                <a:lnTo>
                  <a:pt x="13977" y="9016"/>
                </a:lnTo>
                <a:cubicBezTo>
                  <a:pt x="13917" y="8657"/>
                  <a:pt x="13589" y="8405"/>
                  <a:pt x="13209" y="8405"/>
                </a:cubicBezTo>
                <a:cubicBezTo>
                  <a:pt x="13165" y="8405"/>
                  <a:pt x="13121" y="8409"/>
                  <a:pt x="13076" y="8415"/>
                </a:cubicBezTo>
                <a:lnTo>
                  <a:pt x="8506" y="9249"/>
                </a:lnTo>
                <a:lnTo>
                  <a:pt x="7672" y="4613"/>
                </a:lnTo>
                <a:cubicBezTo>
                  <a:pt x="7612" y="4254"/>
                  <a:pt x="7284" y="4002"/>
                  <a:pt x="6904" y="4002"/>
                </a:cubicBezTo>
                <a:cubicBezTo>
                  <a:pt x="6861" y="4002"/>
                  <a:pt x="6816" y="4005"/>
                  <a:pt x="6772" y="4012"/>
                </a:cubicBezTo>
                <a:lnTo>
                  <a:pt x="2235" y="4846"/>
                </a:lnTo>
                <a:lnTo>
                  <a:pt x="1401" y="343"/>
                </a:lnTo>
                <a:cubicBezTo>
                  <a:pt x="1368" y="176"/>
                  <a:pt x="1268" y="43"/>
                  <a:pt x="1101" y="9"/>
                </a:cubicBezTo>
                <a:cubicBezTo>
                  <a:pt x="1072" y="4"/>
                  <a:pt x="1043" y="1"/>
                  <a:pt x="101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" name="Google Shape;23;p2"/>
          <p:cNvGrpSpPr/>
          <p:nvPr/>
        </p:nvGrpSpPr>
        <p:grpSpPr>
          <a:xfrm>
            <a:off x="8123928" y="-64133"/>
            <a:ext cx="835926" cy="803691"/>
            <a:chOff x="4600286" y="770365"/>
            <a:chExt cx="391975" cy="377019"/>
          </a:xfrm>
        </p:grpSpPr>
        <p:sp>
          <p:nvSpPr>
            <p:cNvPr id="24" name="Google Shape;24;p2"/>
            <p:cNvSpPr/>
            <p:nvPr/>
          </p:nvSpPr>
          <p:spPr>
            <a:xfrm>
              <a:off x="4659446" y="809976"/>
              <a:ext cx="269668" cy="283694"/>
            </a:xfrm>
            <a:custGeom>
              <a:avLst/>
              <a:gdLst/>
              <a:ahLst/>
              <a:cxnLst/>
              <a:rect l="l" t="t" r="r" b="b"/>
              <a:pathLst>
                <a:path w="14208" h="14947" extrusionOk="0">
                  <a:moveTo>
                    <a:pt x="11530" y="1001"/>
                  </a:moveTo>
                  <a:cubicBezTo>
                    <a:pt x="11300" y="1691"/>
                    <a:pt x="11069" y="2382"/>
                    <a:pt x="10839" y="3072"/>
                  </a:cubicBezTo>
                  <a:cubicBezTo>
                    <a:pt x="10504" y="3993"/>
                    <a:pt x="10023" y="4934"/>
                    <a:pt x="9835" y="5876"/>
                  </a:cubicBezTo>
                  <a:cubicBezTo>
                    <a:pt x="9835" y="6022"/>
                    <a:pt x="9877" y="6148"/>
                    <a:pt x="9939" y="6273"/>
                  </a:cubicBezTo>
                  <a:cubicBezTo>
                    <a:pt x="10944" y="7173"/>
                    <a:pt x="11948" y="8073"/>
                    <a:pt x="12973" y="8973"/>
                  </a:cubicBezTo>
                  <a:lnTo>
                    <a:pt x="8182" y="8701"/>
                  </a:lnTo>
                  <a:cubicBezTo>
                    <a:pt x="8035" y="8701"/>
                    <a:pt x="7931" y="8805"/>
                    <a:pt x="7889" y="8931"/>
                  </a:cubicBezTo>
                  <a:cubicBezTo>
                    <a:pt x="7617" y="10563"/>
                    <a:pt x="7157" y="12174"/>
                    <a:pt x="6550" y="13722"/>
                  </a:cubicBezTo>
                  <a:cubicBezTo>
                    <a:pt x="6403" y="13074"/>
                    <a:pt x="6236" y="12425"/>
                    <a:pt x="6069" y="11776"/>
                  </a:cubicBezTo>
                  <a:cubicBezTo>
                    <a:pt x="5880" y="11023"/>
                    <a:pt x="5755" y="10165"/>
                    <a:pt x="5378" y="9454"/>
                  </a:cubicBezTo>
                  <a:cubicBezTo>
                    <a:pt x="5462" y="9266"/>
                    <a:pt x="5336" y="9035"/>
                    <a:pt x="5106" y="9035"/>
                  </a:cubicBezTo>
                  <a:cubicBezTo>
                    <a:pt x="3767" y="9035"/>
                    <a:pt x="2449" y="8973"/>
                    <a:pt x="1110" y="8826"/>
                  </a:cubicBezTo>
                  <a:cubicBezTo>
                    <a:pt x="2198" y="7843"/>
                    <a:pt x="3265" y="6838"/>
                    <a:pt x="4311" y="5792"/>
                  </a:cubicBezTo>
                  <a:cubicBezTo>
                    <a:pt x="4416" y="5688"/>
                    <a:pt x="4395" y="5520"/>
                    <a:pt x="4269" y="5457"/>
                  </a:cubicBezTo>
                  <a:cubicBezTo>
                    <a:pt x="4353" y="5395"/>
                    <a:pt x="4416" y="5290"/>
                    <a:pt x="4374" y="5185"/>
                  </a:cubicBezTo>
                  <a:cubicBezTo>
                    <a:pt x="3872" y="3867"/>
                    <a:pt x="3453" y="2549"/>
                    <a:pt x="3097" y="1189"/>
                  </a:cubicBezTo>
                  <a:lnTo>
                    <a:pt x="3097" y="1189"/>
                  </a:lnTo>
                  <a:cubicBezTo>
                    <a:pt x="3809" y="1461"/>
                    <a:pt x="4520" y="1754"/>
                    <a:pt x="5232" y="2089"/>
                  </a:cubicBezTo>
                  <a:cubicBezTo>
                    <a:pt x="5922" y="2424"/>
                    <a:pt x="6675" y="2905"/>
                    <a:pt x="7429" y="3198"/>
                  </a:cubicBezTo>
                  <a:cubicBezTo>
                    <a:pt x="7445" y="3203"/>
                    <a:pt x="7464" y="3206"/>
                    <a:pt x="7483" y="3206"/>
                  </a:cubicBezTo>
                  <a:cubicBezTo>
                    <a:pt x="7535" y="3206"/>
                    <a:pt x="7592" y="3186"/>
                    <a:pt x="7638" y="3156"/>
                  </a:cubicBezTo>
                  <a:cubicBezTo>
                    <a:pt x="7677" y="3185"/>
                    <a:pt x="7729" y="3201"/>
                    <a:pt x="7782" y="3201"/>
                  </a:cubicBezTo>
                  <a:cubicBezTo>
                    <a:pt x="7844" y="3201"/>
                    <a:pt x="7907" y="3180"/>
                    <a:pt x="7952" y="3135"/>
                  </a:cubicBezTo>
                  <a:cubicBezTo>
                    <a:pt x="9186" y="2570"/>
                    <a:pt x="10358" y="1754"/>
                    <a:pt x="11530" y="1001"/>
                  </a:cubicBezTo>
                  <a:close/>
                  <a:moveTo>
                    <a:pt x="12074" y="1"/>
                  </a:moveTo>
                  <a:cubicBezTo>
                    <a:pt x="12025" y="1"/>
                    <a:pt x="11975" y="12"/>
                    <a:pt x="11927" y="38"/>
                  </a:cubicBezTo>
                  <a:cubicBezTo>
                    <a:pt x="10504" y="896"/>
                    <a:pt x="8956" y="1670"/>
                    <a:pt x="7638" y="2696"/>
                  </a:cubicBezTo>
                  <a:cubicBezTo>
                    <a:pt x="6947" y="2131"/>
                    <a:pt x="6069" y="1775"/>
                    <a:pt x="5274" y="1398"/>
                  </a:cubicBezTo>
                  <a:cubicBezTo>
                    <a:pt x="4437" y="1022"/>
                    <a:pt x="3579" y="687"/>
                    <a:pt x="2721" y="352"/>
                  </a:cubicBezTo>
                  <a:cubicBezTo>
                    <a:pt x="2689" y="341"/>
                    <a:pt x="2658" y="337"/>
                    <a:pt x="2628" y="337"/>
                  </a:cubicBezTo>
                  <a:cubicBezTo>
                    <a:pt x="2426" y="337"/>
                    <a:pt x="2287" y="567"/>
                    <a:pt x="2323" y="750"/>
                  </a:cubicBezTo>
                  <a:cubicBezTo>
                    <a:pt x="2700" y="2340"/>
                    <a:pt x="3223" y="3888"/>
                    <a:pt x="3934" y="5374"/>
                  </a:cubicBezTo>
                  <a:cubicBezTo>
                    <a:pt x="3934" y="5395"/>
                    <a:pt x="3955" y="5437"/>
                    <a:pt x="3997" y="5457"/>
                  </a:cubicBezTo>
                  <a:lnTo>
                    <a:pt x="3976" y="5457"/>
                  </a:lnTo>
                  <a:cubicBezTo>
                    <a:pt x="2700" y="6545"/>
                    <a:pt x="1465" y="7675"/>
                    <a:pt x="210" y="8826"/>
                  </a:cubicBezTo>
                  <a:cubicBezTo>
                    <a:pt x="1" y="9014"/>
                    <a:pt x="189" y="9307"/>
                    <a:pt x="419" y="9349"/>
                  </a:cubicBezTo>
                  <a:cubicBezTo>
                    <a:pt x="1947" y="9517"/>
                    <a:pt x="3495" y="9621"/>
                    <a:pt x="5022" y="9621"/>
                  </a:cubicBezTo>
                  <a:cubicBezTo>
                    <a:pt x="5043" y="10395"/>
                    <a:pt x="5336" y="11211"/>
                    <a:pt x="5504" y="11923"/>
                  </a:cubicBezTo>
                  <a:cubicBezTo>
                    <a:pt x="5734" y="12864"/>
                    <a:pt x="5964" y="13806"/>
                    <a:pt x="6194" y="14727"/>
                  </a:cubicBezTo>
                  <a:cubicBezTo>
                    <a:pt x="6231" y="14862"/>
                    <a:pt x="6377" y="14947"/>
                    <a:pt x="6507" y="14947"/>
                  </a:cubicBezTo>
                  <a:cubicBezTo>
                    <a:pt x="6599" y="14947"/>
                    <a:pt x="6683" y="14905"/>
                    <a:pt x="6717" y="14810"/>
                  </a:cubicBezTo>
                  <a:cubicBezTo>
                    <a:pt x="7491" y="13053"/>
                    <a:pt x="8056" y="11191"/>
                    <a:pt x="8412" y="9307"/>
                  </a:cubicBezTo>
                  <a:lnTo>
                    <a:pt x="13810" y="9642"/>
                  </a:lnTo>
                  <a:cubicBezTo>
                    <a:pt x="14082" y="9642"/>
                    <a:pt x="14208" y="9307"/>
                    <a:pt x="14041" y="9119"/>
                  </a:cubicBezTo>
                  <a:cubicBezTo>
                    <a:pt x="12827" y="8031"/>
                    <a:pt x="11613" y="6922"/>
                    <a:pt x="10421" y="5834"/>
                  </a:cubicBezTo>
                  <a:cubicBezTo>
                    <a:pt x="10839" y="5081"/>
                    <a:pt x="11069" y="4160"/>
                    <a:pt x="11362" y="3365"/>
                  </a:cubicBezTo>
                  <a:cubicBezTo>
                    <a:pt x="11718" y="2382"/>
                    <a:pt x="12053" y="1377"/>
                    <a:pt x="12388" y="373"/>
                  </a:cubicBezTo>
                  <a:cubicBezTo>
                    <a:pt x="12437" y="174"/>
                    <a:pt x="12263" y="1"/>
                    <a:pt x="120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600286" y="770365"/>
              <a:ext cx="391975" cy="377019"/>
            </a:xfrm>
            <a:custGeom>
              <a:avLst/>
              <a:gdLst/>
              <a:ahLst/>
              <a:cxnLst/>
              <a:rect l="l" t="t" r="r" b="b"/>
              <a:pathLst>
                <a:path w="20652" h="19864" extrusionOk="0">
                  <a:moveTo>
                    <a:pt x="16655" y="723"/>
                  </a:moveTo>
                  <a:cubicBezTo>
                    <a:pt x="16655" y="1288"/>
                    <a:pt x="16404" y="1874"/>
                    <a:pt x="16279" y="2376"/>
                  </a:cubicBezTo>
                  <a:cubicBezTo>
                    <a:pt x="16132" y="2941"/>
                    <a:pt x="15986" y="3485"/>
                    <a:pt x="15860" y="4029"/>
                  </a:cubicBezTo>
                  <a:cubicBezTo>
                    <a:pt x="15567" y="5180"/>
                    <a:pt x="15253" y="6310"/>
                    <a:pt x="14981" y="7461"/>
                  </a:cubicBezTo>
                  <a:cubicBezTo>
                    <a:pt x="14940" y="7607"/>
                    <a:pt x="15023" y="7775"/>
                    <a:pt x="15191" y="7796"/>
                  </a:cubicBezTo>
                  <a:cubicBezTo>
                    <a:pt x="15170" y="7900"/>
                    <a:pt x="15191" y="8005"/>
                    <a:pt x="15253" y="8068"/>
                  </a:cubicBezTo>
                  <a:cubicBezTo>
                    <a:pt x="16634" y="9490"/>
                    <a:pt x="18099" y="10829"/>
                    <a:pt x="19522" y="12190"/>
                  </a:cubicBezTo>
                  <a:cubicBezTo>
                    <a:pt x="18371" y="12231"/>
                    <a:pt x="17241" y="12294"/>
                    <a:pt x="16090" y="12357"/>
                  </a:cubicBezTo>
                  <a:cubicBezTo>
                    <a:pt x="14856" y="12420"/>
                    <a:pt x="13370" y="12336"/>
                    <a:pt x="12199" y="12754"/>
                  </a:cubicBezTo>
                  <a:lnTo>
                    <a:pt x="12178" y="12754"/>
                  </a:lnTo>
                  <a:cubicBezTo>
                    <a:pt x="12094" y="12796"/>
                    <a:pt x="12052" y="12859"/>
                    <a:pt x="12031" y="12943"/>
                  </a:cubicBezTo>
                  <a:cubicBezTo>
                    <a:pt x="11487" y="14993"/>
                    <a:pt x="10755" y="17002"/>
                    <a:pt x="9855" y="18906"/>
                  </a:cubicBezTo>
                  <a:cubicBezTo>
                    <a:pt x="9332" y="17713"/>
                    <a:pt x="8809" y="16521"/>
                    <a:pt x="8286" y="15328"/>
                  </a:cubicBezTo>
                  <a:cubicBezTo>
                    <a:pt x="7972" y="14638"/>
                    <a:pt x="7700" y="13926"/>
                    <a:pt x="7323" y="13298"/>
                  </a:cubicBezTo>
                  <a:cubicBezTo>
                    <a:pt x="7240" y="13110"/>
                    <a:pt x="7114" y="12943"/>
                    <a:pt x="6968" y="12817"/>
                  </a:cubicBezTo>
                  <a:cubicBezTo>
                    <a:pt x="7171" y="12675"/>
                    <a:pt x="7059" y="12356"/>
                    <a:pt x="6823" y="12356"/>
                  </a:cubicBezTo>
                  <a:cubicBezTo>
                    <a:pt x="6815" y="12356"/>
                    <a:pt x="6808" y="12356"/>
                    <a:pt x="6800" y="12357"/>
                  </a:cubicBezTo>
                  <a:cubicBezTo>
                    <a:pt x="4813" y="12294"/>
                    <a:pt x="2867" y="12231"/>
                    <a:pt x="921" y="11980"/>
                  </a:cubicBezTo>
                  <a:cubicBezTo>
                    <a:pt x="1611" y="11018"/>
                    <a:pt x="2406" y="10118"/>
                    <a:pt x="3306" y="9344"/>
                  </a:cubicBezTo>
                  <a:cubicBezTo>
                    <a:pt x="4059" y="8695"/>
                    <a:pt x="4875" y="8193"/>
                    <a:pt x="5315" y="7335"/>
                  </a:cubicBezTo>
                  <a:cubicBezTo>
                    <a:pt x="5344" y="7365"/>
                    <a:pt x="5385" y="7379"/>
                    <a:pt x="5425" y="7379"/>
                  </a:cubicBezTo>
                  <a:cubicBezTo>
                    <a:pt x="5499" y="7379"/>
                    <a:pt x="5573" y="7333"/>
                    <a:pt x="5587" y="7252"/>
                  </a:cubicBezTo>
                  <a:cubicBezTo>
                    <a:pt x="5629" y="6184"/>
                    <a:pt x="5168" y="4992"/>
                    <a:pt x="4917" y="3946"/>
                  </a:cubicBezTo>
                  <a:cubicBezTo>
                    <a:pt x="4666" y="2962"/>
                    <a:pt x="4415" y="1979"/>
                    <a:pt x="4185" y="995"/>
                  </a:cubicBezTo>
                  <a:lnTo>
                    <a:pt x="4185" y="995"/>
                  </a:lnTo>
                  <a:cubicBezTo>
                    <a:pt x="6110" y="1874"/>
                    <a:pt x="8035" y="2795"/>
                    <a:pt x="10002" y="3611"/>
                  </a:cubicBezTo>
                  <a:cubicBezTo>
                    <a:pt x="10023" y="3632"/>
                    <a:pt x="10043" y="3632"/>
                    <a:pt x="10085" y="3653"/>
                  </a:cubicBezTo>
                  <a:cubicBezTo>
                    <a:pt x="10085" y="3718"/>
                    <a:pt x="10149" y="3771"/>
                    <a:pt x="10227" y="3771"/>
                  </a:cubicBezTo>
                  <a:cubicBezTo>
                    <a:pt x="10249" y="3771"/>
                    <a:pt x="10272" y="3766"/>
                    <a:pt x="10295" y="3757"/>
                  </a:cubicBezTo>
                  <a:cubicBezTo>
                    <a:pt x="12471" y="2858"/>
                    <a:pt x="14563" y="1770"/>
                    <a:pt x="16655" y="723"/>
                  </a:cubicBezTo>
                  <a:close/>
                  <a:moveTo>
                    <a:pt x="16879" y="0"/>
                  </a:moveTo>
                  <a:cubicBezTo>
                    <a:pt x="16832" y="0"/>
                    <a:pt x="16784" y="10"/>
                    <a:pt x="16739" y="33"/>
                  </a:cubicBezTo>
                  <a:cubicBezTo>
                    <a:pt x="14626" y="1079"/>
                    <a:pt x="12471" y="2104"/>
                    <a:pt x="10420" y="3276"/>
                  </a:cubicBezTo>
                  <a:cubicBezTo>
                    <a:pt x="10399" y="3213"/>
                    <a:pt x="10357" y="3171"/>
                    <a:pt x="10295" y="3130"/>
                  </a:cubicBezTo>
                  <a:cubicBezTo>
                    <a:pt x="8181" y="2146"/>
                    <a:pt x="6026" y="1205"/>
                    <a:pt x="3913" y="242"/>
                  </a:cubicBezTo>
                  <a:cubicBezTo>
                    <a:pt x="3862" y="215"/>
                    <a:pt x="3811" y="202"/>
                    <a:pt x="3762" y="202"/>
                  </a:cubicBezTo>
                  <a:cubicBezTo>
                    <a:pt x="3588" y="202"/>
                    <a:pt x="3445" y="360"/>
                    <a:pt x="3494" y="556"/>
                  </a:cubicBezTo>
                  <a:cubicBezTo>
                    <a:pt x="3787" y="1728"/>
                    <a:pt x="4059" y="2920"/>
                    <a:pt x="4373" y="4092"/>
                  </a:cubicBezTo>
                  <a:cubicBezTo>
                    <a:pt x="4582" y="4971"/>
                    <a:pt x="4729" y="5996"/>
                    <a:pt x="5085" y="6854"/>
                  </a:cubicBezTo>
                  <a:cubicBezTo>
                    <a:pt x="4499" y="7900"/>
                    <a:pt x="3264" y="8549"/>
                    <a:pt x="2385" y="9365"/>
                  </a:cubicBezTo>
                  <a:cubicBezTo>
                    <a:pt x="1528" y="10160"/>
                    <a:pt x="774" y="11081"/>
                    <a:pt x="126" y="12064"/>
                  </a:cubicBezTo>
                  <a:cubicBezTo>
                    <a:pt x="0" y="12252"/>
                    <a:pt x="168" y="12503"/>
                    <a:pt x="398" y="12503"/>
                  </a:cubicBezTo>
                  <a:cubicBezTo>
                    <a:pt x="2283" y="12775"/>
                    <a:pt x="4186" y="12903"/>
                    <a:pt x="6108" y="12903"/>
                  </a:cubicBezTo>
                  <a:cubicBezTo>
                    <a:pt x="6255" y="12903"/>
                    <a:pt x="6402" y="12902"/>
                    <a:pt x="6549" y="12901"/>
                  </a:cubicBezTo>
                  <a:cubicBezTo>
                    <a:pt x="7093" y="13194"/>
                    <a:pt x="7323" y="14366"/>
                    <a:pt x="7533" y="14930"/>
                  </a:cubicBezTo>
                  <a:cubicBezTo>
                    <a:pt x="7721" y="15391"/>
                    <a:pt x="7909" y="15851"/>
                    <a:pt x="8119" y="16311"/>
                  </a:cubicBezTo>
                  <a:cubicBezTo>
                    <a:pt x="8600" y="17441"/>
                    <a:pt x="9081" y="18592"/>
                    <a:pt x="9562" y="19722"/>
                  </a:cubicBezTo>
                  <a:cubicBezTo>
                    <a:pt x="9615" y="19816"/>
                    <a:pt x="9709" y="19863"/>
                    <a:pt x="9803" y="19863"/>
                  </a:cubicBezTo>
                  <a:cubicBezTo>
                    <a:pt x="9897" y="19863"/>
                    <a:pt x="9991" y="19816"/>
                    <a:pt x="10043" y="19722"/>
                  </a:cubicBezTo>
                  <a:cubicBezTo>
                    <a:pt x="11111" y="17609"/>
                    <a:pt x="11948" y="15391"/>
                    <a:pt x="12554" y="13110"/>
                  </a:cubicBezTo>
                  <a:cubicBezTo>
                    <a:pt x="12790" y="13136"/>
                    <a:pt x="13033" y="13147"/>
                    <a:pt x="13279" y="13147"/>
                  </a:cubicBezTo>
                  <a:cubicBezTo>
                    <a:pt x="14217" y="13147"/>
                    <a:pt x="15213" y="12992"/>
                    <a:pt x="16090" y="12943"/>
                  </a:cubicBezTo>
                  <a:cubicBezTo>
                    <a:pt x="17471" y="12880"/>
                    <a:pt x="18873" y="12838"/>
                    <a:pt x="20254" y="12796"/>
                  </a:cubicBezTo>
                  <a:cubicBezTo>
                    <a:pt x="20526" y="12775"/>
                    <a:pt x="20652" y="12462"/>
                    <a:pt x="20463" y="12273"/>
                  </a:cubicBezTo>
                  <a:cubicBezTo>
                    <a:pt x="18873" y="10725"/>
                    <a:pt x="17325" y="9135"/>
                    <a:pt x="15672" y="7649"/>
                  </a:cubicBezTo>
                  <a:cubicBezTo>
                    <a:pt x="15630" y="7607"/>
                    <a:pt x="15567" y="7586"/>
                    <a:pt x="15525" y="7586"/>
                  </a:cubicBezTo>
                  <a:cubicBezTo>
                    <a:pt x="15881" y="6247"/>
                    <a:pt x="16216" y="4908"/>
                    <a:pt x="16551" y="3590"/>
                  </a:cubicBezTo>
                  <a:cubicBezTo>
                    <a:pt x="16802" y="2565"/>
                    <a:pt x="17430" y="1267"/>
                    <a:pt x="17158" y="200"/>
                  </a:cubicBezTo>
                  <a:cubicBezTo>
                    <a:pt x="17127" y="78"/>
                    <a:pt x="17007" y="0"/>
                    <a:pt x="168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2"/>
          <p:cNvSpPr/>
          <p:nvPr/>
        </p:nvSpPr>
        <p:spPr>
          <a:xfrm rot="-2700000" flipH="1">
            <a:off x="193131" y="3785933"/>
            <a:ext cx="699795" cy="405060"/>
          </a:xfrm>
          <a:custGeom>
            <a:avLst/>
            <a:gdLst/>
            <a:ahLst/>
            <a:cxnLst/>
            <a:rect l="l" t="t" r="r" b="b"/>
            <a:pathLst>
              <a:path w="25061" h="14506" extrusionOk="0">
                <a:moveTo>
                  <a:pt x="6451" y="1386"/>
                </a:moveTo>
                <a:cubicBezTo>
                  <a:pt x="7192" y="1386"/>
                  <a:pt x="7770" y="1986"/>
                  <a:pt x="7931" y="2819"/>
                </a:cubicBezTo>
                <a:cubicBezTo>
                  <a:pt x="8098" y="3677"/>
                  <a:pt x="7763" y="4472"/>
                  <a:pt x="7680" y="5309"/>
                </a:cubicBezTo>
                <a:cubicBezTo>
                  <a:pt x="7441" y="5244"/>
                  <a:pt x="7196" y="5212"/>
                  <a:pt x="6954" y="5212"/>
                </a:cubicBezTo>
                <a:cubicBezTo>
                  <a:pt x="6497" y="5212"/>
                  <a:pt x="6047" y="5328"/>
                  <a:pt x="5650" y="5560"/>
                </a:cubicBezTo>
                <a:cubicBezTo>
                  <a:pt x="5357" y="5226"/>
                  <a:pt x="5064" y="4912"/>
                  <a:pt x="4729" y="4619"/>
                </a:cubicBezTo>
                <a:cubicBezTo>
                  <a:pt x="4332" y="3489"/>
                  <a:pt x="4583" y="2150"/>
                  <a:pt x="5734" y="1564"/>
                </a:cubicBezTo>
                <a:cubicBezTo>
                  <a:pt x="5983" y="1442"/>
                  <a:pt x="6225" y="1386"/>
                  <a:pt x="6451" y="1386"/>
                </a:cubicBezTo>
                <a:close/>
                <a:moveTo>
                  <a:pt x="17154" y="714"/>
                </a:moveTo>
                <a:cubicBezTo>
                  <a:pt x="18334" y="714"/>
                  <a:pt x="19379" y="1990"/>
                  <a:pt x="19606" y="3091"/>
                </a:cubicBezTo>
                <a:cubicBezTo>
                  <a:pt x="19836" y="4221"/>
                  <a:pt x="19460" y="5393"/>
                  <a:pt x="18623" y="6167"/>
                </a:cubicBezTo>
                <a:cubicBezTo>
                  <a:pt x="17555" y="5832"/>
                  <a:pt x="16677" y="5100"/>
                  <a:pt x="16175" y="4117"/>
                </a:cubicBezTo>
                <a:lnTo>
                  <a:pt x="16195" y="4117"/>
                </a:lnTo>
                <a:cubicBezTo>
                  <a:pt x="15651" y="3154"/>
                  <a:pt x="15233" y="1438"/>
                  <a:pt x="16447" y="874"/>
                </a:cubicBezTo>
                <a:cubicBezTo>
                  <a:pt x="16684" y="763"/>
                  <a:pt x="16922" y="714"/>
                  <a:pt x="17154" y="714"/>
                </a:cubicBezTo>
                <a:close/>
                <a:moveTo>
                  <a:pt x="10455" y="3988"/>
                </a:moveTo>
                <a:cubicBezTo>
                  <a:pt x="11004" y="3988"/>
                  <a:pt x="11502" y="4273"/>
                  <a:pt x="11634" y="4933"/>
                </a:cubicBezTo>
                <a:cubicBezTo>
                  <a:pt x="11927" y="6272"/>
                  <a:pt x="10818" y="6962"/>
                  <a:pt x="9835" y="7569"/>
                </a:cubicBezTo>
                <a:cubicBezTo>
                  <a:pt x="9667" y="7590"/>
                  <a:pt x="9521" y="7632"/>
                  <a:pt x="9374" y="7716"/>
                </a:cubicBezTo>
                <a:cubicBezTo>
                  <a:pt x="9395" y="6837"/>
                  <a:pt x="8956" y="6000"/>
                  <a:pt x="8224" y="5540"/>
                </a:cubicBezTo>
                <a:cubicBezTo>
                  <a:pt x="8621" y="5079"/>
                  <a:pt x="8977" y="4577"/>
                  <a:pt x="9500" y="4263"/>
                </a:cubicBezTo>
                <a:cubicBezTo>
                  <a:pt x="9794" y="4085"/>
                  <a:pt x="10133" y="3988"/>
                  <a:pt x="10455" y="3988"/>
                </a:cubicBezTo>
                <a:close/>
                <a:moveTo>
                  <a:pt x="2461" y="4368"/>
                </a:moveTo>
                <a:cubicBezTo>
                  <a:pt x="2824" y="4368"/>
                  <a:pt x="3191" y="4454"/>
                  <a:pt x="3495" y="4598"/>
                </a:cubicBezTo>
                <a:cubicBezTo>
                  <a:pt x="3871" y="4765"/>
                  <a:pt x="4206" y="4995"/>
                  <a:pt x="4499" y="5268"/>
                </a:cubicBezTo>
                <a:cubicBezTo>
                  <a:pt x="4667" y="5540"/>
                  <a:pt x="4876" y="5770"/>
                  <a:pt x="5127" y="5958"/>
                </a:cubicBezTo>
                <a:cubicBezTo>
                  <a:pt x="4813" y="6251"/>
                  <a:pt x="4583" y="6628"/>
                  <a:pt x="4478" y="7046"/>
                </a:cubicBezTo>
                <a:cubicBezTo>
                  <a:pt x="4415" y="7318"/>
                  <a:pt x="4395" y="7590"/>
                  <a:pt x="4415" y="7862"/>
                </a:cubicBezTo>
                <a:cubicBezTo>
                  <a:pt x="4290" y="7904"/>
                  <a:pt x="4164" y="7946"/>
                  <a:pt x="4039" y="7988"/>
                </a:cubicBezTo>
                <a:cubicBezTo>
                  <a:pt x="3998" y="7989"/>
                  <a:pt x="3957" y="7989"/>
                  <a:pt x="3917" y="7989"/>
                </a:cubicBezTo>
                <a:cubicBezTo>
                  <a:pt x="3225" y="7989"/>
                  <a:pt x="2538" y="7821"/>
                  <a:pt x="1926" y="7485"/>
                </a:cubicBezTo>
                <a:cubicBezTo>
                  <a:pt x="1193" y="7025"/>
                  <a:pt x="607" y="6021"/>
                  <a:pt x="1026" y="5163"/>
                </a:cubicBezTo>
                <a:cubicBezTo>
                  <a:pt x="1297" y="4594"/>
                  <a:pt x="1873" y="4368"/>
                  <a:pt x="2461" y="4368"/>
                </a:cubicBezTo>
                <a:close/>
                <a:moveTo>
                  <a:pt x="7023" y="5874"/>
                </a:moveTo>
                <a:cubicBezTo>
                  <a:pt x="7159" y="5874"/>
                  <a:pt x="7295" y="5888"/>
                  <a:pt x="7428" y="5916"/>
                </a:cubicBezTo>
                <a:cubicBezTo>
                  <a:pt x="8328" y="6104"/>
                  <a:pt x="8872" y="6962"/>
                  <a:pt x="8935" y="7820"/>
                </a:cubicBezTo>
                <a:cubicBezTo>
                  <a:pt x="8921" y="7818"/>
                  <a:pt x="8907" y="7818"/>
                  <a:pt x="8893" y="7818"/>
                </a:cubicBezTo>
                <a:cubicBezTo>
                  <a:pt x="8743" y="7818"/>
                  <a:pt x="8618" y="7918"/>
                  <a:pt x="8579" y="8071"/>
                </a:cubicBezTo>
                <a:cubicBezTo>
                  <a:pt x="8393" y="8910"/>
                  <a:pt x="7642" y="9566"/>
                  <a:pt x="6770" y="9566"/>
                </a:cubicBezTo>
                <a:cubicBezTo>
                  <a:pt x="6663" y="9566"/>
                  <a:pt x="6555" y="9556"/>
                  <a:pt x="6445" y="9536"/>
                </a:cubicBezTo>
                <a:cubicBezTo>
                  <a:pt x="5796" y="9369"/>
                  <a:pt x="5294" y="8866"/>
                  <a:pt x="5148" y="8197"/>
                </a:cubicBezTo>
                <a:lnTo>
                  <a:pt x="5169" y="8197"/>
                </a:lnTo>
                <a:cubicBezTo>
                  <a:pt x="5190" y="8092"/>
                  <a:pt x="5169" y="7988"/>
                  <a:pt x="5106" y="7904"/>
                </a:cubicBezTo>
                <a:cubicBezTo>
                  <a:pt x="5064" y="7695"/>
                  <a:pt x="5085" y="7506"/>
                  <a:pt x="5127" y="7297"/>
                </a:cubicBezTo>
                <a:cubicBezTo>
                  <a:pt x="5308" y="6429"/>
                  <a:pt x="6160" y="5874"/>
                  <a:pt x="7023" y="5874"/>
                </a:cubicBezTo>
                <a:close/>
                <a:moveTo>
                  <a:pt x="10149" y="8092"/>
                </a:moveTo>
                <a:cubicBezTo>
                  <a:pt x="10713" y="8113"/>
                  <a:pt x="11299" y="8218"/>
                  <a:pt x="11843" y="8364"/>
                </a:cubicBezTo>
                <a:lnTo>
                  <a:pt x="11864" y="8364"/>
                </a:lnTo>
                <a:cubicBezTo>
                  <a:pt x="12722" y="8783"/>
                  <a:pt x="12889" y="9745"/>
                  <a:pt x="12429" y="10540"/>
                </a:cubicBezTo>
                <a:cubicBezTo>
                  <a:pt x="12054" y="11217"/>
                  <a:pt x="11529" y="11488"/>
                  <a:pt x="10978" y="11488"/>
                </a:cubicBezTo>
                <a:cubicBezTo>
                  <a:pt x="9962" y="11488"/>
                  <a:pt x="8861" y="10568"/>
                  <a:pt x="8454" y="9578"/>
                </a:cubicBezTo>
                <a:cubicBezTo>
                  <a:pt x="8726" y="9327"/>
                  <a:pt x="8956" y="9034"/>
                  <a:pt x="9081" y="8678"/>
                </a:cubicBezTo>
                <a:cubicBezTo>
                  <a:pt x="9123" y="8678"/>
                  <a:pt x="9165" y="8657"/>
                  <a:pt x="9186" y="8615"/>
                </a:cubicBezTo>
                <a:cubicBezTo>
                  <a:pt x="9207" y="8553"/>
                  <a:pt x="9228" y="8511"/>
                  <a:pt x="9249" y="8448"/>
                </a:cubicBezTo>
                <a:cubicBezTo>
                  <a:pt x="9261" y="8454"/>
                  <a:pt x="9273" y="8457"/>
                  <a:pt x="9286" y="8457"/>
                </a:cubicBezTo>
                <a:cubicBezTo>
                  <a:pt x="9315" y="8457"/>
                  <a:pt x="9345" y="8442"/>
                  <a:pt x="9374" y="8427"/>
                </a:cubicBezTo>
                <a:lnTo>
                  <a:pt x="9395" y="8427"/>
                </a:lnTo>
                <a:cubicBezTo>
                  <a:pt x="9667" y="8322"/>
                  <a:pt x="9918" y="8218"/>
                  <a:pt x="10149" y="8092"/>
                </a:cubicBezTo>
                <a:close/>
                <a:moveTo>
                  <a:pt x="4562" y="8553"/>
                </a:moveTo>
                <a:cubicBezTo>
                  <a:pt x="4771" y="9201"/>
                  <a:pt x="5231" y="9745"/>
                  <a:pt x="5859" y="10038"/>
                </a:cubicBezTo>
                <a:cubicBezTo>
                  <a:pt x="5629" y="10394"/>
                  <a:pt x="5462" y="10791"/>
                  <a:pt x="5378" y="11231"/>
                </a:cubicBezTo>
                <a:cubicBezTo>
                  <a:pt x="5127" y="11649"/>
                  <a:pt x="4771" y="11984"/>
                  <a:pt x="4332" y="12214"/>
                </a:cubicBezTo>
                <a:cubicBezTo>
                  <a:pt x="3997" y="12386"/>
                  <a:pt x="3574" y="12498"/>
                  <a:pt x="3166" y="12498"/>
                </a:cubicBezTo>
                <a:cubicBezTo>
                  <a:pt x="2579" y="12498"/>
                  <a:pt x="2022" y="12266"/>
                  <a:pt x="1800" y="11649"/>
                </a:cubicBezTo>
                <a:cubicBezTo>
                  <a:pt x="1193" y="9913"/>
                  <a:pt x="3202" y="9013"/>
                  <a:pt x="4562" y="8553"/>
                </a:cubicBezTo>
                <a:close/>
                <a:moveTo>
                  <a:pt x="7889" y="9954"/>
                </a:moveTo>
                <a:cubicBezTo>
                  <a:pt x="8077" y="10415"/>
                  <a:pt x="8370" y="10833"/>
                  <a:pt x="8726" y="11189"/>
                </a:cubicBezTo>
                <a:cubicBezTo>
                  <a:pt x="9123" y="12235"/>
                  <a:pt x="8977" y="13449"/>
                  <a:pt x="7638" y="13783"/>
                </a:cubicBezTo>
                <a:lnTo>
                  <a:pt x="7659" y="13783"/>
                </a:lnTo>
                <a:cubicBezTo>
                  <a:pt x="7526" y="13817"/>
                  <a:pt x="7397" y="13834"/>
                  <a:pt x="7274" y="13834"/>
                </a:cubicBezTo>
                <a:cubicBezTo>
                  <a:pt x="6643" y="13834"/>
                  <a:pt x="6163" y="13403"/>
                  <a:pt x="6006" y="12737"/>
                </a:cubicBezTo>
                <a:cubicBezTo>
                  <a:pt x="5796" y="11879"/>
                  <a:pt x="6089" y="11042"/>
                  <a:pt x="6466" y="10268"/>
                </a:cubicBezTo>
                <a:lnTo>
                  <a:pt x="6487" y="10205"/>
                </a:lnTo>
                <a:cubicBezTo>
                  <a:pt x="6581" y="10218"/>
                  <a:pt x="6674" y="10224"/>
                  <a:pt x="6768" y="10224"/>
                </a:cubicBezTo>
                <a:cubicBezTo>
                  <a:pt x="7154" y="10224"/>
                  <a:pt x="7535" y="10123"/>
                  <a:pt x="7889" y="9954"/>
                </a:cubicBezTo>
                <a:close/>
                <a:moveTo>
                  <a:pt x="17040" y="1"/>
                </a:moveTo>
                <a:cubicBezTo>
                  <a:pt x="16844" y="1"/>
                  <a:pt x="16645" y="26"/>
                  <a:pt x="16447" y="78"/>
                </a:cubicBezTo>
                <a:cubicBezTo>
                  <a:pt x="14982" y="455"/>
                  <a:pt x="14773" y="2129"/>
                  <a:pt x="15128" y="3384"/>
                </a:cubicBezTo>
                <a:cubicBezTo>
                  <a:pt x="15484" y="4640"/>
                  <a:pt x="16300" y="5707"/>
                  <a:pt x="17430" y="6397"/>
                </a:cubicBezTo>
                <a:cubicBezTo>
                  <a:pt x="16927" y="6344"/>
                  <a:pt x="16423" y="6318"/>
                  <a:pt x="15922" y="6318"/>
                </a:cubicBezTo>
                <a:cubicBezTo>
                  <a:pt x="14442" y="6318"/>
                  <a:pt x="12978" y="6546"/>
                  <a:pt x="11571" y="6983"/>
                </a:cubicBezTo>
                <a:cubicBezTo>
                  <a:pt x="12262" y="6230"/>
                  <a:pt x="12617" y="5247"/>
                  <a:pt x="12053" y="4221"/>
                </a:cubicBezTo>
                <a:cubicBezTo>
                  <a:pt x="11717" y="3668"/>
                  <a:pt x="11114" y="3344"/>
                  <a:pt x="10478" y="3344"/>
                </a:cubicBezTo>
                <a:cubicBezTo>
                  <a:pt x="10320" y="3344"/>
                  <a:pt x="10160" y="3364"/>
                  <a:pt x="10002" y="3405"/>
                </a:cubicBezTo>
                <a:cubicBezTo>
                  <a:pt x="9437" y="3573"/>
                  <a:pt x="8935" y="3866"/>
                  <a:pt x="8558" y="4305"/>
                </a:cubicBezTo>
                <a:cubicBezTo>
                  <a:pt x="8768" y="3468"/>
                  <a:pt x="8684" y="2589"/>
                  <a:pt x="8307" y="1815"/>
                </a:cubicBezTo>
                <a:cubicBezTo>
                  <a:pt x="7925" y="1096"/>
                  <a:pt x="7195" y="679"/>
                  <a:pt x="6437" y="679"/>
                </a:cubicBezTo>
                <a:cubicBezTo>
                  <a:pt x="6159" y="679"/>
                  <a:pt x="5878" y="735"/>
                  <a:pt x="5608" y="853"/>
                </a:cubicBezTo>
                <a:cubicBezTo>
                  <a:pt x="4248" y="1438"/>
                  <a:pt x="3746" y="2819"/>
                  <a:pt x="3997" y="4075"/>
                </a:cubicBezTo>
                <a:cubicBezTo>
                  <a:pt x="3683" y="3907"/>
                  <a:pt x="3348" y="3782"/>
                  <a:pt x="2993" y="3719"/>
                </a:cubicBezTo>
                <a:cubicBezTo>
                  <a:pt x="2842" y="3694"/>
                  <a:pt x="2687" y="3682"/>
                  <a:pt x="2533" y="3682"/>
                </a:cubicBezTo>
                <a:cubicBezTo>
                  <a:pt x="1638" y="3682"/>
                  <a:pt x="734" y="4097"/>
                  <a:pt x="377" y="4954"/>
                </a:cubicBezTo>
                <a:cubicBezTo>
                  <a:pt x="1" y="5853"/>
                  <a:pt x="356" y="6941"/>
                  <a:pt x="1047" y="7590"/>
                </a:cubicBezTo>
                <a:cubicBezTo>
                  <a:pt x="1570" y="8071"/>
                  <a:pt x="2218" y="8364"/>
                  <a:pt x="2930" y="8427"/>
                </a:cubicBezTo>
                <a:cubicBezTo>
                  <a:pt x="2323" y="8699"/>
                  <a:pt x="1800" y="9159"/>
                  <a:pt x="1423" y="9724"/>
                </a:cubicBezTo>
                <a:cubicBezTo>
                  <a:pt x="942" y="10540"/>
                  <a:pt x="837" y="11649"/>
                  <a:pt x="1444" y="12423"/>
                </a:cubicBezTo>
                <a:cubicBezTo>
                  <a:pt x="1870" y="12953"/>
                  <a:pt x="2479" y="13179"/>
                  <a:pt x="3117" y="13179"/>
                </a:cubicBezTo>
                <a:cubicBezTo>
                  <a:pt x="3892" y="13179"/>
                  <a:pt x="4709" y="12846"/>
                  <a:pt x="5294" y="12319"/>
                </a:cubicBezTo>
                <a:cubicBezTo>
                  <a:pt x="5368" y="13486"/>
                  <a:pt x="5951" y="14506"/>
                  <a:pt x="7174" y="14506"/>
                </a:cubicBezTo>
                <a:cubicBezTo>
                  <a:pt x="7331" y="14506"/>
                  <a:pt x="7500" y="14489"/>
                  <a:pt x="7680" y="14453"/>
                </a:cubicBezTo>
                <a:cubicBezTo>
                  <a:pt x="9165" y="14139"/>
                  <a:pt x="9667" y="12926"/>
                  <a:pt x="9458" y="11733"/>
                </a:cubicBezTo>
                <a:lnTo>
                  <a:pt x="9458" y="11733"/>
                </a:lnTo>
                <a:cubicBezTo>
                  <a:pt x="9835" y="11942"/>
                  <a:pt x="10232" y="12068"/>
                  <a:pt x="10651" y="12110"/>
                </a:cubicBezTo>
                <a:cubicBezTo>
                  <a:pt x="10708" y="12113"/>
                  <a:pt x="10765" y="12115"/>
                  <a:pt x="10822" y="12115"/>
                </a:cubicBezTo>
                <a:cubicBezTo>
                  <a:pt x="11967" y="12115"/>
                  <a:pt x="12985" y="11321"/>
                  <a:pt x="13224" y="10185"/>
                </a:cubicBezTo>
                <a:cubicBezTo>
                  <a:pt x="13517" y="9055"/>
                  <a:pt x="12827" y="7925"/>
                  <a:pt x="11697" y="7674"/>
                </a:cubicBezTo>
                <a:cubicBezTo>
                  <a:pt x="11634" y="7653"/>
                  <a:pt x="11509" y="7632"/>
                  <a:pt x="11383" y="7611"/>
                </a:cubicBezTo>
                <a:cubicBezTo>
                  <a:pt x="12917" y="7235"/>
                  <a:pt x="14440" y="6989"/>
                  <a:pt x="16007" y="6989"/>
                </a:cubicBezTo>
                <a:cubicBezTo>
                  <a:pt x="16620" y="6989"/>
                  <a:pt x="17240" y="7026"/>
                  <a:pt x="17869" y="7109"/>
                </a:cubicBezTo>
                <a:cubicBezTo>
                  <a:pt x="20234" y="7444"/>
                  <a:pt x="22493" y="8260"/>
                  <a:pt x="24544" y="9515"/>
                </a:cubicBezTo>
                <a:cubicBezTo>
                  <a:pt x="24592" y="9544"/>
                  <a:pt x="24639" y="9556"/>
                  <a:pt x="24682" y="9556"/>
                </a:cubicBezTo>
                <a:cubicBezTo>
                  <a:pt x="24921" y="9556"/>
                  <a:pt x="25061" y="9169"/>
                  <a:pt x="24795" y="8992"/>
                </a:cubicBezTo>
                <a:cubicBezTo>
                  <a:pt x="23017" y="7799"/>
                  <a:pt x="21029" y="7004"/>
                  <a:pt x="18936" y="6607"/>
                </a:cubicBezTo>
                <a:cubicBezTo>
                  <a:pt x="20129" y="5665"/>
                  <a:pt x="20631" y="4096"/>
                  <a:pt x="20192" y="2631"/>
                </a:cubicBezTo>
                <a:cubicBezTo>
                  <a:pt x="19787" y="1324"/>
                  <a:pt x="18475" y="1"/>
                  <a:pt x="170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" name="Google Shape;27;p2"/>
          <p:cNvGrpSpPr/>
          <p:nvPr/>
        </p:nvGrpSpPr>
        <p:grpSpPr>
          <a:xfrm rot="1258772">
            <a:off x="1002646" y="47788"/>
            <a:ext cx="634844" cy="579863"/>
            <a:chOff x="2474450" y="2469265"/>
            <a:chExt cx="505551" cy="433940"/>
          </a:xfrm>
        </p:grpSpPr>
        <p:sp>
          <p:nvSpPr>
            <p:cNvPr id="28" name="Google Shape;28;p2"/>
            <p:cNvSpPr/>
            <p:nvPr/>
          </p:nvSpPr>
          <p:spPr>
            <a:xfrm>
              <a:off x="2474450" y="2469265"/>
              <a:ext cx="505551" cy="433940"/>
            </a:xfrm>
            <a:custGeom>
              <a:avLst/>
              <a:gdLst/>
              <a:ahLst/>
              <a:cxnLst/>
              <a:rect l="l" t="t" r="r" b="b"/>
              <a:pathLst>
                <a:path w="26636" h="22863" extrusionOk="0">
                  <a:moveTo>
                    <a:pt x="12805" y="5851"/>
                  </a:moveTo>
                  <a:cubicBezTo>
                    <a:pt x="13977" y="5893"/>
                    <a:pt x="13140" y="12588"/>
                    <a:pt x="13056" y="13404"/>
                  </a:cubicBezTo>
                  <a:cubicBezTo>
                    <a:pt x="12931" y="14639"/>
                    <a:pt x="12763" y="15852"/>
                    <a:pt x="12575" y="17066"/>
                  </a:cubicBezTo>
                  <a:cubicBezTo>
                    <a:pt x="12471" y="17673"/>
                    <a:pt x="12366" y="18280"/>
                    <a:pt x="12261" y="18907"/>
                  </a:cubicBezTo>
                  <a:cubicBezTo>
                    <a:pt x="12226" y="19119"/>
                    <a:pt x="12057" y="20516"/>
                    <a:pt x="11581" y="20516"/>
                  </a:cubicBezTo>
                  <a:cubicBezTo>
                    <a:pt x="11491" y="20516"/>
                    <a:pt x="11390" y="20467"/>
                    <a:pt x="11278" y="20351"/>
                  </a:cubicBezTo>
                  <a:cubicBezTo>
                    <a:pt x="11048" y="20100"/>
                    <a:pt x="11173" y="19179"/>
                    <a:pt x="11194" y="18865"/>
                  </a:cubicBezTo>
                  <a:cubicBezTo>
                    <a:pt x="11194" y="18217"/>
                    <a:pt x="11215" y="17547"/>
                    <a:pt x="11257" y="16899"/>
                  </a:cubicBezTo>
                  <a:cubicBezTo>
                    <a:pt x="11320" y="15622"/>
                    <a:pt x="11424" y="14367"/>
                    <a:pt x="11571" y="13111"/>
                  </a:cubicBezTo>
                  <a:cubicBezTo>
                    <a:pt x="11780" y="11354"/>
                    <a:pt x="12073" y="9617"/>
                    <a:pt x="12387" y="7901"/>
                  </a:cubicBezTo>
                  <a:cubicBezTo>
                    <a:pt x="12450" y="7839"/>
                    <a:pt x="12471" y="7755"/>
                    <a:pt x="12450" y="7671"/>
                  </a:cubicBezTo>
                  <a:lnTo>
                    <a:pt x="12450" y="7650"/>
                  </a:lnTo>
                  <a:cubicBezTo>
                    <a:pt x="12554" y="7044"/>
                    <a:pt x="12680" y="6437"/>
                    <a:pt x="12805" y="5851"/>
                  </a:cubicBezTo>
                  <a:close/>
                  <a:moveTo>
                    <a:pt x="6650" y="4125"/>
                  </a:moveTo>
                  <a:cubicBezTo>
                    <a:pt x="6831" y="4125"/>
                    <a:pt x="7014" y="4135"/>
                    <a:pt x="7198" y="4156"/>
                  </a:cubicBezTo>
                  <a:cubicBezTo>
                    <a:pt x="9269" y="4365"/>
                    <a:pt x="11069" y="5683"/>
                    <a:pt x="11906" y="7608"/>
                  </a:cubicBezTo>
                  <a:cubicBezTo>
                    <a:pt x="11173" y="10496"/>
                    <a:pt x="10755" y="13425"/>
                    <a:pt x="10608" y="16396"/>
                  </a:cubicBezTo>
                  <a:cubicBezTo>
                    <a:pt x="10587" y="16396"/>
                    <a:pt x="10587" y="16417"/>
                    <a:pt x="10608" y="16417"/>
                  </a:cubicBezTo>
                  <a:cubicBezTo>
                    <a:pt x="9960" y="17463"/>
                    <a:pt x="9248" y="18426"/>
                    <a:pt x="8432" y="19326"/>
                  </a:cubicBezTo>
                  <a:cubicBezTo>
                    <a:pt x="7951" y="19828"/>
                    <a:pt x="7428" y="20267"/>
                    <a:pt x="6863" y="20623"/>
                  </a:cubicBezTo>
                  <a:cubicBezTo>
                    <a:pt x="6842" y="20612"/>
                    <a:pt x="6826" y="20607"/>
                    <a:pt x="6813" y="20607"/>
                  </a:cubicBezTo>
                  <a:cubicBezTo>
                    <a:pt x="6800" y="20607"/>
                    <a:pt x="6790" y="20612"/>
                    <a:pt x="6779" y="20623"/>
                  </a:cubicBezTo>
                  <a:cubicBezTo>
                    <a:pt x="6528" y="20748"/>
                    <a:pt x="6256" y="20853"/>
                    <a:pt x="5984" y="20916"/>
                  </a:cubicBezTo>
                  <a:cubicBezTo>
                    <a:pt x="5932" y="20923"/>
                    <a:pt x="5879" y="20926"/>
                    <a:pt x="5826" y="20926"/>
                  </a:cubicBezTo>
                  <a:cubicBezTo>
                    <a:pt x="5561" y="20926"/>
                    <a:pt x="5294" y="20839"/>
                    <a:pt x="5084" y="20665"/>
                  </a:cubicBezTo>
                  <a:cubicBezTo>
                    <a:pt x="4750" y="20351"/>
                    <a:pt x="4603" y="19912"/>
                    <a:pt x="4708" y="19472"/>
                  </a:cubicBezTo>
                  <a:cubicBezTo>
                    <a:pt x="5273" y="18133"/>
                    <a:pt x="7281" y="16334"/>
                    <a:pt x="8516" y="15287"/>
                  </a:cubicBezTo>
                  <a:cubicBezTo>
                    <a:pt x="8893" y="15162"/>
                    <a:pt x="9248" y="14994"/>
                    <a:pt x="9583" y="14806"/>
                  </a:cubicBezTo>
                  <a:cubicBezTo>
                    <a:pt x="9864" y="14656"/>
                    <a:pt x="9676" y="14222"/>
                    <a:pt x="9408" y="14222"/>
                  </a:cubicBezTo>
                  <a:cubicBezTo>
                    <a:pt x="9377" y="14222"/>
                    <a:pt x="9344" y="14228"/>
                    <a:pt x="9311" y="14241"/>
                  </a:cubicBezTo>
                  <a:cubicBezTo>
                    <a:pt x="8290" y="14675"/>
                    <a:pt x="7118" y="14962"/>
                    <a:pt x="5974" y="14962"/>
                  </a:cubicBezTo>
                  <a:cubicBezTo>
                    <a:pt x="4631" y="14962"/>
                    <a:pt x="3326" y="14567"/>
                    <a:pt x="2343" y="13551"/>
                  </a:cubicBezTo>
                  <a:cubicBezTo>
                    <a:pt x="691" y="11856"/>
                    <a:pt x="711" y="9094"/>
                    <a:pt x="1820" y="7148"/>
                  </a:cubicBezTo>
                  <a:cubicBezTo>
                    <a:pt x="2800" y="5381"/>
                    <a:pt x="4626" y="4125"/>
                    <a:pt x="6650" y="4125"/>
                  </a:cubicBezTo>
                  <a:close/>
                  <a:moveTo>
                    <a:pt x="17990" y="6060"/>
                  </a:moveTo>
                  <a:cubicBezTo>
                    <a:pt x="18603" y="6060"/>
                    <a:pt x="19207" y="6126"/>
                    <a:pt x="19752" y="6228"/>
                  </a:cubicBezTo>
                  <a:cubicBezTo>
                    <a:pt x="22095" y="6646"/>
                    <a:pt x="24292" y="8006"/>
                    <a:pt x="25129" y="10308"/>
                  </a:cubicBezTo>
                  <a:cubicBezTo>
                    <a:pt x="25903" y="12463"/>
                    <a:pt x="25108" y="14681"/>
                    <a:pt x="23246" y="15957"/>
                  </a:cubicBezTo>
                  <a:cubicBezTo>
                    <a:pt x="22147" y="16709"/>
                    <a:pt x="20885" y="17015"/>
                    <a:pt x="19602" y="17015"/>
                  </a:cubicBezTo>
                  <a:cubicBezTo>
                    <a:pt x="18493" y="17015"/>
                    <a:pt x="17368" y="16786"/>
                    <a:pt x="16320" y="16417"/>
                  </a:cubicBezTo>
                  <a:cubicBezTo>
                    <a:pt x="16278" y="16402"/>
                    <a:pt x="16234" y="16395"/>
                    <a:pt x="16192" y="16395"/>
                  </a:cubicBezTo>
                  <a:cubicBezTo>
                    <a:pt x="15884" y="16395"/>
                    <a:pt x="15628" y="16764"/>
                    <a:pt x="15923" y="17003"/>
                  </a:cubicBezTo>
                  <a:cubicBezTo>
                    <a:pt x="16760" y="17715"/>
                    <a:pt x="17471" y="18531"/>
                    <a:pt x="18078" y="19430"/>
                  </a:cubicBezTo>
                  <a:cubicBezTo>
                    <a:pt x="18371" y="19870"/>
                    <a:pt x="18601" y="20351"/>
                    <a:pt x="18748" y="20853"/>
                  </a:cubicBezTo>
                  <a:cubicBezTo>
                    <a:pt x="18769" y="20979"/>
                    <a:pt x="18789" y="21062"/>
                    <a:pt x="18810" y="21146"/>
                  </a:cubicBezTo>
                  <a:cubicBezTo>
                    <a:pt x="18769" y="21439"/>
                    <a:pt x="18559" y="21669"/>
                    <a:pt x="18287" y="21774"/>
                  </a:cubicBezTo>
                  <a:cubicBezTo>
                    <a:pt x="18170" y="21816"/>
                    <a:pt x="18050" y="21834"/>
                    <a:pt x="17930" y="21834"/>
                  </a:cubicBezTo>
                  <a:cubicBezTo>
                    <a:pt x="17450" y="21834"/>
                    <a:pt x="16961" y="21539"/>
                    <a:pt x="16592" y="21272"/>
                  </a:cubicBezTo>
                  <a:cubicBezTo>
                    <a:pt x="15212" y="20037"/>
                    <a:pt x="14186" y="18447"/>
                    <a:pt x="13621" y="16668"/>
                  </a:cubicBezTo>
                  <a:cubicBezTo>
                    <a:pt x="13579" y="16564"/>
                    <a:pt x="13475" y="16480"/>
                    <a:pt x="13349" y="16459"/>
                  </a:cubicBezTo>
                  <a:cubicBezTo>
                    <a:pt x="13579" y="14932"/>
                    <a:pt x="13747" y="13425"/>
                    <a:pt x="13851" y="11898"/>
                  </a:cubicBezTo>
                  <a:cubicBezTo>
                    <a:pt x="13935" y="10538"/>
                    <a:pt x="14061" y="9136"/>
                    <a:pt x="14040" y="7755"/>
                  </a:cubicBezTo>
                  <a:cubicBezTo>
                    <a:pt x="14876" y="6470"/>
                    <a:pt x="16460" y="6060"/>
                    <a:pt x="17990" y="6060"/>
                  </a:cubicBezTo>
                  <a:close/>
                  <a:moveTo>
                    <a:pt x="10521" y="0"/>
                  </a:moveTo>
                  <a:cubicBezTo>
                    <a:pt x="9406" y="0"/>
                    <a:pt x="8273" y="763"/>
                    <a:pt x="8537" y="2022"/>
                  </a:cubicBezTo>
                  <a:cubicBezTo>
                    <a:pt x="8572" y="2162"/>
                    <a:pt x="8710" y="2249"/>
                    <a:pt x="8830" y="2249"/>
                  </a:cubicBezTo>
                  <a:cubicBezTo>
                    <a:pt x="8925" y="2249"/>
                    <a:pt x="9009" y="2194"/>
                    <a:pt x="9018" y="2064"/>
                  </a:cubicBezTo>
                  <a:cubicBezTo>
                    <a:pt x="9018" y="1290"/>
                    <a:pt x="9625" y="683"/>
                    <a:pt x="10378" y="620"/>
                  </a:cubicBezTo>
                  <a:cubicBezTo>
                    <a:pt x="10421" y="617"/>
                    <a:pt x="10463" y="615"/>
                    <a:pt x="10504" y="615"/>
                  </a:cubicBezTo>
                  <a:cubicBezTo>
                    <a:pt x="11220" y="615"/>
                    <a:pt x="11802" y="1115"/>
                    <a:pt x="12178" y="1708"/>
                  </a:cubicBezTo>
                  <a:cubicBezTo>
                    <a:pt x="12826" y="2733"/>
                    <a:pt x="12722" y="4031"/>
                    <a:pt x="12680" y="5202"/>
                  </a:cubicBezTo>
                  <a:cubicBezTo>
                    <a:pt x="12512" y="5244"/>
                    <a:pt x="12429" y="5432"/>
                    <a:pt x="12512" y="5579"/>
                  </a:cubicBezTo>
                  <a:cubicBezTo>
                    <a:pt x="12491" y="5600"/>
                    <a:pt x="12491" y="5600"/>
                    <a:pt x="12491" y="5621"/>
                  </a:cubicBezTo>
                  <a:cubicBezTo>
                    <a:pt x="12366" y="6018"/>
                    <a:pt x="12240" y="6416"/>
                    <a:pt x="12136" y="6813"/>
                  </a:cubicBezTo>
                  <a:cubicBezTo>
                    <a:pt x="11152" y="4867"/>
                    <a:pt x="9227" y="3591"/>
                    <a:pt x="7072" y="3466"/>
                  </a:cubicBezTo>
                  <a:cubicBezTo>
                    <a:pt x="6930" y="3455"/>
                    <a:pt x="6789" y="3450"/>
                    <a:pt x="6649" y="3450"/>
                  </a:cubicBezTo>
                  <a:cubicBezTo>
                    <a:pt x="4309" y="3450"/>
                    <a:pt x="2237" y="4907"/>
                    <a:pt x="1151" y="6960"/>
                  </a:cubicBezTo>
                  <a:cubicBezTo>
                    <a:pt x="0" y="9178"/>
                    <a:pt x="63" y="12191"/>
                    <a:pt x="1904" y="14053"/>
                  </a:cubicBezTo>
                  <a:cubicBezTo>
                    <a:pt x="3010" y="15142"/>
                    <a:pt x="4598" y="15654"/>
                    <a:pt x="6186" y="15654"/>
                  </a:cubicBezTo>
                  <a:cubicBezTo>
                    <a:pt x="6581" y="15654"/>
                    <a:pt x="6977" y="15622"/>
                    <a:pt x="7365" y="15559"/>
                  </a:cubicBezTo>
                  <a:lnTo>
                    <a:pt x="7365" y="15559"/>
                  </a:lnTo>
                  <a:cubicBezTo>
                    <a:pt x="6445" y="16229"/>
                    <a:pt x="5628" y="17003"/>
                    <a:pt x="4896" y="17882"/>
                  </a:cubicBezTo>
                  <a:cubicBezTo>
                    <a:pt x="4268" y="18677"/>
                    <a:pt x="3306" y="20456"/>
                    <a:pt x="4415" y="21293"/>
                  </a:cubicBezTo>
                  <a:cubicBezTo>
                    <a:pt x="4734" y="21522"/>
                    <a:pt x="5102" y="21616"/>
                    <a:pt x="5484" y="21616"/>
                  </a:cubicBezTo>
                  <a:cubicBezTo>
                    <a:pt x="6356" y="21616"/>
                    <a:pt x="7305" y="21130"/>
                    <a:pt x="7930" y="20665"/>
                  </a:cubicBezTo>
                  <a:cubicBezTo>
                    <a:pt x="8955" y="19828"/>
                    <a:pt x="9834" y="18824"/>
                    <a:pt x="10546" y="17694"/>
                  </a:cubicBezTo>
                  <a:lnTo>
                    <a:pt x="10546" y="17694"/>
                  </a:lnTo>
                  <a:cubicBezTo>
                    <a:pt x="10546" y="18028"/>
                    <a:pt x="10525" y="18363"/>
                    <a:pt x="10525" y="18698"/>
                  </a:cubicBezTo>
                  <a:cubicBezTo>
                    <a:pt x="10525" y="19305"/>
                    <a:pt x="10420" y="19974"/>
                    <a:pt x="10650" y="20560"/>
                  </a:cubicBezTo>
                  <a:cubicBezTo>
                    <a:pt x="10833" y="21011"/>
                    <a:pt x="11216" y="21329"/>
                    <a:pt x="11625" y="21329"/>
                  </a:cubicBezTo>
                  <a:cubicBezTo>
                    <a:pt x="11823" y="21329"/>
                    <a:pt x="12028" y="21254"/>
                    <a:pt x="12219" y="21083"/>
                  </a:cubicBezTo>
                  <a:cubicBezTo>
                    <a:pt x="12533" y="20811"/>
                    <a:pt x="12638" y="20393"/>
                    <a:pt x="12722" y="20016"/>
                  </a:cubicBezTo>
                  <a:cubicBezTo>
                    <a:pt x="12931" y="19200"/>
                    <a:pt x="13056" y="18363"/>
                    <a:pt x="13182" y="17526"/>
                  </a:cubicBezTo>
                  <a:cubicBezTo>
                    <a:pt x="13684" y="18824"/>
                    <a:pt x="14437" y="20016"/>
                    <a:pt x="15379" y="21062"/>
                  </a:cubicBezTo>
                  <a:cubicBezTo>
                    <a:pt x="16019" y="21759"/>
                    <a:pt x="17049" y="22863"/>
                    <a:pt x="18134" y="22863"/>
                  </a:cubicBezTo>
                  <a:cubicBezTo>
                    <a:pt x="18254" y="22863"/>
                    <a:pt x="18375" y="22849"/>
                    <a:pt x="18497" y="22820"/>
                  </a:cubicBezTo>
                  <a:cubicBezTo>
                    <a:pt x="19585" y="22548"/>
                    <a:pt x="19647" y="21272"/>
                    <a:pt x="19354" y="20393"/>
                  </a:cubicBezTo>
                  <a:cubicBezTo>
                    <a:pt x="18936" y="19284"/>
                    <a:pt x="18287" y="18300"/>
                    <a:pt x="17471" y="17484"/>
                  </a:cubicBezTo>
                  <a:lnTo>
                    <a:pt x="17471" y="17484"/>
                  </a:lnTo>
                  <a:cubicBezTo>
                    <a:pt x="18177" y="17639"/>
                    <a:pt x="18899" y="17727"/>
                    <a:pt x="19617" y="17727"/>
                  </a:cubicBezTo>
                  <a:cubicBezTo>
                    <a:pt x="21135" y="17727"/>
                    <a:pt x="22631" y="17335"/>
                    <a:pt x="23895" y="16355"/>
                  </a:cubicBezTo>
                  <a:cubicBezTo>
                    <a:pt x="25862" y="14869"/>
                    <a:pt x="26636" y="12400"/>
                    <a:pt x="25778" y="10077"/>
                  </a:cubicBezTo>
                  <a:cubicBezTo>
                    <a:pt x="24815" y="7504"/>
                    <a:pt x="22326" y="5976"/>
                    <a:pt x="19689" y="5579"/>
                  </a:cubicBezTo>
                  <a:cubicBezTo>
                    <a:pt x="19199" y="5506"/>
                    <a:pt x="18679" y="5461"/>
                    <a:pt x="18155" y="5461"/>
                  </a:cubicBezTo>
                  <a:cubicBezTo>
                    <a:pt x="16575" y="5461"/>
                    <a:pt x="14956" y="5865"/>
                    <a:pt x="13998" y="7106"/>
                  </a:cubicBezTo>
                  <a:lnTo>
                    <a:pt x="13998" y="6897"/>
                  </a:lnTo>
                  <a:cubicBezTo>
                    <a:pt x="13956" y="6248"/>
                    <a:pt x="13789" y="5600"/>
                    <a:pt x="13266" y="5328"/>
                  </a:cubicBezTo>
                  <a:cubicBezTo>
                    <a:pt x="13412" y="4240"/>
                    <a:pt x="13747" y="3194"/>
                    <a:pt x="14270" y="2231"/>
                  </a:cubicBezTo>
                  <a:cubicBezTo>
                    <a:pt x="14609" y="1648"/>
                    <a:pt x="15405" y="898"/>
                    <a:pt x="16071" y="898"/>
                  </a:cubicBezTo>
                  <a:cubicBezTo>
                    <a:pt x="16433" y="898"/>
                    <a:pt x="16757" y="1119"/>
                    <a:pt x="16948" y="1708"/>
                  </a:cubicBezTo>
                  <a:cubicBezTo>
                    <a:pt x="16981" y="1805"/>
                    <a:pt x="17051" y="1846"/>
                    <a:pt x="17125" y="1846"/>
                  </a:cubicBezTo>
                  <a:cubicBezTo>
                    <a:pt x="17241" y="1846"/>
                    <a:pt x="17367" y="1744"/>
                    <a:pt x="17367" y="1603"/>
                  </a:cubicBezTo>
                  <a:cubicBezTo>
                    <a:pt x="17395" y="738"/>
                    <a:pt x="16663" y="324"/>
                    <a:pt x="15908" y="324"/>
                  </a:cubicBezTo>
                  <a:cubicBezTo>
                    <a:pt x="15550" y="324"/>
                    <a:pt x="15187" y="417"/>
                    <a:pt x="14898" y="599"/>
                  </a:cubicBezTo>
                  <a:cubicBezTo>
                    <a:pt x="13977" y="1164"/>
                    <a:pt x="13475" y="2168"/>
                    <a:pt x="13182" y="3235"/>
                  </a:cubicBezTo>
                  <a:cubicBezTo>
                    <a:pt x="13098" y="2064"/>
                    <a:pt x="12722" y="913"/>
                    <a:pt x="11613" y="285"/>
                  </a:cubicBezTo>
                  <a:cubicBezTo>
                    <a:pt x="11290" y="92"/>
                    <a:pt x="10906" y="0"/>
                    <a:pt x="105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527252" y="2582633"/>
              <a:ext cx="150151" cy="130696"/>
            </a:xfrm>
            <a:custGeom>
              <a:avLst/>
              <a:gdLst/>
              <a:ahLst/>
              <a:cxnLst/>
              <a:rect l="l" t="t" r="r" b="b"/>
              <a:pathLst>
                <a:path w="7911" h="6886" extrusionOk="0">
                  <a:moveTo>
                    <a:pt x="3766" y="659"/>
                  </a:moveTo>
                  <a:cubicBezTo>
                    <a:pt x="4447" y="659"/>
                    <a:pt x="5136" y="862"/>
                    <a:pt x="5650" y="1259"/>
                  </a:cubicBezTo>
                  <a:cubicBezTo>
                    <a:pt x="7199" y="2472"/>
                    <a:pt x="7345" y="4544"/>
                    <a:pt x="6696" y="6239"/>
                  </a:cubicBezTo>
                  <a:cubicBezTo>
                    <a:pt x="6320" y="5527"/>
                    <a:pt x="5650" y="5151"/>
                    <a:pt x="4855" y="4920"/>
                  </a:cubicBezTo>
                  <a:cubicBezTo>
                    <a:pt x="3600" y="4544"/>
                    <a:pt x="1194" y="4648"/>
                    <a:pt x="1235" y="2807"/>
                  </a:cubicBezTo>
                  <a:cubicBezTo>
                    <a:pt x="1276" y="1354"/>
                    <a:pt x="2507" y="659"/>
                    <a:pt x="3766" y="659"/>
                  </a:cubicBezTo>
                  <a:close/>
                  <a:moveTo>
                    <a:pt x="3777" y="0"/>
                  </a:moveTo>
                  <a:cubicBezTo>
                    <a:pt x="3180" y="0"/>
                    <a:pt x="2580" y="160"/>
                    <a:pt x="2030" y="506"/>
                  </a:cubicBezTo>
                  <a:cubicBezTo>
                    <a:pt x="817" y="1301"/>
                    <a:pt x="1" y="3100"/>
                    <a:pt x="1152" y="4293"/>
                  </a:cubicBezTo>
                  <a:cubicBezTo>
                    <a:pt x="2491" y="5674"/>
                    <a:pt x="5483" y="4774"/>
                    <a:pt x="6257" y="6699"/>
                  </a:cubicBezTo>
                  <a:cubicBezTo>
                    <a:pt x="6294" y="6821"/>
                    <a:pt x="6401" y="6886"/>
                    <a:pt x="6514" y="6886"/>
                  </a:cubicBezTo>
                  <a:cubicBezTo>
                    <a:pt x="6594" y="6886"/>
                    <a:pt x="6677" y="6853"/>
                    <a:pt x="6738" y="6783"/>
                  </a:cubicBezTo>
                  <a:cubicBezTo>
                    <a:pt x="6822" y="6783"/>
                    <a:pt x="6885" y="6741"/>
                    <a:pt x="6906" y="6678"/>
                  </a:cubicBezTo>
                  <a:cubicBezTo>
                    <a:pt x="7784" y="4983"/>
                    <a:pt x="7910" y="2891"/>
                    <a:pt x="6613" y="1363"/>
                  </a:cubicBezTo>
                  <a:cubicBezTo>
                    <a:pt x="5889" y="506"/>
                    <a:pt x="4839" y="0"/>
                    <a:pt x="37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740322" y="2617347"/>
              <a:ext cx="180917" cy="119859"/>
            </a:xfrm>
            <a:custGeom>
              <a:avLst/>
              <a:gdLst/>
              <a:ahLst/>
              <a:cxnLst/>
              <a:rect l="l" t="t" r="r" b="b"/>
              <a:pathLst>
                <a:path w="9532" h="6315" extrusionOk="0">
                  <a:moveTo>
                    <a:pt x="5702" y="719"/>
                  </a:moveTo>
                  <a:cubicBezTo>
                    <a:pt x="7032" y="719"/>
                    <a:pt x="8385" y="1206"/>
                    <a:pt x="8506" y="2589"/>
                  </a:cubicBezTo>
                  <a:cubicBezTo>
                    <a:pt x="8695" y="4712"/>
                    <a:pt x="6034" y="4895"/>
                    <a:pt x="4412" y="4895"/>
                  </a:cubicBezTo>
                  <a:cubicBezTo>
                    <a:pt x="4244" y="4895"/>
                    <a:pt x="4086" y="4893"/>
                    <a:pt x="3945" y="4891"/>
                  </a:cubicBezTo>
                  <a:lnTo>
                    <a:pt x="3945" y="4870"/>
                  </a:lnTo>
                  <a:cubicBezTo>
                    <a:pt x="3845" y="4868"/>
                    <a:pt x="3746" y="4867"/>
                    <a:pt x="3647" y="4867"/>
                  </a:cubicBezTo>
                  <a:cubicBezTo>
                    <a:pt x="2699" y="4867"/>
                    <a:pt x="1758" y="4979"/>
                    <a:pt x="1057" y="5623"/>
                  </a:cubicBezTo>
                  <a:cubicBezTo>
                    <a:pt x="1141" y="3740"/>
                    <a:pt x="1894" y="1941"/>
                    <a:pt x="3714" y="1104"/>
                  </a:cubicBezTo>
                  <a:cubicBezTo>
                    <a:pt x="4224" y="871"/>
                    <a:pt x="4960" y="719"/>
                    <a:pt x="5702" y="719"/>
                  </a:cubicBezTo>
                  <a:close/>
                  <a:moveTo>
                    <a:pt x="5669" y="1"/>
                  </a:moveTo>
                  <a:cubicBezTo>
                    <a:pt x="2809" y="1"/>
                    <a:pt x="0" y="2892"/>
                    <a:pt x="743" y="5895"/>
                  </a:cubicBezTo>
                  <a:cubicBezTo>
                    <a:pt x="764" y="5937"/>
                    <a:pt x="785" y="5979"/>
                    <a:pt x="806" y="5979"/>
                  </a:cubicBezTo>
                  <a:cubicBezTo>
                    <a:pt x="820" y="6182"/>
                    <a:pt x="995" y="6314"/>
                    <a:pt x="1171" y="6314"/>
                  </a:cubicBezTo>
                  <a:cubicBezTo>
                    <a:pt x="1249" y="6314"/>
                    <a:pt x="1327" y="6288"/>
                    <a:pt x="1392" y="6230"/>
                  </a:cubicBezTo>
                  <a:cubicBezTo>
                    <a:pt x="2010" y="5651"/>
                    <a:pt x="2810" y="5544"/>
                    <a:pt x="3626" y="5544"/>
                  </a:cubicBezTo>
                  <a:cubicBezTo>
                    <a:pt x="4108" y="5544"/>
                    <a:pt x="4595" y="5581"/>
                    <a:pt x="5053" y="5581"/>
                  </a:cubicBezTo>
                  <a:cubicBezTo>
                    <a:pt x="6100" y="5581"/>
                    <a:pt x="7188" y="5435"/>
                    <a:pt x="8025" y="4786"/>
                  </a:cubicBezTo>
                  <a:cubicBezTo>
                    <a:pt x="9406" y="3740"/>
                    <a:pt x="9531" y="1899"/>
                    <a:pt x="8129" y="832"/>
                  </a:cubicBezTo>
                  <a:cubicBezTo>
                    <a:pt x="7365" y="254"/>
                    <a:pt x="6515" y="1"/>
                    <a:pt x="56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31;p2"/>
          <p:cNvSpPr/>
          <p:nvPr/>
        </p:nvSpPr>
        <p:spPr>
          <a:xfrm rot="649563" flipH="1">
            <a:off x="3373086" y="4577881"/>
            <a:ext cx="1255569" cy="896368"/>
          </a:xfrm>
          <a:custGeom>
            <a:avLst/>
            <a:gdLst/>
            <a:ahLst/>
            <a:cxnLst/>
            <a:rect l="l" t="t" r="r" b="b"/>
            <a:pathLst>
              <a:path w="33018" h="23572" extrusionOk="0">
                <a:moveTo>
                  <a:pt x="6570" y="5310"/>
                </a:moveTo>
                <a:cubicBezTo>
                  <a:pt x="6589" y="5426"/>
                  <a:pt x="6609" y="5542"/>
                  <a:pt x="6628" y="5659"/>
                </a:cubicBezTo>
                <a:lnTo>
                  <a:pt x="6628" y="5659"/>
                </a:lnTo>
                <a:cubicBezTo>
                  <a:pt x="6589" y="5600"/>
                  <a:pt x="6568" y="5560"/>
                  <a:pt x="6528" y="5519"/>
                </a:cubicBezTo>
                <a:cubicBezTo>
                  <a:pt x="6549" y="5456"/>
                  <a:pt x="6549" y="5394"/>
                  <a:pt x="6570" y="5310"/>
                </a:cubicBezTo>
                <a:close/>
                <a:moveTo>
                  <a:pt x="11801" y="5582"/>
                </a:moveTo>
                <a:cubicBezTo>
                  <a:pt x="11738" y="5666"/>
                  <a:pt x="11675" y="5749"/>
                  <a:pt x="11613" y="5833"/>
                </a:cubicBezTo>
                <a:cubicBezTo>
                  <a:pt x="11571" y="5728"/>
                  <a:pt x="11508" y="5624"/>
                  <a:pt x="11403" y="5582"/>
                </a:cubicBezTo>
                <a:close/>
                <a:moveTo>
                  <a:pt x="1799" y="6252"/>
                </a:moveTo>
                <a:lnTo>
                  <a:pt x="1799" y="6252"/>
                </a:lnTo>
                <a:cubicBezTo>
                  <a:pt x="1737" y="6356"/>
                  <a:pt x="1737" y="6482"/>
                  <a:pt x="1758" y="6586"/>
                </a:cubicBezTo>
                <a:cubicBezTo>
                  <a:pt x="1653" y="6503"/>
                  <a:pt x="1548" y="6419"/>
                  <a:pt x="1423" y="6335"/>
                </a:cubicBezTo>
                <a:lnTo>
                  <a:pt x="1799" y="6252"/>
                </a:lnTo>
                <a:close/>
                <a:moveTo>
                  <a:pt x="3641" y="7821"/>
                </a:moveTo>
                <a:lnTo>
                  <a:pt x="3996" y="7905"/>
                </a:lnTo>
                <a:lnTo>
                  <a:pt x="3913" y="8072"/>
                </a:lnTo>
                <a:cubicBezTo>
                  <a:pt x="3829" y="7988"/>
                  <a:pt x="3745" y="7884"/>
                  <a:pt x="3641" y="7821"/>
                </a:cubicBezTo>
                <a:close/>
                <a:moveTo>
                  <a:pt x="12763" y="5519"/>
                </a:moveTo>
                <a:cubicBezTo>
                  <a:pt x="17388" y="5519"/>
                  <a:pt x="21886" y="6775"/>
                  <a:pt x="25506" y="9788"/>
                </a:cubicBezTo>
                <a:cubicBezTo>
                  <a:pt x="27849" y="11734"/>
                  <a:pt x="29670" y="14244"/>
                  <a:pt x="30800" y="17069"/>
                </a:cubicBezTo>
                <a:cubicBezTo>
                  <a:pt x="26782" y="10102"/>
                  <a:pt x="16823" y="8909"/>
                  <a:pt x="9332" y="8888"/>
                </a:cubicBezTo>
                <a:cubicBezTo>
                  <a:pt x="10755" y="8093"/>
                  <a:pt x="11926" y="6921"/>
                  <a:pt x="12763" y="5519"/>
                </a:cubicBezTo>
                <a:close/>
                <a:moveTo>
                  <a:pt x="10177" y="689"/>
                </a:moveTo>
                <a:cubicBezTo>
                  <a:pt x="15382" y="689"/>
                  <a:pt x="20442" y="2224"/>
                  <a:pt x="24543" y="5770"/>
                </a:cubicBezTo>
                <a:cubicBezTo>
                  <a:pt x="26929" y="7842"/>
                  <a:pt x="28833" y="10394"/>
                  <a:pt x="30130" y="13282"/>
                </a:cubicBezTo>
                <a:cubicBezTo>
                  <a:pt x="30695" y="14537"/>
                  <a:pt x="31134" y="15856"/>
                  <a:pt x="31427" y="17195"/>
                </a:cubicBezTo>
                <a:cubicBezTo>
                  <a:pt x="28648" y="10275"/>
                  <a:pt x="21875" y="5083"/>
                  <a:pt x="14276" y="5083"/>
                </a:cubicBezTo>
                <a:cubicBezTo>
                  <a:pt x="13810" y="5083"/>
                  <a:pt x="13340" y="5103"/>
                  <a:pt x="12868" y="5143"/>
                </a:cubicBezTo>
                <a:cubicBezTo>
                  <a:pt x="12826" y="4954"/>
                  <a:pt x="12680" y="4829"/>
                  <a:pt x="12491" y="4829"/>
                </a:cubicBezTo>
                <a:cubicBezTo>
                  <a:pt x="11900" y="4814"/>
                  <a:pt x="11297" y="4799"/>
                  <a:pt x="10699" y="4799"/>
                </a:cubicBezTo>
                <a:cubicBezTo>
                  <a:pt x="10452" y="4799"/>
                  <a:pt x="10205" y="4802"/>
                  <a:pt x="9960" y="4808"/>
                </a:cubicBezTo>
                <a:cubicBezTo>
                  <a:pt x="9771" y="4808"/>
                  <a:pt x="9573" y="4797"/>
                  <a:pt x="9378" y="4797"/>
                </a:cubicBezTo>
                <a:cubicBezTo>
                  <a:pt x="8968" y="4797"/>
                  <a:pt x="8569" y="4845"/>
                  <a:pt x="8286" y="5143"/>
                </a:cubicBezTo>
                <a:cubicBezTo>
                  <a:pt x="8139" y="3699"/>
                  <a:pt x="7135" y="2171"/>
                  <a:pt x="6340" y="958"/>
                </a:cubicBezTo>
                <a:cubicBezTo>
                  <a:pt x="7620" y="781"/>
                  <a:pt x="8903" y="689"/>
                  <a:pt x="10177" y="689"/>
                </a:cubicBezTo>
                <a:close/>
                <a:moveTo>
                  <a:pt x="9374" y="9306"/>
                </a:moveTo>
                <a:lnTo>
                  <a:pt x="9374" y="9306"/>
                </a:lnTo>
                <a:cubicBezTo>
                  <a:pt x="14165" y="9599"/>
                  <a:pt x="19103" y="9683"/>
                  <a:pt x="23539" y="11713"/>
                </a:cubicBezTo>
                <a:cubicBezTo>
                  <a:pt x="27012" y="13282"/>
                  <a:pt x="30046" y="16002"/>
                  <a:pt x="31281" y="19622"/>
                </a:cubicBezTo>
                <a:cubicBezTo>
                  <a:pt x="29795" y="17299"/>
                  <a:pt x="27494" y="15479"/>
                  <a:pt x="25046" y="14307"/>
                </a:cubicBezTo>
                <a:cubicBezTo>
                  <a:pt x="22974" y="13345"/>
                  <a:pt x="20735" y="12738"/>
                  <a:pt x="18476" y="12508"/>
                </a:cubicBezTo>
                <a:cubicBezTo>
                  <a:pt x="17157" y="12340"/>
                  <a:pt x="15818" y="12278"/>
                  <a:pt x="14500" y="12278"/>
                </a:cubicBezTo>
                <a:cubicBezTo>
                  <a:pt x="14085" y="12278"/>
                  <a:pt x="13653" y="12267"/>
                  <a:pt x="13217" y="12267"/>
                </a:cubicBezTo>
                <a:cubicBezTo>
                  <a:pt x="12399" y="12267"/>
                  <a:pt x="11568" y="12303"/>
                  <a:pt x="10818" y="12508"/>
                </a:cubicBezTo>
                <a:cubicBezTo>
                  <a:pt x="10797" y="12487"/>
                  <a:pt x="10797" y="12445"/>
                  <a:pt x="10776" y="12424"/>
                </a:cubicBezTo>
                <a:cubicBezTo>
                  <a:pt x="10483" y="11775"/>
                  <a:pt x="10190" y="11127"/>
                  <a:pt x="9897" y="10457"/>
                </a:cubicBezTo>
                <a:cubicBezTo>
                  <a:pt x="9729" y="10081"/>
                  <a:pt x="9583" y="9662"/>
                  <a:pt x="9374" y="9306"/>
                </a:cubicBezTo>
                <a:close/>
                <a:moveTo>
                  <a:pt x="10650" y="1"/>
                </a:moveTo>
                <a:cubicBezTo>
                  <a:pt x="9062" y="1"/>
                  <a:pt x="7485" y="193"/>
                  <a:pt x="5963" y="602"/>
                </a:cubicBezTo>
                <a:cubicBezTo>
                  <a:pt x="5925" y="586"/>
                  <a:pt x="5884" y="578"/>
                  <a:pt x="5842" y="578"/>
                </a:cubicBezTo>
                <a:cubicBezTo>
                  <a:pt x="5725" y="578"/>
                  <a:pt x="5607" y="640"/>
                  <a:pt x="5545" y="749"/>
                </a:cubicBezTo>
                <a:cubicBezTo>
                  <a:pt x="5545" y="770"/>
                  <a:pt x="5524" y="770"/>
                  <a:pt x="5524" y="791"/>
                </a:cubicBezTo>
                <a:cubicBezTo>
                  <a:pt x="5524" y="811"/>
                  <a:pt x="5503" y="832"/>
                  <a:pt x="5503" y="853"/>
                </a:cubicBezTo>
                <a:cubicBezTo>
                  <a:pt x="5022" y="2234"/>
                  <a:pt x="4624" y="3678"/>
                  <a:pt x="4352" y="5122"/>
                </a:cubicBezTo>
                <a:cubicBezTo>
                  <a:pt x="4268" y="5080"/>
                  <a:pt x="4206" y="5080"/>
                  <a:pt x="4122" y="5080"/>
                </a:cubicBezTo>
                <a:cubicBezTo>
                  <a:pt x="2867" y="5268"/>
                  <a:pt x="1632" y="5477"/>
                  <a:pt x="398" y="5708"/>
                </a:cubicBezTo>
                <a:cubicBezTo>
                  <a:pt x="105" y="5791"/>
                  <a:pt x="0" y="6168"/>
                  <a:pt x="209" y="6398"/>
                </a:cubicBezTo>
                <a:cubicBezTo>
                  <a:pt x="774" y="6858"/>
                  <a:pt x="1339" y="7319"/>
                  <a:pt x="1946" y="7716"/>
                </a:cubicBezTo>
                <a:cubicBezTo>
                  <a:pt x="2385" y="8009"/>
                  <a:pt x="2867" y="8386"/>
                  <a:pt x="3390" y="8532"/>
                </a:cubicBezTo>
                <a:cubicBezTo>
                  <a:pt x="2741" y="9955"/>
                  <a:pt x="2155" y="11420"/>
                  <a:pt x="1632" y="12884"/>
                </a:cubicBezTo>
                <a:cubicBezTo>
                  <a:pt x="1550" y="13163"/>
                  <a:pt x="1777" y="13404"/>
                  <a:pt x="2030" y="13404"/>
                </a:cubicBezTo>
                <a:cubicBezTo>
                  <a:pt x="2099" y="13404"/>
                  <a:pt x="2171" y="13385"/>
                  <a:pt x="2239" y="13345"/>
                </a:cubicBezTo>
                <a:cubicBezTo>
                  <a:pt x="3452" y="12529"/>
                  <a:pt x="4959" y="11650"/>
                  <a:pt x="5880" y="10478"/>
                </a:cubicBezTo>
                <a:cubicBezTo>
                  <a:pt x="5880" y="10499"/>
                  <a:pt x="5900" y="10499"/>
                  <a:pt x="5921" y="10520"/>
                </a:cubicBezTo>
                <a:cubicBezTo>
                  <a:pt x="7261" y="11524"/>
                  <a:pt x="8704" y="12340"/>
                  <a:pt x="10232" y="12989"/>
                </a:cubicBezTo>
                <a:cubicBezTo>
                  <a:pt x="10287" y="13020"/>
                  <a:pt x="10347" y="13034"/>
                  <a:pt x="10408" y="13034"/>
                </a:cubicBezTo>
                <a:cubicBezTo>
                  <a:pt x="10556" y="13034"/>
                  <a:pt x="10708" y="12949"/>
                  <a:pt x="10797" y="12801"/>
                </a:cubicBezTo>
                <a:cubicBezTo>
                  <a:pt x="11110" y="12849"/>
                  <a:pt x="11434" y="12866"/>
                  <a:pt x="11761" y="12866"/>
                </a:cubicBezTo>
                <a:cubicBezTo>
                  <a:pt x="12415" y="12866"/>
                  <a:pt x="13084" y="12801"/>
                  <a:pt x="13726" y="12801"/>
                </a:cubicBezTo>
                <a:cubicBezTo>
                  <a:pt x="14939" y="12801"/>
                  <a:pt x="16132" y="12801"/>
                  <a:pt x="17346" y="12926"/>
                </a:cubicBezTo>
                <a:cubicBezTo>
                  <a:pt x="19794" y="13094"/>
                  <a:pt x="22221" y="13679"/>
                  <a:pt x="24481" y="14663"/>
                </a:cubicBezTo>
                <a:cubicBezTo>
                  <a:pt x="28017" y="16253"/>
                  <a:pt x="30800" y="19015"/>
                  <a:pt x="32055" y="22656"/>
                </a:cubicBezTo>
                <a:lnTo>
                  <a:pt x="32055" y="23032"/>
                </a:lnTo>
                <a:cubicBezTo>
                  <a:pt x="32055" y="23137"/>
                  <a:pt x="32118" y="23242"/>
                  <a:pt x="32243" y="23262"/>
                </a:cubicBezTo>
                <a:cubicBezTo>
                  <a:pt x="32243" y="23304"/>
                  <a:pt x="32264" y="23325"/>
                  <a:pt x="32264" y="23367"/>
                </a:cubicBezTo>
                <a:cubicBezTo>
                  <a:pt x="32306" y="23510"/>
                  <a:pt x="32419" y="23572"/>
                  <a:pt x="32532" y="23572"/>
                </a:cubicBezTo>
                <a:cubicBezTo>
                  <a:pt x="32701" y="23572"/>
                  <a:pt x="32871" y="23434"/>
                  <a:pt x="32808" y="23221"/>
                </a:cubicBezTo>
                <a:cubicBezTo>
                  <a:pt x="32745" y="22949"/>
                  <a:pt x="32683" y="22718"/>
                  <a:pt x="32620" y="22467"/>
                </a:cubicBezTo>
                <a:cubicBezTo>
                  <a:pt x="33017" y="16023"/>
                  <a:pt x="29607" y="9181"/>
                  <a:pt x="24711" y="5122"/>
                </a:cubicBezTo>
                <a:cubicBezTo>
                  <a:pt x="20902" y="1966"/>
                  <a:pt x="15722" y="1"/>
                  <a:pt x="1065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oogle Shape;32;p2"/>
          <p:cNvGrpSpPr/>
          <p:nvPr/>
        </p:nvGrpSpPr>
        <p:grpSpPr>
          <a:xfrm>
            <a:off x="5197978" y="188188"/>
            <a:ext cx="937301" cy="645885"/>
            <a:chOff x="2695054" y="2941070"/>
            <a:chExt cx="755157" cy="518534"/>
          </a:xfrm>
        </p:grpSpPr>
        <p:sp>
          <p:nvSpPr>
            <p:cNvPr id="33" name="Google Shape;33;p2"/>
            <p:cNvSpPr/>
            <p:nvPr/>
          </p:nvSpPr>
          <p:spPr>
            <a:xfrm>
              <a:off x="2835032" y="2980966"/>
              <a:ext cx="396758" cy="131114"/>
            </a:xfrm>
            <a:custGeom>
              <a:avLst/>
              <a:gdLst/>
              <a:ahLst/>
              <a:cxnLst/>
              <a:rect l="l" t="t" r="r" b="b"/>
              <a:pathLst>
                <a:path w="20904" h="6908" extrusionOk="0">
                  <a:moveTo>
                    <a:pt x="11424" y="0"/>
                  </a:moveTo>
                  <a:cubicBezTo>
                    <a:pt x="11078" y="0"/>
                    <a:pt x="10729" y="15"/>
                    <a:pt x="10379" y="45"/>
                  </a:cubicBezTo>
                  <a:cubicBezTo>
                    <a:pt x="7366" y="317"/>
                    <a:pt x="3809" y="1175"/>
                    <a:pt x="1779" y="3581"/>
                  </a:cubicBezTo>
                  <a:cubicBezTo>
                    <a:pt x="984" y="4564"/>
                    <a:pt x="377" y="5694"/>
                    <a:pt x="1" y="6908"/>
                  </a:cubicBezTo>
                  <a:lnTo>
                    <a:pt x="775" y="6908"/>
                  </a:lnTo>
                  <a:cubicBezTo>
                    <a:pt x="1089" y="5987"/>
                    <a:pt x="1570" y="5108"/>
                    <a:pt x="2156" y="4334"/>
                  </a:cubicBezTo>
                  <a:cubicBezTo>
                    <a:pt x="4018" y="1907"/>
                    <a:pt x="7470" y="1049"/>
                    <a:pt x="10379" y="798"/>
                  </a:cubicBezTo>
                  <a:cubicBezTo>
                    <a:pt x="10715" y="770"/>
                    <a:pt x="11049" y="756"/>
                    <a:pt x="11380" y="756"/>
                  </a:cubicBezTo>
                  <a:cubicBezTo>
                    <a:pt x="14037" y="756"/>
                    <a:pt x="16499" y="1671"/>
                    <a:pt x="18267" y="3811"/>
                  </a:cubicBezTo>
                  <a:cubicBezTo>
                    <a:pt x="19041" y="4732"/>
                    <a:pt x="19648" y="5778"/>
                    <a:pt x="20066" y="6908"/>
                  </a:cubicBezTo>
                  <a:lnTo>
                    <a:pt x="20903" y="6908"/>
                  </a:lnTo>
                  <a:cubicBezTo>
                    <a:pt x="20422" y="5568"/>
                    <a:pt x="19732" y="4334"/>
                    <a:pt x="18811" y="3246"/>
                  </a:cubicBezTo>
                  <a:cubicBezTo>
                    <a:pt x="16927" y="1008"/>
                    <a:pt x="14262" y="0"/>
                    <a:pt x="114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768716" y="2941070"/>
              <a:ext cx="540911" cy="171010"/>
            </a:xfrm>
            <a:custGeom>
              <a:avLst/>
              <a:gdLst/>
              <a:ahLst/>
              <a:cxnLst/>
              <a:rect l="l" t="t" r="r" b="b"/>
              <a:pathLst>
                <a:path w="28499" h="9010" extrusionOk="0">
                  <a:moveTo>
                    <a:pt x="14829" y="1"/>
                  </a:moveTo>
                  <a:cubicBezTo>
                    <a:pt x="9935" y="1"/>
                    <a:pt x="4937" y="1960"/>
                    <a:pt x="1863" y="5829"/>
                  </a:cubicBezTo>
                  <a:cubicBezTo>
                    <a:pt x="1088" y="6792"/>
                    <a:pt x="461" y="7859"/>
                    <a:pt x="0" y="9010"/>
                  </a:cubicBezTo>
                  <a:lnTo>
                    <a:pt x="837" y="9010"/>
                  </a:lnTo>
                  <a:cubicBezTo>
                    <a:pt x="1444" y="7545"/>
                    <a:pt x="2344" y="6227"/>
                    <a:pt x="3495" y="5139"/>
                  </a:cubicBezTo>
                  <a:cubicBezTo>
                    <a:pt x="5838" y="2837"/>
                    <a:pt x="8977" y="1414"/>
                    <a:pt x="12220" y="933"/>
                  </a:cubicBezTo>
                  <a:cubicBezTo>
                    <a:pt x="13071" y="802"/>
                    <a:pt x="13940" y="736"/>
                    <a:pt x="14810" y="736"/>
                  </a:cubicBezTo>
                  <a:cubicBezTo>
                    <a:pt x="17705" y="736"/>
                    <a:pt x="20624" y="1475"/>
                    <a:pt x="23037" y="3067"/>
                  </a:cubicBezTo>
                  <a:cubicBezTo>
                    <a:pt x="25192" y="4469"/>
                    <a:pt x="26804" y="6562"/>
                    <a:pt x="27578" y="9010"/>
                  </a:cubicBezTo>
                  <a:lnTo>
                    <a:pt x="28498" y="9010"/>
                  </a:lnTo>
                  <a:cubicBezTo>
                    <a:pt x="27159" y="4281"/>
                    <a:pt x="22451" y="933"/>
                    <a:pt x="17514" y="201"/>
                  </a:cubicBezTo>
                  <a:cubicBezTo>
                    <a:pt x="16631" y="67"/>
                    <a:pt x="15732" y="1"/>
                    <a:pt x="148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899374" y="3032022"/>
              <a:ext cx="273236" cy="80058"/>
            </a:xfrm>
            <a:custGeom>
              <a:avLst/>
              <a:gdLst/>
              <a:ahLst/>
              <a:cxnLst/>
              <a:rect l="l" t="t" r="r" b="b"/>
              <a:pathLst>
                <a:path w="14396" h="4218" extrusionOk="0">
                  <a:moveTo>
                    <a:pt x="7142" y="1"/>
                  </a:moveTo>
                  <a:cubicBezTo>
                    <a:pt x="6648" y="1"/>
                    <a:pt x="6142" y="45"/>
                    <a:pt x="5629" y="137"/>
                  </a:cubicBezTo>
                  <a:cubicBezTo>
                    <a:pt x="3223" y="556"/>
                    <a:pt x="1151" y="2062"/>
                    <a:pt x="0" y="4218"/>
                  </a:cubicBezTo>
                  <a:lnTo>
                    <a:pt x="816" y="4218"/>
                  </a:lnTo>
                  <a:cubicBezTo>
                    <a:pt x="900" y="4071"/>
                    <a:pt x="984" y="3946"/>
                    <a:pt x="1088" y="3799"/>
                  </a:cubicBezTo>
                  <a:cubicBezTo>
                    <a:pt x="2445" y="1867"/>
                    <a:pt x="4670" y="722"/>
                    <a:pt x="7029" y="722"/>
                  </a:cubicBezTo>
                  <a:cubicBezTo>
                    <a:pt x="7072" y="722"/>
                    <a:pt x="7114" y="723"/>
                    <a:pt x="7156" y="723"/>
                  </a:cubicBezTo>
                  <a:cubicBezTo>
                    <a:pt x="9897" y="723"/>
                    <a:pt x="12136" y="2146"/>
                    <a:pt x="13496" y="4218"/>
                  </a:cubicBezTo>
                  <a:lnTo>
                    <a:pt x="14396" y="4218"/>
                  </a:lnTo>
                  <a:cubicBezTo>
                    <a:pt x="12881" y="1728"/>
                    <a:pt x="10230" y="1"/>
                    <a:pt x="71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075300" y="3112061"/>
              <a:ext cx="374912" cy="304914"/>
            </a:xfrm>
            <a:custGeom>
              <a:avLst/>
              <a:gdLst/>
              <a:ahLst/>
              <a:cxnLst/>
              <a:rect l="l" t="t" r="r" b="b"/>
              <a:pathLst>
                <a:path w="19753" h="16065" extrusionOk="0">
                  <a:moveTo>
                    <a:pt x="12366" y="4374"/>
                  </a:moveTo>
                  <a:cubicBezTo>
                    <a:pt x="13643" y="4415"/>
                    <a:pt x="14647" y="5483"/>
                    <a:pt x="14584" y="6759"/>
                  </a:cubicBezTo>
                  <a:cubicBezTo>
                    <a:pt x="14598" y="6941"/>
                    <a:pt x="14744" y="7067"/>
                    <a:pt x="14902" y="7067"/>
                  </a:cubicBezTo>
                  <a:cubicBezTo>
                    <a:pt x="14979" y="7067"/>
                    <a:pt x="15059" y="7037"/>
                    <a:pt x="15128" y="6968"/>
                  </a:cubicBezTo>
                  <a:cubicBezTo>
                    <a:pt x="15422" y="6620"/>
                    <a:pt x="15897" y="6408"/>
                    <a:pt x="16353" y="6408"/>
                  </a:cubicBezTo>
                  <a:cubicBezTo>
                    <a:pt x="16774" y="6408"/>
                    <a:pt x="17178" y="6588"/>
                    <a:pt x="17409" y="7010"/>
                  </a:cubicBezTo>
                  <a:cubicBezTo>
                    <a:pt x="17806" y="7742"/>
                    <a:pt x="17367" y="8600"/>
                    <a:pt x="16698" y="8935"/>
                  </a:cubicBezTo>
                  <a:cubicBezTo>
                    <a:pt x="16488" y="9061"/>
                    <a:pt x="16488" y="9374"/>
                    <a:pt x="16698" y="9500"/>
                  </a:cubicBezTo>
                  <a:cubicBezTo>
                    <a:pt x="17430" y="9960"/>
                    <a:pt x="18497" y="10902"/>
                    <a:pt x="18560" y="11843"/>
                  </a:cubicBezTo>
                  <a:cubicBezTo>
                    <a:pt x="18630" y="12872"/>
                    <a:pt x="17916" y="13215"/>
                    <a:pt x="17112" y="13215"/>
                  </a:cubicBezTo>
                  <a:cubicBezTo>
                    <a:pt x="16477" y="13215"/>
                    <a:pt x="15785" y="13002"/>
                    <a:pt x="15379" y="12743"/>
                  </a:cubicBezTo>
                  <a:cubicBezTo>
                    <a:pt x="15326" y="12707"/>
                    <a:pt x="15271" y="12692"/>
                    <a:pt x="15219" y="12692"/>
                  </a:cubicBezTo>
                  <a:cubicBezTo>
                    <a:pt x="15027" y="12692"/>
                    <a:pt x="14865" y="12906"/>
                    <a:pt x="14898" y="13120"/>
                  </a:cubicBezTo>
                  <a:cubicBezTo>
                    <a:pt x="15096" y="14078"/>
                    <a:pt x="14332" y="14826"/>
                    <a:pt x="13506" y="14826"/>
                  </a:cubicBezTo>
                  <a:cubicBezTo>
                    <a:pt x="13196" y="14826"/>
                    <a:pt x="12877" y="14720"/>
                    <a:pt x="12596" y="14480"/>
                  </a:cubicBezTo>
                  <a:cubicBezTo>
                    <a:pt x="12157" y="14124"/>
                    <a:pt x="11927" y="13706"/>
                    <a:pt x="11404" y="13454"/>
                  </a:cubicBezTo>
                  <a:cubicBezTo>
                    <a:pt x="11352" y="13431"/>
                    <a:pt x="11300" y="13420"/>
                    <a:pt x="11250" y="13420"/>
                  </a:cubicBezTo>
                  <a:cubicBezTo>
                    <a:pt x="11080" y="13420"/>
                    <a:pt x="10934" y="13548"/>
                    <a:pt x="10902" y="13726"/>
                  </a:cubicBezTo>
                  <a:cubicBezTo>
                    <a:pt x="10859" y="13698"/>
                    <a:pt x="10808" y="13684"/>
                    <a:pt x="10758" y="13684"/>
                  </a:cubicBezTo>
                  <a:cubicBezTo>
                    <a:pt x="10662" y="13684"/>
                    <a:pt x="10566" y="13735"/>
                    <a:pt x="10525" y="13831"/>
                  </a:cubicBezTo>
                  <a:cubicBezTo>
                    <a:pt x="10118" y="14715"/>
                    <a:pt x="9294" y="15435"/>
                    <a:pt x="8316" y="15435"/>
                  </a:cubicBezTo>
                  <a:cubicBezTo>
                    <a:pt x="8136" y="15435"/>
                    <a:pt x="7951" y="15410"/>
                    <a:pt x="7763" y="15359"/>
                  </a:cubicBezTo>
                  <a:cubicBezTo>
                    <a:pt x="6487" y="15003"/>
                    <a:pt x="5922" y="13434"/>
                    <a:pt x="6445" y="12262"/>
                  </a:cubicBezTo>
                  <a:cubicBezTo>
                    <a:pt x="6559" y="12053"/>
                    <a:pt x="6397" y="11793"/>
                    <a:pt x="6164" y="11793"/>
                  </a:cubicBezTo>
                  <a:cubicBezTo>
                    <a:pt x="6139" y="11793"/>
                    <a:pt x="6115" y="11796"/>
                    <a:pt x="6089" y="11802"/>
                  </a:cubicBezTo>
                  <a:cubicBezTo>
                    <a:pt x="5943" y="11840"/>
                    <a:pt x="5806" y="11857"/>
                    <a:pt x="5680" y="11857"/>
                  </a:cubicBezTo>
                  <a:cubicBezTo>
                    <a:pt x="4227" y="11857"/>
                    <a:pt x="4152" y="9522"/>
                    <a:pt x="5724" y="9522"/>
                  </a:cubicBezTo>
                  <a:cubicBezTo>
                    <a:pt x="5807" y="9522"/>
                    <a:pt x="5893" y="9528"/>
                    <a:pt x="5985" y="9542"/>
                  </a:cubicBezTo>
                  <a:cubicBezTo>
                    <a:pt x="6001" y="9544"/>
                    <a:pt x="6018" y="9546"/>
                    <a:pt x="6034" y="9546"/>
                  </a:cubicBezTo>
                  <a:cubicBezTo>
                    <a:pt x="6288" y="9546"/>
                    <a:pt x="6513" y="9254"/>
                    <a:pt x="6278" y="9019"/>
                  </a:cubicBezTo>
                  <a:cubicBezTo>
                    <a:pt x="5482" y="8265"/>
                    <a:pt x="5629" y="6968"/>
                    <a:pt x="6570" y="6382"/>
                  </a:cubicBezTo>
                  <a:cubicBezTo>
                    <a:pt x="6862" y="6204"/>
                    <a:pt x="7176" y="6128"/>
                    <a:pt x="7493" y="6128"/>
                  </a:cubicBezTo>
                  <a:cubicBezTo>
                    <a:pt x="8107" y="6128"/>
                    <a:pt x="8731" y="6414"/>
                    <a:pt x="9228" y="6801"/>
                  </a:cubicBezTo>
                  <a:cubicBezTo>
                    <a:pt x="9249" y="6884"/>
                    <a:pt x="9291" y="6968"/>
                    <a:pt x="9353" y="7031"/>
                  </a:cubicBezTo>
                  <a:cubicBezTo>
                    <a:pt x="9384" y="7062"/>
                    <a:pt x="9426" y="7081"/>
                    <a:pt x="9471" y="7081"/>
                  </a:cubicBezTo>
                  <a:cubicBezTo>
                    <a:pt x="9487" y="7081"/>
                    <a:pt x="9504" y="7078"/>
                    <a:pt x="9521" y="7073"/>
                  </a:cubicBezTo>
                  <a:lnTo>
                    <a:pt x="9563" y="7136"/>
                  </a:lnTo>
                  <a:cubicBezTo>
                    <a:pt x="9594" y="7167"/>
                    <a:pt x="9630" y="7180"/>
                    <a:pt x="9665" y="7180"/>
                  </a:cubicBezTo>
                  <a:cubicBezTo>
                    <a:pt x="9774" y="7180"/>
                    <a:pt x="9877" y="7058"/>
                    <a:pt x="9814" y="6947"/>
                  </a:cubicBezTo>
                  <a:lnTo>
                    <a:pt x="9751" y="6843"/>
                  </a:lnTo>
                  <a:cubicBezTo>
                    <a:pt x="9730" y="6822"/>
                    <a:pt x="9709" y="6801"/>
                    <a:pt x="9688" y="6780"/>
                  </a:cubicBezTo>
                  <a:lnTo>
                    <a:pt x="9625" y="6696"/>
                  </a:lnTo>
                  <a:cubicBezTo>
                    <a:pt x="9709" y="6403"/>
                    <a:pt x="9814" y="6110"/>
                    <a:pt x="9939" y="5838"/>
                  </a:cubicBezTo>
                  <a:cubicBezTo>
                    <a:pt x="10128" y="5524"/>
                    <a:pt x="10379" y="5252"/>
                    <a:pt x="10651" y="5022"/>
                  </a:cubicBezTo>
                  <a:cubicBezTo>
                    <a:pt x="11132" y="4625"/>
                    <a:pt x="11739" y="4395"/>
                    <a:pt x="12366" y="4374"/>
                  </a:cubicBezTo>
                  <a:close/>
                  <a:moveTo>
                    <a:pt x="0" y="1"/>
                  </a:moveTo>
                  <a:cubicBezTo>
                    <a:pt x="3223" y="1926"/>
                    <a:pt x="3683" y="6403"/>
                    <a:pt x="3997" y="9814"/>
                  </a:cubicBezTo>
                  <a:cubicBezTo>
                    <a:pt x="3997" y="9856"/>
                    <a:pt x="4018" y="9897"/>
                    <a:pt x="4039" y="9939"/>
                  </a:cubicBezTo>
                  <a:cubicBezTo>
                    <a:pt x="3892" y="10211"/>
                    <a:pt x="3829" y="10504"/>
                    <a:pt x="3850" y="10797"/>
                  </a:cubicBezTo>
                  <a:cubicBezTo>
                    <a:pt x="3913" y="11822"/>
                    <a:pt x="4813" y="12450"/>
                    <a:pt x="5734" y="12471"/>
                  </a:cubicBezTo>
                  <a:cubicBezTo>
                    <a:pt x="5420" y="13810"/>
                    <a:pt x="5985" y="15338"/>
                    <a:pt x="7345" y="15882"/>
                  </a:cubicBezTo>
                  <a:cubicBezTo>
                    <a:pt x="7652" y="16006"/>
                    <a:pt x="7976" y="16065"/>
                    <a:pt x="8302" y="16065"/>
                  </a:cubicBezTo>
                  <a:cubicBezTo>
                    <a:pt x="9508" y="16065"/>
                    <a:pt x="10723" y="15264"/>
                    <a:pt x="11069" y="14061"/>
                  </a:cubicBezTo>
                  <a:cubicBezTo>
                    <a:pt x="11069" y="14061"/>
                    <a:pt x="11069" y="14040"/>
                    <a:pt x="11069" y="14019"/>
                  </a:cubicBezTo>
                  <a:lnTo>
                    <a:pt x="11090" y="14019"/>
                  </a:lnTo>
                  <a:cubicBezTo>
                    <a:pt x="11718" y="14333"/>
                    <a:pt x="12011" y="15045"/>
                    <a:pt x="12680" y="15317"/>
                  </a:cubicBezTo>
                  <a:cubicBezTo>
                    <a:pt x="12957" y="15443"/>
                    <a:pt x="13257" y="15508"/>
                    <a:pt x="13557" y="15508"/>
                  </a:cubicBezTo>
                  <a:cubicBezTo>
                    <a:pt x="13755" y="15508"/>
                    <a:pt x="13953" y="15480"/>
                    <a:pt x="14145" y="15421"/>
                  </a:cubicBezTo>
                  <a:cubicBezTo>
                    <a:pt x="14961" y="15170"/>
                    <a:pt x="15526" y="14438"/>
                    <a:pt x="15568" y="13580"/>
                  </a:cubicBezTo>
                  <a:cubicBezTo>
                    <a:pt x="16021" y="13763"/>
                    <a:pt x="16563" y="13877"/>
                    <a:pt x="17092" y="13877"/>
                  </a:cubicBezTo>
                  <a:cubicBezTo>
                    <a:pt x="17954" y="13877"/>
                    <a:pt x="18783" y="13576"/>
                    <a:pt x="19146" y="12785"/>
                  </a:cubicBezTo>
                  <a:cubicBezTo>
                    <a:pt x="19752" y="11509"/>
                    <a:pt x="18476" y="10023"/>
                    <a:pt x="17430" y="9207"/>
                  </a:cubicBezTo>
                  <a:cubicBezTo>
                    <a:pt x="18225" y="8558"/>
                    <a:pt x="18476" y="7345"/>
                    <a:pt x="17848" y="6487"/>
                  </a:cubicBezTo>
                  <a:cubicBezTo>
                    <a:pt x="17472" y="5978"/>
                    <a:pt x="16914" y="5749"/>
                    <a:pt x="16347" y="5749"/>
                  </a:cubicBezTo>
                  <a:cubicBezTo>
                    <a:pt x="15937" y="5749"/>
                    <a:pt x="15522" y="5869"/>
                    <a:pt x="15170" y="6089"/>
                  </a:cubicBezTo>
                  <a:cubicBezTo>
                    <a:pt x="14919" y="4855"/>
                    <a:pt x="13915" y="3934"/>
                    <a:pt x="12680" y="3767"/>
                  </a:cubicBezTo>
                  <a:cubicBezTo>
                    <a:pt x="12680" y="3746"/>
                    <a:pt x="12680" y="3725"/>
                    <a:pt x="12680" y="3704"/>
                  </a:cubicBezTo>
                  <a:cubicBezTo>
                    <a:pt x="12785" y="2449"/>
                    <a:pt x="12680" y="1193"/>
                    <a:pt x="12345" y="1"/>
                  </a:cubicBezTo>
                  <a:lnTo>
                    <a:pt x="11425" y="1"/>
                  </a:lnTo>
                  <a:lnTo>
                    <a:pt x="11864" y="3725"/>
                  </a:lnTo>
                  <a:cubicBezTo>
                    <a:pt x="11843" y="3746"/>
                    <a:pt x="11843" y="3788"/>
                    <a:pt x="11864" y="3830"/>
                  </a:cubicBezTo>
                  <a:cubicBezTo>
                    <a:pt x="11048" y="3976"/>
                    <a:pt x="10316" y="4415"/>
                    <a:pt x="9814" y="5085"/>
                  </a:cubicBezTo>
                  <a:cubicBezTo>
                    <a:pt x="9646" y="5294"/>
                    <a:pt x="9500" y="5524"/>
                    <a:pt x="9374" y="5755"/>
                  </a:cubicBezTo>
                  <a:cubicBezTo>
                    <a:pt x="9291" y="3788"/>
                    <a:pt x="8914" y="1842"/>
                    <a:pt x="8265" y="1"/>
                  </a:cubicBezTo>
                  <a:lnTo>
                    <a:pt x="7407" y="1"/>
                  </a:lnTo>
                  <a:cubicBezTo>
                    <a:pt x="8119" y="1863"/>
                    <a:pt x="8433" y="3892"/>
                    <a:pt x="8642" y="5880"/>
                  </a:cubicBezTo>
                  <a:cubicBezTo>
                    <a:pt x="8259" y="5677"/>
                    <a:pt x="7842" y="5569"/>
                    <a:pt x="7421" y="5569"/>
                  </a:cubicBezTo>
                  <a:cubicBezTo>
                    <a:pt x="7107" y="5569"/>
                    <a:pt x="6791" y="5629"/>
                    <a:pt x="6487" y="5755"/>
                  </a:cubicBezTo>
                  <a:cubicBezTo>
                    <a:pt x="6654" y="3746"/>
                    <a:pt x="6194" y="1716"/>
                    <a:pt x="5127" y="1"/>
                  </a:cubicBezTo>
                  <a:lnTo>
                    <a:pt x="4248" y="1"/>
                  </a:lnTo>
                  <a:cubicBezTo>
                    <a:pt x="5420" y="1779"/>
                    <a:pt x="5922" y="3892"/>
                    <a:pt x="5692" y="6027"/>
                  </a:cubicBezTo>
                  <a:cubicBezTo>
                    <a:pt x="5692" y="6110"/>
                    <a:pt x="5713" y="6215"/>
                    <a:pt x="5775" y="6278"/>
                  </a:cubicBezTo>
                  <a:cubicBezTo>
                    <a:pt x="5106" y="7010"/>
                    <a:pt x="4959" y="8098"/>
                    <a:pt x="5441" y="8977"/>
                  </a:cubicBezTo>
                  <a:cubicBezTo>
                    <a:pt x="5190" y="9019"/>
                    <a:pt x="4938" y="9102"/>
                    <a:pt x="4708" y="9249"/>
                  </a:cubicBezTo>
                  <a:cubicBezTo>
                    <a:pt x="4415" y="6027"/>
                    <a:pt x="3746" y="2135"/>
                    <a:pt x="12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695054" y="3112061"/>
              <a:ext cx="326247" cy="347543"/>
            </a:xfrm>
            <a:custGeom>
              <a:avLst/>
              <a:gdLst/>
              <a:ahLst/>
              <a:cxnLst/>
              <a:rect l="l" t="t" r="r" b="b"/>
              <a:pathLst>
                <a:path w="17189" h="18311" extrusionOk="0">
                  <a:moveTo>
                    <a:pt x="12501" y="5697"/>
                  </a:moveTo>
                  <a:cubicBezTo>
                    <a:pt x="12934" y="5697"/>
                    <a:pt x="13379" y="5819"/>
                    <a:pt x="13799" y="6089"/>
                  </a:cubicBezTo>
                  <a:cubicBezTo>
                    <a:pt x="15369" y="7073"/>
                    <a:pt x="15117" y="9249"/>
                    <a:pt x="13527" y="10044"/>
                  </a:cubicBezTo>
                  <a:cubicBezTo>
                    <a:pt x="13234" y="10211"/>
                    <a:pt x="13360" y="10672"/>
                    <a:pt x="13716" y="10693"/>
                  </a:cubicBezTo>
                  <a:cubicBezTo>
                    <a:pt x="13777" y="10686"/>
                    <a:pt x="13839" y="10683"/>
                    <a:pt x="13900" y="10683"/>
                  </a:cubicBezTo>
                  <a:cubicBezTo>
                    <a:pt x="15259" y="10683"/>
                    <a:pt x="16546" y="12196"/>
                    <a:pt x="15745" y="13517"/>
                  </a:cubicBezTo>
                  <a:cubicBezTo>
                    <a:pt x="15396" y="14107"/>
                    <a:pt x="14721" y="14406"/>
                    <a:pt x="14048" y="14406"/>
                  </a:cubicBezTo>
                  <a:cubicBezTo>
                    <a:pt x="13551" y="14406"/>
                    <a:pt x="13054" y="14243"/>
                    <a:pt x="12690" y="13915"/>
                  </a:cubicBezTo>
                  <a:cubicBezTo>
                    <a:pt x="12625" y="13859"/>
                    <a:pt x="12552" y="13836"/>
                    <a:pt x="12482" y="13836"/>
                  </a:cubicBezTo>
                  <a:cubicBezTo>
                    <a:pt x="12259" y="13836"/>
                    <a:pt x="12056" y="14074"/>
                    <a:pt x="12167" y="14312"/>
                  </a:cubicBezTo>
                  <a:cubicBezTo>
                    <a:pt x="12690" y="15400"/>
                    <a:pt x="12125" y="16677"/>
                    <a:pt x="10975" y="17032"/>
                  </a:cubicBezTo>
                  <a:cubicBezTo>
                    <a:pt x="10795" y="17081"/>
                    <a:pt x="10617" y="17104"/>
                    <a:pt x="10444" y="17104"/>
                  </a:cubicBezTo>
                  <a:cubicBezTo>
                    <a:pt x="9505" y="17104"/>
                    <a:pt x="8682" y="16433"/>
                    <a:pt x="8275" y="15568"/>
                  </a:cubicBezTo>
                  <a:cubicBezTo>
                    <a:pt x="8275" y="15547"/>
                    <a:pt x="8254" y="15526"/>
                    <a:pt x="8234" y="15526"/>
                  </a:cubicBezTo>
                  <a:cubicBezTo>
                    <a:pt x="8213" y="15421"/>
                    <a:pt x="8192" y="15338"/>
                    <a:pt x="8150" y="15254"/>
                  </a:cubicBezTo>
                  <a:cubicBezTo>
                    <a:pt x="8100" y="15113"/>
                    <a:pt x="7988" y="15051"/>
                    <a:pt x="7875" y="15051"/>
                  </a:cubicBezTo>
                  <a:cubicBezTo>
                    <a:pt x="7705" y="15051"/>
                    <a:pt x="7534" y="15194"/>
                    <a:pt x="7585" y="15421"/>
                  </a:cubicBezTo>
                  <a:cubicBezTo>
                    <a:pt x="7753" y="16595"/>
                    <a:pt x="6939" y="17662"/>
                    <a:pt x="5866" y="17662"/>
                  </a:cubicBezTo>
                  <a:cubicBezTo>
                    <a:pt x="5600" y="17662"/>
                    <a:pt x="5319" y="17596"/>
                    <a:pt x="5032" y="17451"/>
                  </a:cubicBezTo>
                  <a:cubicBezTo>
                    <a:pt x="3693" y="16781"/>
                    <a:pt x="3609" y="15087"/>
                    <a:pt x="4446" y="13998"/>
                  </a:cubicBezTo>
                  <a:cubicBezTo>
                    <a:pt x="4675" y="13770"/>
                    <a:pt x="4487" y="13402"/>
                    <a:pt x="4198" y="13402"/>
                  </a:cubicBezTo>
                  <a:cubicBezTo>
                    <a:pt x="4170" y="13402"/>
                    <a:pt x="4141" y="13405"/>
                    <a:pt x="4112" y="13413"/>
                  </a:cubicBezTo>
                  <a:cubicBezTo>
                    <a:pt x="3701" y="13509"/>
                    <a:pt x="3290" y="13551"/>
                    <a:pt x="2879" y="13551"/>
                  </a:cubicBezTo>
                  <a:cubicBezTo>
                    <a:pt x="2662" y="13551"/>
                    <a:pt x="2445" y="13539"/>
                    <a:pt x="2228" y="13517"/>
                  </a:cubicBezTo>
                  <a:cubicBezTo>
                    <a:pt x="1078" y="13287"/>
                    <a:pt x="450" y="12157"/>
                    <a:pt x="1287" y="11153"/>
                  </a:cubicBezTo>
                  <a:cubicBezTo>
                    <a:pt x="1970" y="10356"/>
                    <a:pt x="2962" y="9904"/>
                    <a:pt x="4014" y="9904"/>
                  </a:cubicBezTo>
                  <a:cubicBezTo>
                    <a:pt x="4122" y="9904"/>
                    <a:pt x="4232" y="9909"/>
                    <a:pt x="4342" y="9918"/>
                  </a:cubicBezTo>
                  <a:cubicBezTo>
                    <a:pt x="4348" y="9919"/>
                    <a:pt x="4354" y="9919"/>
                    <a:pt x="4361" y="9919"/>
                  </a:cubicBezTo>
                  <a:cubicBezTo>
                    <a:pt x="4781" y="9919"/>
                    <a:pt x="4775" y="9228"/>
                    <a:pt x="4342" y="9207"/>
                  </a:cubicBezTo>
                  <a:cubicBezTo>
                    <a:pt x="2710" y="9102"/>
                    <a:pt x="3317" y="6968"/>
                    <a:pt x="4593" y="6780"/>
                  </a:cubicBezTo>
                  <a:cubicBezTo>
                    <a:pt x="4682" y="6764"/>
                    <a:pt x="4771" y="6756"/>
                    <a:pt x="4859" y="6756"/>
                  </a:cubicBezTo>
                  <a:cubicBezTo>
                    <a:pt x="5571" y="6756"/>
                    <a:pt x="6197" y="7269"/>
                    <a:pt x="6309" y="8014"/>
                  </a:cubicBezTo>
                  <a:cubicBezTo>
                    <a:pt x="6319" y="8074"/>
                    <a:pt x="6371" y="8101"/>
                    <a:pt x="6429" y="8101"/>
                  </a:cubicBezTo>
                  <a:cubicBezTo>
                    <a:pt x="6491" y="8101"/>
                    <a:pt x="6559" y="8069"/>
                    <a:pt x="6581" y="8014"/>
                  </a:cubicBezTo>
                  <a:lnTo>
                    <a:pt x="6581" y="7972"/>
                  </a:lnTo>
                  <a:cubicBezTo>
                    <a:pt x="6618" y="8075"/>
                    <a:pt x="6705" y="8124"/>
                    <a:pt x="6792" y="8124"/>
                  </a:cubicBezTo>
                  <a:cubicBezTo>
                    <a:pt x="6900" y="8124"/>
                    <a:pt x="7008" y="8049"/>
                    <a:pt x="7020" y="7910"/>
                  </a:cubicBezTo>
                  <a:cubicBezTo>
                    <a:pt x="6978" y="7449"/>
                    <a:pt x="7166" y="7010"/>
                    <a:pt x="7501" y="6675"/>
                  </a:cubicBezTo>
                  <a:cubicBezTo>
                    <a:pt x="7725" y="6477"/>
                    <a:pt x="7981" y="6388"/>
                    <a:pt x="8230" y="6388"/>
                  </a:cubicBezTo>
                  <a:cubicBezTo>
                    <a:pt x="8770" y="6388"/>
                    <a:pt x="9277" y="6811"/>
                    <a:pt x="9363" y="7470"/>
                  </a:cubicBezTo>
                  <a:cubicBezTo>
                    <a:pt x="9375" y="7679"/>
                    <a:pt x="9541" y="7798"/>
                    <a:pt x="9708" y="7798"/>
                  </a:cubicBezTo>
                  <a:cubicBezTo>
                    <a:pt x="9842" y="7798"/>
                    <a:pt x="9977" y="7722"/>
                    <a:pt x="10033" y="7554"/>
                  </a:cubicBezTo>
                  <a:cubicBezTo>
                    <a:pt x="10421" y="6450"/>
                    <a:pt x="11426" y="5697"/>
                    <a:pt x="12501" y="5697"/>
                  </a:cubicBezTo>
                  <a:close/>
                  <a:moveTo>
                    <a:pt x="3881" y="1"/>
                  </a:moveTo>
                  <a:cubicBezTo>
                    <a:pt x="3045" y="2072"/>
                    <a:pt x="2814" y="4353"/>
                    <a:pt x="3233" y="6550"/>
                  </a:cubicBezTo>
                  <a:cubicBezTo>
                    <a:pt x="3254" y="6592"/>
                    <a:pt x="3275" y="6633"/>
                    <a:pt x="3317" y="6654"/>
                  </a:cubicBezTo>
                  <a:cubicBezTo>
                    <a:pt x="2521" y="7324"/>
                    <a:pt x="2396" y="8496"/>
                    <a:pt x="3045" y="9312"/>
                  </a:cubicBezTo>
                  <a:cubicBezTo>
                    <a:pt x="1601" y="9625"/>
                    <a:pt x="115" y="10609"/>
                    <a:pt x="73" y="12115"/>
                  </a:cubicBezTo>
                  <a:cubicBezTo>
                    <a:pt x="1" y="13770"/>
                    <a:pt x="1507" y="14192"/>
                    <a:pt x="2906" y="14192"/>
                  </a:cubicBezTo>
                  <a:cubicBezTo>
                    <a:pt x="3117" y="14192"/>
                    <a:pt x="3325" y="14182"/>
                    <a:pt x="3526" y="14166"/>
                  </a:cubicBezTo>
                  <a:lnTo>
                    <a:pt x="3526" y="14166"/>
                  </a:lnTo>
                  <a:cubicBezTo>
                    <a:pt x="2835" y="15672"/>
                    <a:pt x="3233" y="17576"/>
                    <a:pt x="5011" y="18183"/>
                  </a:cubicBezTo>
                  <a:cubicBezTo>
                    <a:pt x="5265" y="18270"/>
                    <a:pt x="5525" y="18311"/>
                    <a:pt x="5782" y="18311"/>
                  </a:cubicBezTo>
                  <a:cubicBezTo>
                    <a:pt x="6945" y="18311"/>
                    <a:pt x="8049" y="17481"/>
                    <a:pt x="8254" y="16384"/>
                  </a:cubicBezTo>
                  <a:cubicBezTo>
                    <a:pt x="8740" y="17198"/>
                    <a:pt x="9648" y="17755"/>
                    <a:pt x="10592" y="17755"/>
                  </a:cubicBezTo>
                  <a:cubicBezTo>
                    <a:pt x="10908" y="17755"/>
                    <a:pt x="11229" y="17692"/>
                    <a:pt x="11539" y="17556"/>
                  </a:cubicBezTo>
                  <a:cubicBezTo>
                    <a:pt x="12544" y="17074"/>
                    <a:pt x="13130" y="15986"/>
                    <a:pt x="13004" y="14877"/>
                  </a:cubicBezTo>
                  <a:lnTo>
                    <a:pt x="13004" y="14877"/>
                  </a:lnTo>
                  <a:cubicBezTo>
                    <a:pt x="13338" y="15013"/>
                    <a:pt x="13699" y="15080"/>
                    <a:pt x="14059" y="15080"/>
                  </a:cubicBezTo>
                  <a:cubicBezTo>
                    <a:pt x="15029" y="15080"/>
                    <a:pt x="15999" y="14595"/>
                    <a:pt x="16457" y="13664"/>
                  </a:cubicBezTo>
                  <a:cubicBezTo>
                    <a:pt x="17189" y="12178"/>
                    <a:pt x="16101" y="10525"/>
                    <a:pt x="14657" y="10086"/>
                  </a:cubicBezTo>
                  <a:cubicBezTo>
                    <a:pt x="15954" y="8830"/>
                    <a:pt x="15829" y="6717"/>
                    <a:pt x="14385" y="5650"/>
                  </a:cubicBezTo>
                  <a:cubicBezTo>
                    <a:pt x="13867" y="5224"/>
                    <a:pt x="13218" y="5011"/>
                    <a:pt x="12553" y="5011"/>
                  </a:cubicBezTo>
                  <a:cubicBezTo>
                    <a:pt x="12467" y="5011"/>
                    <a:pt x="12380" y="5015"/>
                    <a:pt x="12293" y="5022"/>
                  </a:cubicBezTo>
                  <a:cubicBezTo>
                    <a:pt x="12711" y="3516"/>
                    <a:pt x="13088" y="1926"/>
                    <a:pt x="14092" y="691"/>
                  </a:cubicBezTo>
                  <a:cubicBezTo>
                    <a:pt x="14301" y="419"/>
                    <a:pt x="14552" y="189"/>
                    <a:pt x="14824" y="1"/>
                  </a:cubicBezTo>
                  <a:lnTo>
                    <a:pt x="13757" y="1"/>
                  </a:lnTo>
                  <a:cubicBezTo>
                    <a:pt x="12523" y="1361"/>
                    <a:pt x="12021" y="3286"/>
                    <a:pt x="11811" y="5106"/>
                  </a:cubicBezTo>
                  <a:cubicBezTo>
                    <a:pt x="10975" y="5315"/>
                    <a:pt x="10263" y="5817"/>
                    <a:pt x="9803" y="6529"/>
                  </a:cubicBezTo>
                  <a:cubicBezTo>
                    <a:pt x="9719" y="5776"/>
                    <a:pt x="10326" y="3202"/>
                    <a:pt x="10410" y="2888"/>
                  </a:cubicBezTo>
                  <a:cubicBezTo>
                    <a:pt x="10661" y="1884"/>
                    <a:pt x="11058" y="900"/>
                    <a:pt x="11581" y="1"/>
                  </a:cubicBezTo>
                  <a:lnTo>
                    <a:pt x="10765" y="1"/>
                  </a:lnTo>
                  <a:cubicBezTo>
                    <a:pt x="10619" y="273"/>
                    <a:pt x="10472" y="566"/>
                    <a:pt x="10347" y="858"/>
                  </a:cubicBezTo>
                  <a:cubicBezTo>
                    <a:pt x="9782" y="2302"/>
                    <a:pt x="9405" y="3830"/>
                    <a:pt x="9280" y="5399"/>
                  </a:cubicBezTo>
                  <a:cubicBezTo>
                    <a:pt x="9259" y="5608"/>
                    <a:pt x="9238" y="5817"/>
                    <a:pt x="9259" y="6027"/>
                  </a:cubicBezTo>
                  <a:cubicBezTo>
                    <a:pt x="8948" y="5789"/>
                    <a:pt x="8576" y="5668"/>
                    <a:pt x="8204" y="5668"/>
                  </a:cubicBezTo>
                  <a:cubicBezTo>
                    <a:pt x="7823" y="5668"/>
                    <a:pt x="7442" y="5794"/>
                    <a:pt x="7125" y="6048"/>
                  </a:cubicBezTo>
                  <a:cubicBezTo>
                    <a:pt x="7292" y="4039"/>
                    <a:pt x="7459" y="1926"/>
                    <a:pt x="8150" y="1"/>
                  </a:cubicBezTo>
                  <a:lnTo>
                    <a:pt x="7355" y="1"/>
                  </a:lnTo>
                  <a:cubicBezTo>
                    <a:pt x="6727" y="1988"/>
                    <a:pt x="6622" y="4143"/>
                    <a:pt x="6727" y="6215"/>
                  </a:cubicBezTo>
                  <a:cubicBezTo>
                    <a:pt x="6727" y="6278"/>
                    <a:pt x="6748" y="6340"/>
                    <a:pt x="6811" y="6361"/>
                  </a:cubicBezTo>
                  <a:cubicBezTo>
                    <a:pt x="6664" y="6571"/>
                    <a:pt x="6560" y="6801"/>
                    <a:pt x="6497" y="7052"/>
                  </a:cubicBezTo>
                  <a:cubicBezTo>
                    <a:pt x="6211" y="6466"/>
                    <a:pt x="5457" y="6163"/>
                    <a:pt x="4721" y="6163"/>
                  </a:cubicBezTo>
                  <a:cubicBezTo>
                    <a:pt x="4379" y="6163"/>
                    <a:pt x="4041" y="6229"/>
                    <a:pt x="3756" y="6361"/>
                  </a:cubicBezTo>
                  <a:cubicBezTo>
                    <a:pt x="3568" y="4206"/>
                    <a:pt x="3902" y="2009"/>
                    <a:pt x="47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2956561" y="3083401"/>
              <a:ext cx="142976" cy="28679"/>
            </a:xfrm>
            <a:custGeom>
              <a:avLst/>
              <a:gdLst/>
              <a:ahLst/>
              <a:cxnLst/>
              <a:rect l="l" t="t" r="r" b="b"/>
              <a:pathLst>
                <a:path w="7533" h="1511" extrusionOk="0">
                  <a:moveTo>
                    <a:pt x="3576" y="0"/>
                  </a:moveTo>
                  <a:cubicBezTo>
                    <a:pt x="2246" y="0"/>
                    <a:pt x="947" y="489"/>
                    <a:pt x="21" y="1490"/>
                  </a:cubicBezTo>
                  <a:lnTo>
                    <a:pt x="0" y="1511"/>
                  </a:lnTo>
                  <a:lnTo>
                    <a:pt x="1067" y="1511"/>
                  </a:lnTo>
                  <a:cubicBezTo>
                    <a:pt x="1801" y="981"/>
                    <a:pt x="2673" y="729"/>
                    <a:pt x="3564" y="729"/>
                  </a:cubicBezTo>
                  <a:cubicBezTo>
                    <a:pt x="4223" y="729"/>
                    <a:pt x="4892" y="867"/>
                    <a:pt x="5524" y="1134"/>
                  </a:cubicBezTo>
                  <a:cubicBezTo>
                    <a:pt x="5754" y="1239"/>
                    <a:pt x="6005" y="1364"/>
                    <a:pt x="6236" y="1511"/>
                  </a:cubicBezTo>
                  <a:lnTo>
                    <a:pt x="7533" y="1511"/>
                  </a:lnTo>
                  <a:cubicBezTo>
                    <a:pt x="6842" y="925"/>
                    <a:pt x="6026" y="485"/>
                    <a:pt x="5168" y="234"/>
                  </a:cubicBezTo>
                  <a:cubicBezTo>
                    <a:pt x="4648" y="79"/>
                    <a:pt x="4109" y="0"/>
                    <a:pt x="3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39;p2"/>
          <p:cNvGrpSpPr/>
          <p:nvPr/>
        </p:nvGrpSpPr>
        <p:grpSpPr>
          <a:xfrm rot="6869966">
            <a:off x="-1006528" y="395150"/>
            <a:ext cx="2329503" cy="757791"/>
            <a:chOff x="4178968" y="-268677"/>
            <a:chExt cx="2329415" cy="757762"/>
          </a:xfrm>
        </p:grpSpPr>
        <p:grpSp>
          <p:nvGrpSpPr>
            <p:cNvPr id="40" name="Google Shape;40;p2"/>
            <p:cNvGrpSpPr/>
            <p:nvPr/>
          </p:nvGrpSpPr>
          <p:grpSpPr>
            <a:xfrm>
              <a:off x="4178968" y="-268677"/>
              <a:ext cx="1264254" cy="757762"/>
              <a:chOff x="6323950" y="1278138"/>
              <a:chExt cx="701350" cy="420325"/>
            </a:xfrm>
          </p:grpSpPr>
          <p:sp>
            <p:nvSpPr>
              <p:cNvPr id="41" name="Google Shape;41;p2"/>
              <p:cNvSpPr/>
              <p:nvPr/>
            </p:nvSpPr>
            <p:spPr>
              <a:xfrm>
                <a:off x="6353125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68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68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6412350" y="1454938"/>
                <a:ext cx="225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638315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6353125" y="1544163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68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6412350" y="15441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6353125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68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6412350" y="1366538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6383150" y="14107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6353125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68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68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6412350" y="1454938"/>
                <a:ext cx="225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6353125" y="12781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68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6412350" y="1278138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6383150" y="13223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6353125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68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6412350" y="1366538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6412350" y="1454938"/>
                <a:ext cx="225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6471550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0" y="200"/>
                      <a:pt x="0" y="467"/>
                    </a:cubicBezTo>
                    <a:cubicBezTo>
                      <a:pt x="0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6442350" y="14999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6412350" y="15441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6471550" y="15441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6412350" y="1366538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6471550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6442350" y="1410738"/>
                <a:ext cx="217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901" extrusionOk="0">
                    <a:moveTo>
                      <a:pt x="435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701"/>
                      <a:pt x="201" y="901"/>
                      <a:pt x="435" y="901"/>
                    </a:cubicBezTo>
                    <a:cubicBezTo>
                      <a:pt x="668" y="901"/>
                      <a:pt x="868" y="701"/>
                      <a:pt x="868" y="434"/>
                    </a:cubicBezTo>
                    <a:cubicBezTo>
                      <a:pt x="868" y="200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6412350" y="1454938"/>
                <a:ext cx="225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6471550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0" y="200"/>
                      <a:pt x="0" y="467"/>
                    </a:cubicBezTo>
                    <a:cubicBezTo>
                      <a:pt x="0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6412350" y="1278138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6471550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6442350" y="13223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6412350" y="1366538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6471550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6471550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0" y="200"/>
                      <a:pt x="0" y="467"/>
                    </a:cubicBezTo>
                    <a:cubicBezTo>
                      <a:pt x="0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6530750" y="1454938"/>
                <a:ext cx="217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65015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8" y="668"/>
                      <a:pt x="868" y="434"/>
                    </a:cubicBezTo>
                    <a:cubicBezTo>
                      <a:pt x="868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6471550" y="15441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6530750" y="15441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6471550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6530750" y="13665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6501575" y="14107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667" y="901"/>
                      <a:pt x="868" y="701"/>
                      <a:pt x="868" y="434"/>
                    </a:cubicBezTo>
                    <a:cubicBezTo>
                      <a:pt x="868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6471550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0" y="200"/>
                      <a:pt x="0" y="467"/>
                    </a:cubicBezTo>
                    <a:cubicBezTo>
                      <a:pt x="0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6530750" y="1454938"/>
                <a:ext cx="217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6471550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6530750" y="12781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6501575" y="13223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8" y="668"/>
                      <a:pt x="868" y="434"/>
                    </a:cubicBezTo>
                    <a:cubicBezTo>
                      <a:pt x="868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6471550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6530750" y="13665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6530750" y="1454938"/>
                <a:ext cx="217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65899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667" y="901"/>
                      <a:pt x="867" y="701"/>
                      <a:pt x="867" y="467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6530750" y="15441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6530750" y="13665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65899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667" y="868"/>
                      <a:pt x="867" y="701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6559950" y="1410738"/>
                <a:ext cx="225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701" y="901"/>
                      <a:pt x="901" y="701"/>
                      <a:pt x="901" y="434"/>
                    </a:cubicBezTo>
                    <a:cubicBezTo>
                      <a:pt x="901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6530750" y="1454938"/>
                <a:ext cx="217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65899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667" y="901"/>
                      <a:pt x="867" y="701"/>
                      <a:pt x="867" y="467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6530750" y="12781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6589975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6559950" y="1322338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6530750" y="13665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65899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667" y="868"/>
                      <a:pt x="867" y="701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65899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667" y="901"/>
                      <a:pt x="867" y="701"/>
                      <a:pt x="867" y="467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66491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65899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667" y="868"/>
                      <a:pt x="867" y="701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66491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6619150" y="14107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701" y="901"/>
                      <a:pt x="868" y="701"/>
                      <a:pt x="868" y="434"/>
                    </a:cubicBezTo>
                    <a:cubicBezTo>
                      <a:pt x="868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65899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667" y="901"/>
                      <a:pt x="867" y="701"/>
                      <a:pt x="867" y="467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66491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6589975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6649175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6619150" y="13223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65899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667" y="868"/>
                      <a:pt x="867" y="701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66491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66491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6707550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68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68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66491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6707550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68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6678375" y="14107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667" y="901"/>
                      <a:pt x="867" y="701"/>
                      <a:pt x="867" y="434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66491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>
                <a:off x="6707550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68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68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>
                <a:off x="6649175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>
                <a:off x="6707550" y="12781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68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6678375" y="13223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>
                <a:off x="66491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6707550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68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6707550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68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68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6766750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35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5" y="901"/>
                    </a:cubicBezTo>
                    <a:cubicBezTo>
                      <a:pt x="701" y="901"/>
                      <a:pt x="902" y="701"/>
                      <a:pt x="902" y="467"/>
                    </a:cubicBezTo>
                    <a:cubicBezTo>
                      <a:pt x="902" y="200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>
                <a:off x="6707550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68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>
                <a:off x="6766750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5" y="868"/>
                    </a:cubicBezTo>
                    <a:cubicBezTo>
                      <a:pt x="701" y="868"/>
                      <a:pt x="902" y="701"/>
                      <a:pt x="902" y="434"/>
                    </a:cubicBezTo>
                    <a:cubicBezTo>
                      <a:pt x="902" y="201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6737575" y="14107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0" y="200"/>
                      <a:pt x="0" y="434"/>
                    </a:cubicBezTo>
                    <a:cubicBezTo>
                      <a:pt x="0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>
                <a:off x="6707550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68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68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>
                <a:off x="6766750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35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5" y="901"/>
                    </a:cubicBezTo>
                    <a:cubicBezTo>
                      <a:pt x="701" y="901"/>
                      <a:pt x="902" y="701"/>
                      <a:pt x="902" y="467"/>
                    </a:cubicBezTo>
                    <a:cubicBezTo>
                      <a:pt x="902" y="200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>
                <a:off x="6707550" y="12781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68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>
                <a:off x="6766750" y="12781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35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701" y="868"/>
                      <a:pt x="902" y="668"/>
                      <a:pt x="902" y="434"/>
                    </a:cubicBezTo>
                    <a:cubicBezTo>
                      <a:pt x="902" y="201"/>
                      <a:pt x="701" y="1"/>
                      <a:pt x="43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2"/>
              <p:cNvSpPr/>
              <p:nvPr/>
            </p:nvSpPr>
            <p:spPr>
              <a:xfrm>
                <a:off x="6737575" y="13223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>
                <a:off x="6707550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68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2"/>
              <p:cNvSpPr/>
              <p:nvPr/>
            </p:nvSpPr>
            <p:spPr>
              <a:xfrm>
                <a:off x="6766750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5" y="868"/>
                    </a:cubicBezTo>
                    <a:cubicBezTo>
                      <a:pt x="701" y="868"/>
                      <a:pt x="902" y="701"/>
                      <a:pt x="902" y="434"/>
                    </a:cubicBezTo>
                    <a:cubicBezTo>
                      <a:pt x="902" y="201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2"/>
              <p:cNvSpPr/>
              <p:nvPr/>
            </p:nvSpPr>
            <p:spPr>
              <a:xfrm>
                <a:off x="6766750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35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5" y="901"/>
                    </a:cubicBezTo>
                    <a:cubicBezTo>
                      <a:pt x="701" y="901"/>
                      <a:pt x="902" y="701"/>
                      <a:pt x="902" y="467"/>
                    </a:cubicBezTo>
                    <a:cubicBezTo>
                      <a:pt x="902" y="200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>
                <a:off x="6766750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5" y="868"/>
                    </a:cubicBezTo>
                    <a:cubicBezTo>
                      <a:pt x="701" y="868"/>
                      <a:pt x="902" y="701"/>
                      <a:pt x="902" y="434"/>
                    </a:cubicBezTo>
                    <a:cubicBezTo>
                      <a:pt x="902" y="201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68259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701" y="868"/>
                      <a:pt x="868" y="701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2"/>
              <p:cNvSpPr/>
              <p:nvPr/>
            </p:nvSpPr>
            <p:spPr>
              <a:xfrm>
                <a:off x="6766750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35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5" y="901"/>
                    </a:cubicBezTo>
                    <a:cubicBezTo>
                      <a:pt x="701" y="901"/>
                      <a:pt x="902" y="701"/>
                      <a:pt x="902" y="467"/>
                    </a:cubicBezTo>
                    <a:cubicBezTo>
                      <a:pt x="902" y="200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>
                <a:off x="6766750" y="12781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35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701" y="868"/>
                      <a:pt x="902" y="668"/>
                      <a:pt x="902" y="434"/>
                    </a:cubicBezTo>
                    <a:cubicBezTo>
                      <a:pt x="902" y="201"/>
                      <a:pt x="701" y="1"/>
                      <a:pt x="43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2"/>
              <p:cNvSpPr/>
              <p:nvPr/>
            </p:nvSpPr>
            <p:spPr>
              <a:xfrm>
                <a:off x="6825975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2"/>
              <p:cNvSpPr/>
              <p:nvPr/>
            </p:nvSpPr>
            <p:spPr>
              <a:xfrm>
                <a:off x="6796775" y="13223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2"/>
              <p:cNvSpPr/>
              <p:nvPr/>
            </p:nvSpPr>
            <p:spPr>
              <a:xfrm>
                <a:off x="6766750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5" y="868"/>
                    </a:cubicBezTo>
                    <a:cubicBezTo>
                      <a:pt x="701" y="868"/>
                      <a:pt x="902" y="701"/>
                      <a:pt x="902" y="434"/>
                    </a:cubicBezTo>
                    <a:cubicBezTo>
                      <a:pt x="902" y="201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2"/>
              <p:cNvSpPr/>
              <p:nvPr/>
            </p:nvSpPr>
            <p:spPr>
              <a:xfrm>
                <a:off x="68259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701" y="868"/>
                      <a:pt x="868" y="701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2"/>
              <p:cNvSpPr/>
              <p:nvPr/>
            </p:nvSpPr>
            <p:spPr>
              <a:xfrm>
                <a:off x="68259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701" y="868"/>
                      <a:pt x="868" y="701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>
                <a:off x="68851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2"/>
              <p:cNvSpPr/>
              <p:nvPr/>
            </p:nvSpPr>
            <p:spPr>
              <a:xfrm>
                <a:off x="6825975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2"/>
              <p:cNvSpPr/>
              <p:nvPr/>
            </p:nvSpPr>
            <p:spPr>
              <a:xfrm>
                <a:off x="6885175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2"/>
              <p:cNvSpPr/>
              <p:nvPr/>
            </p:nvSpPr>
            <p:spPr>
              <a:xfrm>
                <a:off x="6856000" y="13223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2"/>
              <p:cNvSpPr/>
              <p:nvPr/>
            </p:nvSpPr>
            <p:spPr>
              <a:xfrm>
                <a:off x="68259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701" y="868"/>
                      <a:pt x="868" y="701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2"/>
              <p:cNvSpPr/>
              <p:nvPr/>
            </p:nvSpPr>
            <p:spPr>
              <a:xfrm>
                <a:off x="68851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2"/>
              <p:cNvSpPr/>
              <p:nvPr/>
            </p:nvSpPr>
            <p:spPr>
              <a:xfrm>
                <a:off x="68851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2"/>
              <p:cNvSpPr/>
              <p:nvPr/>
            </p:nvSpPr>
            <p:spPr>
              <a:xfrm>
                <a:off x="6944375" y="13665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5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2"/>
              <p:cNvSpPr/>
              <p:nvPr/>
            </p:nvSpPr>
            <p:spPr>
              <a:xfrm>
                <a:off x="6885175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2"/>
              <p:cNvSpPr/>
              <p:nvPr/>
            </p:nvSpPr>
            <p:spPr>
              <a:xfrm>
                <a:off x="6944375" y="12781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2"/>
              <p:cNvSpPr/>
              <p:nvPr/>
            </p:nvSpPr>
            <p:spPr>
              <a:xfrm>
                <a:off x="6914375" y="1322338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2"/>
              <p:cNvSpPr/>
              <p:nvPr/>
            </p:nvSpPr>
            <p:spPr>
              <a:xfrm>
                <a:off x="68851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2"/>
              <p:cNvSpPr/>
              <p:nvPr/>
            </p:nvSpPr>
            <p:spPr>
              <a:xfrm>
                <a:off x="6944375" y="13665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5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2"/>
              <p:cNvSpPr/>
              <p:nvPr/>
            </p:nvSpPr>
            <p:spPr>
              <a:xfrm>
                <a:off x="6944375" y="13665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5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2"/>
              <p:cNvSpPr/>
              <p:nvPr/>
            </p:nvSpPr>
            <p:spPr>
              <a:xfrm>
                <a:off x="7003600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667" y="868"/>
                      <a:pt x="868" y="701"/>
                      <a:pt x="868" y="434"/>
                    </a:cubicBezTo>
                    <a:cubicBezTo>
                      <a:pt x="868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2"/>
              <p:cNvSpPr/>
              <p:nvPr/>
            </p:nvSpPr>
            <p:spPr>
              <a:xfrm>
                <a:off x="6944375" y="12781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2"/>
              <p:cNvSpPr/>
              <p:nvPr/>
            </p:nvSpPr>
            <p:spPr>
              <a:xfrm>
                <a:off x="7003600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8" y="668"/>
                      <a:pt x="868" y="434"/>
                    </a:cubicBezTo>
                    <a:cubicBezTo>
                      <a:pt x="868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2"/>
              <p:cNvSpPr/>
              <p:nvPr/>
            </p:nvSpPr>
            <p:spPr>
              <a:xfrm>
                <a:off x="6973575" y="13223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7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2"/>
              <p:cNvSpPr/>
              <p:nvPr/>
            </p:nvSpPr>
            <p:spPr>
              <a:xfrm>
                <a:off x="6944375" y="13665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5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2"/>
              <p:cNvSpPr/>
              <p:nvPr/>
            </p:nvSpPr>
            <p:spPr>
              <a:xfrm>
                <a:off x="7003600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667" y="868"/>
                      <a:pt x="868" y="701"/>
                      <a:pt x="868" y="434"/>
                    </a:cubicBezTo>
                    <a:cubicBezTo>
                      <a:pt x="868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2"/>
              <p:cNvSpPr/>
              <p:nvPr/>
            </p:nvSpPr>
            <p:spPr>
              <a:xfrm>
                <a:off x="6973575" y="1499963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7" y="1"/>
                    </a:moveTo>
                    <a:cubicBezTo>
                      <a:pt x="201" y="1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2"/>
              <p:cNvSpPr/>
              <p:nvPr/>
            </p:nvSpPr>
            <p:spPr>
              <a:xfrm>
                <a:off x="6914375" y="14999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2"/>
              <p:cNvSpPr/>
              <p:nvPr/>
            </p:nvSpPr>
            <p:spPr>
              <a:xfrm>
                <a:off x="6944375" y="1454938"/>
                <a:ext cx="217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901" extrusionOk="0">
                    <a:moveTo>
                      <a:pt x="435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5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2"/>
              <p:cNvSpPr/>
              <p:nvPr/>
            </p:nvSpPr>
            <p:spPr>
              <a:xfrm>
                <a:off x="6973575" y="14107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67" y="0"/>
                    </a:moveTo>
                    <a:cubicBezTo>
                      <a:pt x="201" y="0"/>
                      <a:pt x="0" y="200"/>
                      <a:pt x="0" y="434"/>
                    </a:cubicBezTo>
                    <a:cubicBezTo>
                      <a:pt x="0" y="701"/>
                      <a:pt x="201" y="901"/>
                      <a:pt x="467" y="901"/>
                    </a:cubicBezTo>
                    <a:cubicBezTo>
                      <a:pt x="701" y="901"/>
                      <a:pt x="901" y="701"/>
                      <a:pt x="901" y="434"/>
                    </a:cubicBezTo>
                    <a:cubicBezTo>
                      <a:pt x="901" y="200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2"/>
              <p:cNvSpPr/>
              <p:nvPr/>
            </p:nvSpPr>
            <p:spPr>
              <a:xfrm>
                <a:off x="6914375" y="1410738"/>
                <a:ext cx="225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1" extrusionOk="0">
                    <a:moveTo>
                      <a:pt x="467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701"/>
                      <a:pt x="200" y="901"/>
                      <a:pt x="467" y="901"/>
                    </a:cubicBezTo>
                    <a:cubicBezTo>
                      <a:pt x="701" y="901"/>
                      <a:pt x="901" y="701"/>
                      <a:pt x="901" y="434"/>
                    </a:cubicBezTo>
                    <a:cubicBezTo>
                      <a:pt x="901" y="200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2"/>
              <p:cNvSpPr/>
              <p:nvPr/>
            </p:nvSpPr>
            <p:spPr>
              <a:xfrm>
                <a:off x="6973575" y="1588363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7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2"/>
              <p:cNvSpPr/>
              <p:nvPr/>
            </p:nvSpPr>
            <p:spPr>
              <a:xfrm>
                <a:off x="6914375" y="15883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2"/>
              <p:cNvSpPr/>
              <p:nvPr/>
            </p:nvSpPr>
            <p:spPr>
              <a:xfrm>
                <a:off x="6944375" y="15441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2"/>
              <p:cNvSpPr/>
              <p:nvPr/>
            </p:nvSpPr>
            <p:spPr>
              <a:xfrm>
                <a:off x="6973575" y="1499963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7" y="1"/>
                    </a:moveTo>
                    <a:cubicBezTo>
                      <a:pt x="201" y="1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2"/>
              <p:cNvSpPr/>
              <p:nvPr/>
            </p:nvSpPr>
            <p:spPr>
              <a:xfrm>
                <a:off x="6914375" y="14999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2"/>
              <p:cNvSpPr/>
              <p:nvPr/>
            </p:nvSpPr>
            <p:spPr>
              <a:xfrm>
                <a:off x="6973575" y="1676763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7" y="0"/>
                    </a:moveTo>
                    <a:cubicBezTo>
                      <a:pt x="201" y="0"/>
                      <a:pt x="0" y="200"/>
                      <a:pt x="0" y="434"/>
                    </a:cubicBezTo>
                    <a:cubicBezTo>
                      <a:pt x="0" y="667"/>
                      <a:pt x="201" y="868"/>
                      <a:pt x="467" y="868"/>
                    </a:cubicBezTo>
                    <a:cubicBezTo>
                      <a:pt x="701" y="868"/>
                      <a:pt x="901" y="667"/>
                      <a:pt x="901" y="434"/>
                    </a:cubicBezTo>
                    <a:cubicBezTo>
                      <a:pt x="901" y="200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2"/>
              <p:cNvSpPr/>
              <p:nvPr/>
            </p:nvSpPr>
            <p:spPr>
              <a:xfrm>
                <a:off x="6914375" y="16767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67" y="868"/>
                    </a:cubicBezTo>
                    <a:cubicBezTo>
                      <a:pt x="701" y="868"/>
                      <a:pt x="901" y="667"/>
                      <a:pt x="901" y="434"/>
                    </a:cubicBezTo>
                    <a:cubicBezTo>
                      <a:pt x="901" y="200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2"/>
              <p:cNvSpPr/>
              <p:nvPr/>
            </p:nvSpPr>
            <p:spPr>
              <a:xfrm>
                <a:off x="6944375" y="16325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2"/>
              <p:cNvSpPr/>
              <p:nvPr/>
            </p:nvSpPr>
            <p:spPr>
              <a:xfrm>
                <a:off x="6973575" y="1588363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7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2"/>
              <p:cNvSpPr/>
              <p:nvPr/>
            </p:nvSpPr>
            <p:spPr>
              <a:xfrm>
                <a:off x="6914375" y="15883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2"/>
              <p:cNvSpPr/>
              <p:nvPr/>
            </p:nvSpPr>
            <p:spPr>
              <a:xfrm>
                <a:off x="6914375" y="14999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2"/>
              <p:cNvSpPr/>
              <p:nvPr/>
            </p:nvSpPr>
            <p:spPr>
              <a:xfrm>
                <a:off x="685600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2"/>
              <p:cNvSpPr/>
              <p:nvPr/>
            </p:nvSpPr>
            <p:spPr>
              <a:xfrm>
                <a:off x="68851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2"/>
              <p:cNvSpPr/>
              <p:nvPr/>
            </p:nvSpPr>
            <p:spPr>
              <a:xfrm>
                <a:off x="6914375" y="1410738"/>
                <a:ext cx="225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1" extrusionOk="0">
                    <a:moveTo>
                      <a:pt x="467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701"/>
                      <a:pt x="200" y="901"/>
                      <a:pt x="467" y="901"/>
                    </a:cubicBezTo>
                    <a:cubicBezTo>
                      <a:pt x="701" y="901"/>
                      <a:pt x="901" y="701"/>
                      <a:pt x="901" y="434"/>
                    </a:cubicBezTo>
                    <a:cubicBezTo>
                      <a:pt x="901" y="200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2"/>
              <p:cNvSpPr/>
              <p:nvPr/>
            </p:nvSpPr>
            <p:spPr>
              <a:xfrm>
                <a:off x="6856000" y="14107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667" y="901"/>
                      <a:pt x="867" y="701"/>
                      <a:pt x="867" y="434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2"/>
              <p:cNvSpPr/>
              <p:nvPr/>
            </p:nvSpPr>
            <p:spPr>
              <a:xfrm>
                <a:off x="6914375" y="15883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2"/>
              <p:cNvSpPr/>
              <p:nvPr/>
            </p:nvSpPr>
            <p:spPr>
              <a:xfrm>
                <a:off x="685600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2"/>
              <p:cNvSpPr/>
              <p:nvPr/>
            </p:nvSpPr>
            <p:spPr>
              <a:xfrm>
                <a:off x="6885175" y="15441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2"/>
              <p:cNvSpPr/>
              <p:nvPr/>
            </p:nvSpPr>
            <p:spPr>
              <a:xfrm>
                <a:off x="6914375" y="14999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2"/>
              <p:cNvSpPr/>
              <p:nvPr/>
            </p:nvSpPr>
            <p:spPr>
              <a:xfrm>
                <a:off x="685600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2"/>
              <p:cNvSpPr/>
              <p:nvPr/>
            </p:nvSpPr>
            <p:spPr>
              <a:xfrm>
                <a:off x="6914375" y="16767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67" y="868"/>
                    </a:cubicBezTo>
                    <a:cubicBezTo>
                      <a:pt x="701" y="868"/>
                      <a:pt x="901" y="667"/>
                      <a:pt x="901" y="434"/>
                    </a:cubicBezTo>
                    <a:cubicBezTo>
                      <a:pt x="901" y="200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2"/>
              <p:cNvSpPr/>
              <p:nvPr/>
            </p:nvSpPr>
            <p:spPr>
              <a:xfrm>
                <a:off x="6856000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667" y="868"/>
                      <a:pt x="867" y="667"/>
                      <a:pt x="867" y="434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2"/>
              <p:cNvSpPr/>
              <p:nvPr/>
            </p:nvSpPr>
            <p:spPr>
              <a:xfrm>
                <a:off x="6885175" y="16325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2"/>
              <p:cNvSpPr/>
              <p:nvPr/>
            </p:nvSpPr>
            <p:spPr>
              <a:xfrm>
                <a:off x="6914375" y="15883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2"/>
              <p:cNvSpPr/>
              <p:nvPr/>
            </p:nvSpPr>
            <p:spPr>
              <a:xfrm>
                <a:off x="685600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2"/>
              <p:cNvSpPr/>
              <p:nvPr/>
            </p:nvSpPr>
            <p:spPr>
              <a:xfrm>
                <a:off x="685600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2"/>
              <p:cNvSpPr/>
              <p:nvPr/>
            </p:nvSpPr>
            <p:spPr>
              <a:xfrm>
                <a:off x="6796775" y="14999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2"/>
              <p:cNvSpPr/>
              <p:nvPr/>
            </p:nvSpPr>
            <p:spPr>
              <a:xfrm>
                <a:off x="68259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701" y="901"/>
                      <a:pt x="868" y="701"/>
                      <a:pt x="868" y="467"/>
                    </a:cubicBezTo>
                    <a:cubicBezTo>
                      <a:pt x="868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2"/>
              <p:cNvSpPr/>
              <p:nvPr/>
            </p:nvSpPr>
            <p:spPr>
              <a:xfrm>
                <a:off x="6856000" y="14107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667" y="901"/>
                      <a:pt x="867" y="701"/>
                      <a:pt x="867" y="434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2"/>
              <p:cNvSpPr/>
              <p:nvPr/>
            </p:nvSpPr>
            <p:spPr>
              <a:xfrm>
                <a:off x="6796775" y="1410738"/>
                <a:ext cx="217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2"/>
              <p:cNvSpPr/>
              <p:nvPr/>
            </p:nvSpPr>
            <p:spPr>
              <a:xfrm>
                <a:off x="685600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2"/>
              <p:cNvSpPr/>
              <p:nvPr/>
            </p:nvSpPr>
            <p:spPr>
              <a:xfrm>
                <a:off x="6796775" y="15883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2"/>
              <p:cNvSpPr/>
              <p:nvPr/>
            </p:nvSpPr>
            <p:spPr>
              <a:xfrm>
                <a:off x="6825975" y="15441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2"/>
              <p:cNvSpPr/>
              <p:nvPr/>
            </p:nvSpPr>
            <p:spPr>
              <a:xfrm>
                <a:off x="685600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2"/>
              <p:cNvSpPr/>
              <p:nvPr/>
            </p:nvSpPr>
            <p:spPr>
              <a:xfrm>
                <a:off x="6796775" y="14999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2"/>
              <p:cNvSpPr/>
              <p:nvPr/>
            </p:nvSpPr>
            <p:spPr>
              <a:xfrm>
                <a:off x="6856000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667" y="868"/>
                      <a:pt x="867" y="667"/>
                      <a:pt x="867" y="434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2"/>
              <p:cNvSpPr/>
              <p:nvPr/>
            </p:nvSpPr>
            <p:spPr>
              <a:xfrm>
                <a:off x="6796775" y="16767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667"/>
                      <a:pt x="201" y="868"/>
                      <a:pt x="434" y="868"/>
                    </a:cubicBezTo>
                    <a:cubicBezTo>
                      <a:pt x="668" y="868"/>
                      <a:pt x="868" y="667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2"/>
              <p:cNvSpPr/>
              <p:nvPr/>
            </p:nvSpPr>
            <p:spPr>
              <a:xfrm>
                <a:off x="6825975" y="16325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2"/>
              <p:cNvSpPr/>
              <p:nvPr/>
            </p:nvSpPr>
            <p:spPr>
              <a:xfrm>
                <a:off x="685600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2"/>
              <p:cNvSpPr/>
              <p:nvPr/>
            </p:nvSpPr>
            <p:spPr>
              <a:xfrm>
                <a:off x="6796775" y="15883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2"/>
              <p:cNvSpPr/>
              <p:nvPr/>
            </p:nvSpPr>
            <p:spPr>
              <a:xfrm>
                <a:off x="6796775" y="14999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2"/>
              <p:cNvSpPr/>
              <p:nvPr/>
            </p:nvSpPr>
            <p:spPr>
              <a:xfrm>
                <a:off x="67375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2"/>
              <p:cNvSpPr/>
              <p:nvPr/>
            </p:nvSpPr>
            <p:spPr>
              <a:xfrm>
                <a:off x="6796775" y="1410738"/>
                <a:ext cx="217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2"/>
              <p:cNvSpPr/>
              <p:nvPr/>
            </p:nvSpPr>
            <p:spPr>
              <a:xfrm>
                <a:off x="6796775" y="15883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2"/>
              <p:cNvSpPr/>
              <p:nvPr/>
            </p:nvSpPr>
            <p:spPr>
              <a:xfrm>
                <a:off x="67375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2"/>
              <p:cNvSpPr/>
              <p:nvPr/>
            </p:nvSpPr>
            <p:spPr>
              <a:xfrm>
                <a:off x="6766750" y="1544163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701" y="868"/>
                      <a:pt x="902" y="668"/>
                      <a:pt x="902" y="434"/>
                    </a:cubicBezTo>
                    <a:cubicBezTo>
                      <a:pt x="902" y="201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2"/>
              <p:cNvSpPr/>
              <p:nvPr/>
            </p:nvSpPr>
            <p:spPr>
              <a:xfrm>
                <a:off x="6796775" y="14999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2"/>
              <p:cNvSpPr/>
              <p:nvPr/>
            </p:nvSpPr>
            <p:spPr>
              <a:xfrm>
                <a:off x="67375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2"/>
              <p:cNvSpPr/>
              <p:nvPr/>
            </p:nvSpPr>
            <p:spPr>
              <a:xfrm>
                <a:off x="6796775" y="16767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667"/>
                      <a:pt x="201" y="868"/>
                      <a:pt x="434" y="868"/>
                    </a:cubicBezTo>
                    <a:cubicBezTo>
                      <a:pt x="668" y="868"/>
                      <a:pt x="868" y="667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2"/>
              <p:cNvSpPr/>
              <p:nvPr/>
            </p:nvSpPr>
            <p:spPr>
              <a:xfrm>
                <a:off x="6737575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0"/>
                      <a:pt x="0" y="434"/>
                    </a:cubicBezTo>
                    <a:cubicBezTo>
                      <a:pt x="0" y="667"/>
                      <a:pt x="201" y="868"/>
                      <a:pt x="434" y="868"/>
                    </a:cubicBezTo>
                    <a:cubicBezTo>
                      <a:pt x="668" y="868"/>
                      <a:pt x="868" y="667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2"/>
              <p:cNvSpPr/>
              <p:nvPr/>
            </p:nvSpPr>
            <p:spPr>
              <a:xfrm>
                <a:off x="6766750" y="1632563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701" y="868"/>
                      <a:pt x="902" y="668"/>
                      <a:pt x="902" y="434"/>
                    </a:cubicBezTo>
                    <a:cubicBezTo>
                      <a:pt x="902" y="201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2"/>
              <p:cNvSpPr/>
              <p:nvPr/>
            </p:nvSpPr>
            <p:spPr>
              <a:xfrm>
                <a:off x="6796775" y="15883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2"/>
              <p:cNvSpPr/>
              <p:nvPr/>
            </p:nvSpPr>
            <p:spPr>
              <a:xfrm>
                <a:off x="67375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2"/>
              <p:cNvSpPr/>
              <p:nvPr/>
            </p:nvSpPr>
            <p:spPr>
              <a:xfrm>
                <a:off x="67375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2"/>
              <p:cNvSpPr/>
              <p:nvPr/>
            </p:nvSpPr>
            <p:spPr>
              <a:xfrm>
                <a:off x="66783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2"/>
              <p:cNvSpPr/>
              <p:nvPr/>
            </p:nvSpPr>
            <p:spPr>
              <a:xfrm>
                <a:off x="67375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2"/>
              <p:cNvSpPr/>
              <p:nvPr/>
            </p:nvSpPr>
            <p:spPr>
              <a:xfrm>
                <a:off x="66783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2"/>
              <p:cNvSpPr/>
              <p:nvPr/>
            </p:nvSpPr>
            <p:spPr>
              <a:xfrm>
                <a:off x="6707550" y="1544163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68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2"/>
              <p:cNvSpPr/>
              <p:nvPr/>
            </p:nvSpPr>
            <p:spPr>
              <a:xfrm>
                <a:off x="67375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2"/>
              <p:cNvSpPr/>
              <p:nvPr/>
            </p:nvSpPr>
            <p:spPr>
              <a:xfrm>
                <a:off x="66783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2"/>
              <p:cNvSpPr/>
              <p:nvPr/>
            </p:nvSpPr>
            <p:spPr>
              <a:xfrm>
                <a:off x="6737575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0"/>
                      <a:pt x="0" y="434"/>
                    </a:cubicBezTo>
                    <a:cubicBezTo>
                      <a:pt x="0" y="667"/>
                      <a:pt x="201" y="868"/>
                      <a:pt x="434" y="868"/>
                    </a:cubicBezTo>
                    <a:cubicBezTo>
                      <a:pt x="668" y="868"/>
                      <a:pt x="868" y="667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2"/>
              <p:cNvSpPr/>
              <p:nvPr/>
            </p:nvSpPr>
            <p:spPr>
              <a:xfrm>
                <a:off x="6678375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667" y="868"/>
                      <a:pt x="867" y="667"/>
                      <a:pt x="867" y="434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2"/>
              <p:cNvSpPr/>
              <p:nvPr/>
            </p:nvSpPr>
            <p:spPr>
              <a:xfrm>
                <a:off x="6707550" y="1632563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68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2"/>
              <p:cNvSpPr/>
              <p:nvPr/>
            </p:nvSpPr>
            <p:spPr>
              <a:xfrm>
                <a:off x="67375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2"/>
              <p:cNvSpPr/>
              <p:nvPr/>
            </p:nvSpPr>
            <p:spPr>
              <a:xfrm>
                <a:off x="66783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2"/>
              <p:cNvSpPr/>
              <p:nvPr/>
            </p:nvSpPr>
            <p:spPr>
              <a:xfrm>
                <a:off x="66783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2"/>
              <p:cNvSpPr/>
              <p:nvPr/>
            </p:nvSpPr>
            <p:spPr>
              <a:xfrm>
                <a:off x="661915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2"/>
              <p:cNvSpPr/>
              <p:nvPr/>
            </p:nvSpPr>
            <p:spPr>
              <a:xfrm>
                <a:off x="66783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2"/>
              <p:cNvSpPr/>
              <p:nvPr/>
            </p:nvSpPr>
            <p:spPr>
              <a:xfrm>
                <a:off x="66191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2"/>
              <p:cNvSpPr/>
              <p:nvPr/>
            </p:nvSpPr>
            <p:spPr>
              <a:xfrm>
                <a:off x="6649175" y="15441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2"/>
              <p:cNvSpPr/>
              <p:nvPr/>
            </p:nvSpPr>
            <p:spPr>
              <a:xfrm>
                <a:off x="66783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2"/>
              <p:cNvSpPr/>
              <p:nvPr/>
            </p:nvSpPr>
            <p:spPr>
              <a:xfrm>
                <a:off x="661915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2"/>
              <p:cNvSpPr/>
              <p:nvPr/>
            </p:nvSpPr>
            <p:spPr>
              <a:xfrm>
                <a:off x="6678375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667" y="868"/>
                      <a:pt x="867" y="667"/>
                      <a:pt x="867" y="434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2"/>
              <p:cNvSpPr/>
              <p:nvPr/>
            </p:nvSpPr>
            <p:spPr>
              <a:xfrm>
                <a:off x="6619150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667"/>
                      <a:pt x="201" y="868"/>
                      <a:pt x="434" y="868"/>
                    </a:cubicBezTo>
                    <a:cubicBezTo>
                      <a:pt x="701" y="868"/>
                      <a:pt x="868" y="667"/>
                      <a:pt x="868" y="434"/>
                    </a:cubicBezTo>
                    <a:cubicBezTo>
                      <a:pt x="868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2"/>
              <p:cNvSpPr/>
              <p:nvPr/>
            </p:nvSpPr>
            <p:spPr>
              <a:xfrm>
                <a:off x="6649175" y="16325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2"/>
              <p:cNvSpPr/>
              <p:nvPr/>
            </p:nvSpPr>
            <p:spPr>
              <a:xfrm>
                <a:off x="66783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2"/>
              <p:cNvSpPr/>
              <p:nvPr/>
            </p:nvSpPr>
            <p:spPr>
              <a:xfrm>
                <a:off x="66191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2"/>
              <p:cNvSpPr/>
              <p:nvPr/>
            </p:nvSpPr>
            <p:spPr>
              <a:xfrm>
                <a:off x="661915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2"/>
              <p:cNvSpPr/>
              <p:nvPr/>
            </p:nvSpPr>
            <p:spPr>
              <a:xfrm>
                <a:off x="6559950" y="14999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2"/>
              <p:cNvSpPr/>
              <p:nvPr/>
            </p:nvSpPr>
            <p:spPr>
              <a:xfrm>
                <a:off x="66191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2"/>
              <p:cNvSpPr/>
              <p:nvPr/>
            </p:nvSpPr>
            <p:spPr>
              <a:xfrm>
                <a:off x="6559950" y="15883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2"/>
              <p:cNvSpPr/>
              <p:nvPr/>
            </p:nvSpPr>
            <p:spPr>
              <a:xfrm>
                <a:off x="6589975" y="15441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2"/>
              <p:cNvSpPr/>
              <p:nvPr/>
            </p:nvSpPr>
            <p:spPr>
              <a:xfrm>
                <a:off x="661915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2"/>
              <p:cNvSpPr/>
              <p:nvPr/>
            </p:nvSpPr>
            <p:spPr>
              <a:xfrm>
                <a:off x="6559950" y="14999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2"/>
              <p:cNvSpPr/>
              <p:nvPr/>
            </p:nvSpPr>
            <p:spPr>
              <a:xfrm>
                <a:off x="6619150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667"/>
                      <a:pt x="201" y="868"/>
                      <a:pt x="434" y="868"/>
                    </a:cubicBezTo>
                    <a:cubicBezTo>
                      <a:pt x="701" y="868"/>
                      <a:pt x="868" y="667"/>
                      <a:pt x="868" y="434"/>
                    </a:cubicBezTo>
                    <a:cubicBezTo>
                      <a:pt x="868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2"/>
              <p:cNvSpPr/>
              <p:nvPr/>
            </p:nvSpPr>
            <p:spPr>
              <a:xfrm>
                <a:off x="6559950" y="16767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701" y="868"/>
                      <a:pt x="901" y="667"/>
                      <a:pt x="901" y="434"/>
                    </a:cubicBezTo>
                    <a:cubicBezTo>
                      <a:pt x="901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2"/>
              <p:cNvSpPr/>
              <p:nvPr/>
            </p:nvSpPr>
            <p:spPr>
              <a:xfrm>
                <a:off x="6589975" y="16325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2"/>
              <p:cNvSpPr/>
              <p:nvPr/>
            </p:nvSpPr>
            <p:spPr>
              <a:xfrm>
                <a:off x="66191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2"/>
              <p:cNvSpPr/>
              <p:nvPr/>
            </p:nvSpPr>
            <p:spPr>
              <a:xfrm>
                <a:off x="6559950" y="15883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2"/>
              <p:cNvSpPr/>
              <p:nvPr/>
            </p:nvSpPr>
            <p:spPr>
              <a:xfrm>
                <a:off x="6559950" y="14999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2"/>
              <p:cNvSpPr/>
              <p:nvPr/>
            </p:nvSpPr>
            <p:spPr>
              <a:xfrm>
                <a:off x="6559950" y="15883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2"/>
              <p:cNvSpPr/>
              <p:nvPr/>
            </p:nvSpPr>
            <p:spPr>
              <a:xfrm>
                <a:off x="65015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8" y="668"/>
                      <a:pt x="868" y="434"/>
                    </a:cubicBezTo>
                    <a:cubicBezTo>
                      <a:pt x="868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2"/>
              <p:cNvSpPr/>
              <p:nvPr/>
            </p:nvSpPr>
            <p:spPr>
              <a:xfrm>
                <a:off x="6559950" y="14999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2"/>
              <p:cNvSpPr/>
              <p:nvPr/>
            </p:nvSpPr>
            <p:spPr>
              <a:xfrm>
                <a:off x="6559950" y="16767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701" y="868"/>
                      <a:pt x="901" y="667"/>
                      <a:pt x="901" y="434"/>
                    </a:cubicBezTo>
                    <a:cubicBezTo>
                      <a:pt x="901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2"/>
              <p:cNvSpPr/>
              <p:nvPr/>
            </p:nvSpPr>
            <p:spPr>
              <a:xfrm>
                <a:off x="6501575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667" y="868"/>
                      <a:pt x="868" y="667"/>
                      <a:pt x="868" y="434"/>
                    </a:cubicBezTo>
                    <a:cubicBezTo>
                      <a:pt x="868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2"/>
              <p:cNvSpPr/>
              <p:nvPr/>
            </p:nvSpPr>
            <p:spPr>
              <a:xfrm>
                <a:off x="6530750" y="16325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2"/>
              <p:cNvSpPr/>
              <p:nvPr/>
            </p:nvSpPr>
            <p:spPr>
              <a:xfrm>
                <a:off x="6559950" y="15883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2"/>
              <p:cNvSpPr/>
              <p:nvPr/>
            </p:nvSpPr>
            <p:spPr>
              <a:xfrm>
                <a:off x="65015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8" y="668"/>
                      <a:pt x="868" y="434"/>
                    </a:cubicBezTo>
                    <a:cubicBezTo>
                      <a:pt x="868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2"/>
              <p:cNvSpPr/>
              <p:nvPr/>
            </p:nvSpPr>
            <p:spPr>
              <a:xfrm>
                <a:off x="65015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8" y="668"/>
                      <a:pt x="868" y="434"/>
                    </a:cubicBezTo>
                    <a:cubicBezTo>
                      <a:pt x="868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2"/>
              <p:cNvSpPr/>
              <p:nvPr/>
            </p:nvSpPr>
            <p:spPr>
              <a:xfrm>
                <a:off x="6442350" y="15883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2"/>
              <p:cNvSpPr/>
              <p:nvPr/>
            </p:nvSpPr>
            <p:spPr>
              <a:xfrm>
                <a:off x="6501575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667" y="868"/>
                      <a:pt x="868" y="667"/>
                      <a:pt x="868" y="434"/>
                    </a:cubicBezTo>
                    <a:cubicBezTo>
                      <a:pt x="868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2"/>
              <p:cNvSpPr/>
              <p:nvPr/>
            </p:nvSpPr>
            <p:spPr>
              <a:xfrm>
                <a:off x="6442350" y="16767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667"/>
                      <a:pt x="201" y="868"/>
                      <a:pt x="435" y="868"/>
                    </a:cubicBezTo>
                    <a:cubicBezTo>
                      <a:pt x="668" y="868"/>
                      <a:pt x="868" y="667"/>
                      <a:pt x="868" y="434"/>
                    </a:cubicBezTo>
                    <a:cubicBezTo>
                      <a:pt x="868" y="200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2"/>
              <p:cNvSpPr/>
              <p:nvPr/>
            </p:nvSpPr>
            <p:spPr>
              <a:xfrm>
                <a:off x="6471550" y="16325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2"/>
              <p:cNvSpPr/>
              <p:nvPr/>
            </p:nvSpPr>
            <p:spPr>
              <a:xfrm>
                <a:off x="65015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8" y="668"/>
                      <a:pt x="868" y="434"/>
                    </a:cubicBezTo>
                    <a:cubicBezTo>
                      <a:pt x="868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2"/>
              <p:cNvSpPr/>
              <p:nvPr/>
            </p:nvSpPr>
            <p:spPr>
              <a:xfrm>
                <a:off x="6442350" y="15883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2"/>
              <p:cNvSpPr/>
              <p:nvPr/>
            </p:nvSpPr>
            <p:spPr>
              <a:xfrm>
                <a:off x="6442350" y="15883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2"/>
              <p:cNvSpPr/>
              <p:nvPr/>
            </p:nvSpPr>
            <p:spPr>
              <a:xfrm>
                <a:off x="63831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2"/>
              <p:cNvSpPr/>
              <p:nvPr/>
            </p:nvSpPr>
            <p:spPr>
              <a:xfrm>
                <a:off x="6442350" y="16767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667"/>
                      <a:pt x="201" y="868"/>
                      <a:pt x="435" y="868"/>
                    </a:cubicBezTo>
                    <a:cubicBezTo>
                      <a:pt x="668" y="868"/>
                      <a:pt x="868" y="667"/>
                      <a:pt x="868" y="434"/>
                    </a:cubicBezTo>
                    <a:cubicBezTo>
                      <a:pt x="868" y="200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2"/>
              <p:cNvSpPr/>
              <p:nvPr/>
            </p:nvSpPr>
            <p:spPr>
              <a:xfrm>
                <a:off x="6383150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667"/>
                      <a:pt x="201" y="868"/>
                      <a:pt x="434" y="868"/>
                    </a:cubicBezTo>
                    <a:cubicBezTo>
                      <a:pt x="668" y="868"/>
                      <a:pt x="868" y="667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2"/>
              <p:cNvSpPr/>
              <p:nvPr/>
            </p:nvSpPr>
            <p:spPr>
              <a:xfrm>
                <a:off x="6412350" y="16325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2"/>
              <p:cNvSpPr/>
              <p:nvPr/>
            </p:nvSpPr>
            <p:spPr>
              <a:xfrm>
                <a:off x="6442350" y="15883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2"/>
              <p:cNvSpPr/>
              <p:nvPr/>
            </p:nvSpPr>
            <p:spPr>
              <a:xfrm>
                <a:off x="63831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2"/>
              <p:cNvSpPr/>
              <p:nvPr/>
            </p:nvSpPr>
            <p:spPr>
              <a:xfrm>
                <a:off x="63831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2"/>
              <p:cNvSpPr/>
              <p:nvPr/>
            </p:nvSpPr>
            <p:spPr>
              <a:xfrm>
                <a:off x="63239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8" y="668"/>
                      <a:pt x="868" y="434"/>
                    </a:cubicBezTo>
                    <a:cubicBezTo>
                      <a:pt x="868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2"/>
              <p:cNvSpPr/>
              <p:nvPr/>
            </p:nvSpPr>
            <p:spPr>
              <a:xfrm>
                <a:off x="6383150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667"/>
                      <a:pt x="201" y="868"/>
                      <a:pt x="434" y="868"/>
                    </a:cubicBezTo>
                    <a:cubicBezTo>
                      <a:pt x="668" y="868"/>
                      <a:pt x="868" y="667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2"/>
              <p:cNvSpPr/>
              <p:nvPr/>
            </p:nvSpPr>
            <p:spPr>
              <a:xfrm>
                <a:off x="6323950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667" y="868"/>
                      <a:pt x="868" y="667"/>
                      <a:pt x="868" y="434"/>
                    </a:cubicBezTo>
                    <a:cubicBezTo>
                      <a:pt x="868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2"/>
              <p:cNvSpPr/>
              <p:nvPr/>
            </p:nvSpPr>
            <p:spPr>
              <a:xfrm>
                <a:off x="6353125" y="1632563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68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2"/>
              <p:cNvSpPr/>
              <p:nvPr/>
            </p:nvSpPr>
            <p:spPr>
              <a:xfrm>
                <a:off x="63831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2"/>
              <p:cNvSpPr/>
              <p:nvPr/>
            </p:nvSpPr>
            <p:spPr>
              <a:xfrm>
                <a:off x="63239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8" y="668"/>
                      <a:pt x="868" y="434"/>
                    </a:cubicBezTo>
                    <a:cubicBezTo>
                      <a:pt x="868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9" name="Google Shape;289;p2"/>
            <p:cNvGrpSpPr/>
            <p:nvPr/>
          </p:nvGrpSpPr>
          <p:grpSpPr>
            <a:xfrm>
              <a:off x="5350843" y="-268677"/>
              <a:ext cx="1157540" cy="757762"/>
              <a:chOff x="6323950" y="1278138"/>
              <a:chExt cx="642150" cy="420325"/>
            </a:xfrm>
          </p:grpSpPr>
          <p:sp>
            <p:nvSpPr>
              <p:cNvPr id="290" name="Google Shape;290;p2"/>
              <p:cNvSpPr/>
              <p:nvPr/>
            </p:nvSpPr>
            <p:spPr>
              <a:xfrm>
                <a:off x="6353125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68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68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2"/>
              <p:cNvSpPr/>
              <p:nvPr/>
            </p:nvSpPr>
            <p:spPr>
              <a:xfrm>
                <a:off x="6412350" y="1454938"/>
                <a:ext cx="225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2"/>
              <p:cNvSpPr/>
              <p:nvPr/>
            </p:nvSpPr>
            <p:spPr>
              <a:xfrm>
                <a:off x="638315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2"/>
              <p:cNvSpPr/>
              <p:nvPr/>
            </p:nvSpPr>
            <p:spPr>
              <a:xfrm>
                <a:off x="6353125" y="1544163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68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2"/>
              <p:cNvSpPr/>
              <p:nvPr/>
            </p:nvSpPr>
            <p:spPr>
              <a:xfrm>
                <a:off x="6412350" y="15441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2"/>
              <p:cNvSpPr/>
              <p:nvPr/>
            </p:nvSpPr>
            <p:spPr>
              <a:xfrm>
                <a:off x="6353125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68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2"/>
              <p:cNvSpPr/>
              <p:nvPr/>
            </p:nvSpPr>
            <p:spPr>
              <a:xfrm>
                <a:off x="6412350" y="1366538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2"/>
              <p:cNvSpPr/>
              <p:nvPr/>
            </p:nvSpPr>
            <p:spPr>
              <a:xfrm>
                <a:off x="6383150" y="14107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2"/>
              <p:cNvSpPr/>
              <p:nvPr/>
            </p:nvSpPr>
            <p:spPr>
              <a:xfrm>
                <a:off x="6353125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68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68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2"/>
              <p:cNvSpPr/>
              <p:nvPr/>
            </p:nvSpPr>
            <p:spPr>
              <a:xfrm>
                <a:off x="6412350" y="1454938"/>
                <a:ext cx="225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2"/>
              <p:cNvSpPr/>
              <p:nvPr/>
            </p:nvSpPr>
            <p:spPr>
              <a:xfrm>
                <a:off x="6353125" y="12781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68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2"/>
              <p:cNvSpPr/>
              <p:nvPr/>
            </p:nvSpPr>
            <p:spPr>
              <a:xfrm>
                <a:off x="6412350" y="1278138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2"/>
              <p:cNvSpPr/>
              <p:nvPr/>
            </p:nvSpPr>
            <p:spPr>
              <a:xfrm>
                <a:off x="6383150" y="13223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2"/>
              <p:cNvSpPr/>
              <p:nvPr/>
            </p:nvSpPr>
            <p:spPr>
              <a:xfrm>
                <a:off x="6353125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68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2"/>
              <p:cNvSpPr/>
              <p:nvPr/>
            </p:nvSpPr>
            <p:spPr>
              <a:xfrm>
                <a:off x="6412350" y="1366538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2"/>
              <p:cNvSpPr/>
              <p:nvPr/>
            </p:nvSpPr>
            <p:spPr>
              <a:xfrm>
                <a:off x="6412350" y="1454938"/>
                <a:ext cx="225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2"/>
              <p:cNvSpPr/>
              <p:nvPr/>
            </p:nvSpPr>
            <p:spPr>
              <a:xfrm>
                <a:off x="6471550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0" y="200"/>
                      <a:pt x="0" y="467"/>
                    </a:cubicBezTo>
                    <a:cubicBezTo>
                      <a:pt x="0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2"/>
              <p:cNvSpPr/>
              <p:nvPr/>
            </p:nvSpPr>
            <p:spPr>
              <a:xfrm>
                <a:off x="6442350" y="14999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2"/>
              <p:cNvSpPr/>
              <p:nvPr/>
            </p:nvSpPr>
            <p:spPr>
              <a:xfrm>
                <a:off x="6412350" y="15441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2"/>
              <p:cNvSpPr/>
              <p:nvPr/>
            </p:nvSpPr>
            <p:spPr>
              <a:xfrm>
                <a:off x="6471550" y="15441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2"/>
              <p:cNvSpPr/>
              <p:nvPr/>
            </p:nvSpPr>
            <p:spPr>
              <a:xfrm>
                <a:off x="6412350" y="1366538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2"/>
              <p:cNvSpPr/>
              <p:nvPr/>
            </p:nvSpPr>
            <p:spPr>
              <a:xfrm>
                <a:off x="6471550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2"/>
              <p:cNvSpPr/>
              <p:nvPr/>
            </p:nvSpPr>
            <p:spPr>
              <a:xfrm>
                <a:off x="6442350" y="1410738"/>
                <a:ext cx="217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901" extrusionOk="0">
                    <a:moveTo>
                      <a:pt x="435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701"/>
                      <a:pt x="201" y="901"/>
                      <a:pt x="435" y="901"/>
                    </a:cubicBezTo>
                    <a:cubicBezTo>
                      <a:pt x="668" y="901"/>
                      <a:pt x="868" y="701"/>
                      <a:pt x="868" y="434"/>
                    </a:cubicBezTo>
                    <a:cubicBezTo>
                      <a:pt x="868" y="200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2"/>
              <p:cNvSpPr/>
              <p:nvPr/>
            </p:nvSpPr>
            <p:spPr>
              <a:xfrm>
                <a:off x="6412350" y="1454938"/>
                <a:ext cx="225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2"/>
              <p:cNvSpPr/>
              <p:nvPr/>
            </p:nvSpPr>
            <p:spPr>
              <a:xfrm>
                <a:off x="6471550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0" y="200"/>
                      <a:pt x="0" y="467"/>
                    </a:cubicBezTo>
                    <a:cubicBezTo>
                      <a:pt x="0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2"/>
              <p:cNvSpPr/>
              <p:nvPr/>
            </p:nvSpPr>
            <p:spPr>
              <a:xfrm>
                <a:off x="6412350" y="1278138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2"/>
              <p:cNvSpPr/>
              <p:nvPr/>
            </p:nvSpPr>
            <p:spPr>
              <a:xfrm>
                <a:off x="6471550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2"/>
              <p:cNvSpPr/>
              <p:nvPr/>
            </p:nvSpPr>
            <p:spPr>
              <a:xfrm>
                <a:off x="6442350" y="13223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2"/>
              <p:cNvSpPr/>
              <p:nvPr/>
            </p:nvSpPr>
            <p:spPr>
              <a:xfrm>
                <a:off x="6412350" y="1366538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2"/>
              <p:cNvSpPr/>
              <p:nvPr/>
            </p:nvSpPr>
            <p:spPr>
              <a:xfrm>
                <a:off x="6471550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2"/>
              <p:cNvSpPr/>
              <p:nvPr/>
            </p:nvSpPr>
            <p:spPr>
              <a:xfrm>
                <a:off x="6471550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0" y="200"/>
                      <a:pt x="0" y="467"/>
                    </a:cubicBezTo>
                    <a:cubicBezTo>
                      <a:pt x="0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2"/>
              <p:cNvSpPr/>
              <p:nvPr/>
            </p:nvSpPr>
            <p:spPr>
              <a:xfrm>
                <a:off x="6530750" y="1454938"/>
                <a:ext cx="217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2"/>
              <p:cNvSpPr/>
              <p:nvPr/>
            </p:nvSpPr>
            <p:spPr>
              <a:xfrm>
                <a:off x="65015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8" y="668"/>
                      <a:pt x="868" y="434"/>
                    </a:cubicBezTo>
                    <a:cubicBezTo>
                      <a:pt x="868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2"/>
              <p:cNvSpPr/>
              <p:nvPr/>
            </p:nvSpPr>
            <p:spPr>
              <a:xfrm>
                <a:off x="6471550" y="15441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2"/>
              <p:cNvSpPr/>
              <p:nvPr/>
            </p:nvSpPr>
            <p:spPr>
              <a:xfrm>
                <a:off x="6530750" y="15441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2"/>
              <p:cNvSpPr/>
              <p:nvPr/>
            </p:nvSpPr>
            <p:spPr>
              <a:xfrm>
                <a:off x="6471550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2"/>
              <p:cNvSpPr/>
              <p:nvPr/>
            </p:nvSpPr>
            <p:spPr>
              <a:xfrm>
                <a:off x="6530750" y="13665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2"/>
              <p:cNvSpPr/>
              <p:nvPr/>
            </p:nvSpPr>
            <p:spPr>
              <a:xfrm>
                <a:off x="6501575" y="14107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667" y="901"/>
                      <a:pt x="868" y="701"/>
                      <a:pt x="868" y="434"/>
                    </a:cubicBezTo>
                    <a:cubicBezTo>
                      <a:pt x="868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2"/>
              <p:cNvSpPr/>
              <p:nvPr/>
            </p:nvSpPr>
            <p:spPr>
              <a:xfrm>
                <a:off x="6471550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0" y="200"/>
                      <a:pt x="0" y="467"/>
                    </a:cubicBezTo>
                    <a:cubicBezTo>
                      <a:pt x="0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2"/>
              <p:cNvSpPr/>
              <p:nvPr/>
            </p:nvSpPr>
            <p:spPr>
              <a:xfrm>
                <a:off x="6530750" y="1454938"/>
                <a:ext cx="217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2"/>
              <p:cNvSpPr/>
              <p:nvPr/>
            </p:nvSpPr>
            <p:spPr>
              <a:xfrm>
                <a:off x="6471550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2"/>
              <p:cNvSpPr/>
              <p:nvPr/>
            </p:nvSpPr>
            <p:spPr>
              <a:xfrm>
                <a:off x="6530750" y="12781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2"/>
              <p:cNvSpPr/>
              <p:nvPr/>
            </p:nvSpPr>
            <p:spPr>
              <a:xfrm>
                <a:off x="6501575" y="13223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8" y="668"/>
                      <a:pt x="868" y="434"/>
                    </a:cubicBezTo>
                    <a:cubicBezTo>
                      <a:pt x="868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2"/>
              <p:cNvSpPr/>
              <p:nvPr/>
            </p:nvSpPr>
            <p:spPr>
              <a:xfrm>
                <a:off x="6471550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2"/>
              <p:cNvSpPr/>
              <p:nvPr/>
            </p:nvSpPr>
            <p:spPr>
              <a:xfrm>
                <a:off x="6530750" y="13665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2"/>
              <p:cNvSpPr/>
              <p:nvPr/>
            </p:nvSpPr>
            <p:spPr>
              <a:xfrm>
                <a:off x="6530750" y="1454938"/>
                <a:ext cx="217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2"/>
              <p:cNvSpPr/>
              <p:nvPr/>
            </p:nvSpPr>
            <p:spPr>
              <a:xfrm>
                <a:off x="65899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667" y="901"/>
                      <a:pt x="867" y="701"/>
                      <a:pt x="867" y="467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2"/>
              <p:cNvSpPr/>
              <p:nvPr/>
            </p:nvSpPr>
            <p:spPr>
              <a:xfrm>
                <a:off x="6530750" y="15441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2"/>
              <p:cNvSpPr/>
              <p:nvPr/>
            </p:nvSpPr>
            <p:spPr>
              <a:xfrm>
                <a:off x="6530750" y="13665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2"/>
              <p:cNvSpPr/>
              <p:nvPr/>
            </p:nvSpPr>
            <p:spPr>
              <a:xfrm>
                <a:off x="65899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667" y="868"/>
                      <a:pt x="867" y="701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2"/>
              <p:cNvSpPr/>
              <p:nvPr/>
            </p:nvSpPr>
            <p:spPr>
              <a:xfrm>
                <a:off x="6559950" y="1410738"/>
                <a:ext cx="225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701" y="901"/>
                      <a:pt x="901" y="701"/>
                      <a:pt x="901" y="434"/>
                    </a:cubicBezTo>
                    <a:cubicBezTo>
                      <a:pt x="901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2"/>
              <p:cNvSpPr/>
              <p:nvPr/>
            </p:nvSpPr>
            <p:spPr>
              <a:xfrm>
                <a:off x="6530750" y="1454938"/>
                <a:ext cx="217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2"/>
              <p:cNvSpPr/>
              <p:nvPr/>
            </p:nvSpPr>
            <p:spPr>
              <a:xfrm>
                <a:off x="65899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667" y="901"/>
                      <a:pt x="867" y="701"/>
                      <a:pt x="867" y="467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2"/>
              <p:cNvSpPr/>
              <p:nvPr/>
            </p:nvSpPr>
            <p:spPr>
              <a:xfrm>
                <a:off x="6530750" y="12781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2"/>
              <p:cNvSpPr/>
              <p:nvPr/>
            </p:nvSpPr>
            <p:spPr>
              <a:xfrm>
                <a:off x="6589975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2"/>
              <p:cNvSpPr/>
              <p:nvPr/>
            </p:nvSpPr>
            <p:spPr>
              <a:xfrm>
                <a:off x="6559950" y="1322338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2"/>
              <p:cNvSpPr/>
              <p:nvPr/>
            </p:nvSpPr>
            <p:spPr>
              <a:xfrm>
                <a:off x="6530750" y="13665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2"/>
              <p:cNvSpPr/>
              <p:nvPr/>
            </p:nvSpPr>
            <p:spPr>
              <a:xfrm>
                <a:off x="65899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667" y="868"/>
                      <a:pt x="867" y="701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2"/>
              <p:cNvSpPr/>
              <p:nvPr/>
            </p:nvSpPr>
            <p:spPr>
              <a:xfrm>
                <a:off x="65899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667" y="901"/>
                      <a:pt x="867" y="701"/>
                      <a:pt x="867" y="467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2"/>
              <p:cNvSpPr/>
              <p:nvPr/>
            </p:nvSpPr>
            <p:spPr>
              <a:xfrm>
                <a:off x="66491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2"/>
              <p:cNvSpPr/>
              <p:nvPr/>
            </p:nvSpPr>
            <p:spPr>
              <a:xfrm>
                <a:off x="65899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667" y="868"/>
                      <a:pt x="867" y="701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2"/>
              <p:cNvSpPr/>
              <p:nvPr/>
            </p:nvSpPr>
            <p:spPr>
              <a:xfrm>
                <a:off x="66491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2"/>
              <p:cNvSpPr/>
              <p:nvPr/>
            </p:nvSpPr>
            <p:spPr>
              <a:xfrm>
                <a:off x="6619150" y="14107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701" y="901"/>
                      <a:pt x="868" y="701"/>
                      <a:pt x="868" y="434"/>
                    </a:cubicBezTo>
                    <a:cubicBezTo>
                      <a:pt x="868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2"/>
              <p:cNvSpPr/>
              <p:nvPr/>
            </p:nvSpPr>
            <p:spPr>
              <a:xfrm>
                <a:off x="65899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667" y="901"/>
                      <a:pt x="867" y="701"/>
                      <a:pt x="867" y="467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2"/>
              <p:cNvSpPr/>
              <p:nvPr/>
            </p:nvSpPr>
            <p:spPr>
              <a:xfrm>
                <a:off x="66491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2"/>
              <p:cNvSpPr/>
              <p:nvPr/>
            </p:nvSpPr>
            <p:spPr>
              <a:xfrm>
                <a:off x="6589975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2"/>
              <p:cNvSpPr/>
              <p:nvPr/>
            </p:nvSpPr>
            <p:spPr>
              <a:xfrm>
                <a:off x="6649175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2"/>
              <p:cNvSpPr/>
              <p:nvPr/>
            </p:nvSpPr>
            <p:spPr>
              <a:xfrm>
                <a:off x="6619150" y="13223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2"/>
              <p:cNvSpPr/>
              <p:nvPr/>
            </p:nvSpPr>
            <p:spPr>
              <a:xfrm>
                <a:off x="65899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667" y="868"/>
                      <a:pt x="867" y="701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2"/>
              <p:cNvSpPr/>
              <p:nvPr/>
            </p:nvSpPr>
            <p:spPr>
              <a:xfrm>
                <a:off x="66491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2"/>
              <p:cNvSpPr/>
              <p:nvPr/>
            </p:nvSpPr>
            <p:spPr>
              <a:xfrm>
                <a:off x="66491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2"/>
              <p:cNvSpPr/>
              <p:nvPr/>
            </p:nvSpPr>
            <p:spPr>
              <a:xfrm>
                <a:off x="6707550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68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68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2"/>
              <p:cNvSpPr/>
              <p:nvPr/>
            </p:nvSpPr>
            <p:spPr>
              <a:xfrm>
                <a:off x="66491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2"/>
              <p:cNvSpPr/>
              <p:nvPr/>
            </p:nvSpPr>
            <p:spPr>
              <a:xfrm>
                <a:off x="6707550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68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2"/>
              <p:cNvSpPr/>
              <p:nvPr/>
            </p:nvSpPr>
            <p:spPr>
              <a:xfrm>
                <a:off x="6678375" y="14107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667" y="901"/>
                      <a:pt x="867" y="701"/>
                      <a:pt x="867" y="434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2"/>
              <p:cNvSpPr/>
              <p:nvPr/>
            </p:nvSpPr>
            <p:spPr>
              <a:xfrm>
                <a:off x="66491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2"/>
              <p:cNvSpPr/>
              <p:nvPr/>
            </p:nvSpPr>
            <p:spPr>
              <a:xfrm>
                <a:off x="6707550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68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68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2"/>
              <p:cNvSpPr/>
              <p:nvPr/>
            </p:nvSpPr>
            <p:spPr>
              <a:xfrm>
                <a:off x="6649175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2"/>
              <p:cNvSpPr/>
              <p:nvPr/>
            </p:nvSpPr>
            <p:spPr>
              <a:xfrm>
                <a:off x="6707550" y="12781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68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2"/>
              <p:cNvSpPr/>
              <p:nvPr/>
            </p:nvSpPr>
            <p:spPr>
              <a:xfrm>
                <a:off x="6678375" y="13223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2"/>
              <p:cNvSpPr/>
              <p:nvPr/>
            </p:nvSpPr>
            <p:spPr>
              <a:xfrm>
                <a:off x="66491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2"/>
              <p:cNvSpPr/>
              <p:nvPr/>
            </p:nvSpPr>
            <p:spPr>
              <a:xfrm>
                <a:off x="6707550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68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2"/>
              <p:cNvSpPr/>
              <p:nvPr/>
            </p:nvSpPr>
            <p:spPr>
              <a:xfrm>
                <a:off x="6707550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68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68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2"/>
              <p:cNvSpPr/>
              <p:nvPr/>
            </p:nvSpPr>
            <p:spPr>
              <a:xfrm>
                <a:off x="6766750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35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5" y="901"/>
                    </a:cubicBezTo>
                    <a:cubicBezTo>
                      <a:pt x="701" y="901"/>
                      <a:pt x="902" y="701"/>
                      <a:pt x="902" y="467"/>
                    </a:cubicBezTo>
                    <a:cubicBezTo>
                      <a:pt x="902" y="200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2"/>
              <p:cNvSpPr/>
              <p:nvPr/>
            </p:nvSpPr>
            <p:spPr>
              <a:xfrm>
                <a:off x="6707550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68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2"/>
              <p:cNvSpPr/>
              <p:nvPr/>
            </p:nvSpPr>
            <p:spPr>
              <a:xfrm>
                <a:off x="6766750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5" y="868"/>
                    </a:cubicBezTo>
                    <a:cubicBezTo>
                      <a:pt x="701" y="868"/>
                      <a:pt x="902" y="701"/>
                      <a:pt x="902" y="434"/>
                    </a:cubicBezTo>
                    <a:cubicBezTo>
                      <a:pt x="902" y="201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2"/>
              <p:cNvSpPr/>
              <p:nvPr/>
            </p:nvSpPr>
            <p:spPr>
              <a:xfrm>
                <a:off x="6737575" y="14107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0" y="200"/>
                      <a:pt x="0" y="434"/>
                    </a:cubicBezTo>
                    <a:cubicBezTo>
                      <a:pt x="0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2"/>
              <p:cNvSpPr/>
              <p:nvPr/>
            </p:nvSpPr>
            <p:spPr>
              <a:xfrm>
                <a:off x="6707550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68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68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2"/>
              <p:cNvSpPr/>
              <p:nvPr/>
            </p:nvSpPr>
            <p:spPr>
              <a:xfrm>
                <a:off x="6766750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35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5" y="901"/>
                    </a:cubicBezTo>
                    <a:cubicBezTo>
                      <a:pt x="701" y="901"/>
                      <a:pt x="902" y="701"/>
                      <a:pt x="902" y="467"/>
                    </a:cubicBezTo>
                    <a:cubicBezTo>
                      <a:pt x="902" y="200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2"/>
              <p:cNvSpPr/>
              <p:nvPr/>
            </p:nvSpPr>
            <p:spPr>
              <a:xfrm>
                <a:off x="6707550" y="12781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68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2"/>
              <p:cNvSpPr/>
              <p:nvPr/>
            </p:nvSpPr>
            <p:spPr>
              <a:xfrm>
                <a:off x="6766750" y="12781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35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701" y="868"/>
                      <a:pt x="902" y="668"/>
                      <a:pt x="902" y="434"/>
                    </a:cubicBezTo>
                    <a:cubicBezTo>
                      <a:pt x="902" y="201"/>
                      <a:pt x="701" y="1"/>
                      <a:pt x="43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2"/>
              <p:cNvSpPr/>
              <p:nvPr/>
            </p:nvSpPr>
            <p:spPr>
              <a:xfrm>
                <a:off x="6737575" y="13223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2"/>
              <p:cNvSpPr/>
              <p:nvPr/>
            </p:nvSpPr>
            <p:spPr>
              <a:xfrm>
                <a:off x="6707550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68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2"/>
              <p:cNvSpPr/>
              <p:nvPr/>
            </p:nvSpPr>
            <p:spPr>
              <a:xfrm>
                <a:off x="6766750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5" y="868"/>
                    </a:cubicBezTo>
                    <a:cubicBezTo>
                      <a:pt x="701" y="868"/>
                      <a:pt x="902" y="701"/>
                      <a:pt x="902" y="434"/>
                    </a:cubicBezTo>
                    <a:cubicBezTo>
                      <a:pt x="902" y="201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2"/>
              <p:cNvSpPr/>
              <p:nvPr/>
            </p:nvSpPr>
            <p:spPr>
              <a:xfrm>
                <a:off x="6766750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35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5" y="901"/>
                    </a:cubicBezTo>
                    <a:cubicBezTo>
                      <a:pt x="701" y="901"/>
                      <a:pt x="902" y="701"/>
                      <a:pt x="902" y="467"/>
                    </a:cubicBezTo>
                    <a:cubicBezTo>
                      <a:pt x="902" y="200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2"/>
              <p:cNvSpPr/>
              <p:nvPr/>
            </p:nvSpPr>
            <p:spPr>
              <a:xfrm>
                <a:off x="6766750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5" y="868"/>
                    </a:cubicBezTo>
                    <a:cubicBezTo>
                      <a:pt x="701" y="868"/>
                      <a:pt x="902" y="701"/>
                      <a:pt x="902" y="434"/>
                    </a:cubicBezTo>
                    <a:cubicBezTo>
                      <a:pt x="902" y="201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2"/>
              <p:cNvSpPr/>
              <p:nvPr/>
            </p:nvSpPr>
            <p:spPr>
              <a:xfrm>
                <a:off x="68259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701" y="868"/>
                      <a:pt x="868" y="701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2"/>
              <p:cNvSpPr/>
              <p:nvPr/>
            </p:nvSpPr>
            <p:spPr>
              <a:xfrm>
                <a:off x="6766750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35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5" y="901"/>
                    </a:cubicBezTo>
                    <a:cubicBezTo>
                      <a:pt x="701" y="901"/>
                      <a:pt x="902" y="701"/>
                      <a:pt x="902" y="467"/>
                    </a:cubicBezTo>
                    <a:cubicBezTo>
                      <a:pt x="902" y="200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2"/>
              <p:cNvSpPr/>
              <p:nvPr/>
            </p:nvSpPr>
            <p:spPr>
              <a:xfrm>
                <a:off x="6766750" y="12781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35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701" y="868"/>
                      <a:pt x="902" y="668"/>
                      <a:pt x="902" y="434"/>
                    </a:cubicBezTo>
                    <a:cubicBezTo>
                      <a:pt x="902" y="201"/>
                      <a:pt x="701" y="1"/>
                      <a:pt x="43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2"/>
              <p:cNvSpPr/>
              <p:nvPr/>
            </p:nvSpPr>
            <p:spPr>
              <a:xfrm>
                <a:off x="6825975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2"/>
              <p:cNvSpPr/>
              <p:nvPr/>
            </p:nvSpPr>
            <p:spPr>
              <a:xfrm>
                <a:off x="6796775" y="13223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2"/>
              <p:cNvSpPr/>
              <p:nvPr/>
            </p:nvSpPr>
            <p:spPr>
              <a:xfrm>
                <a:off x="6766750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5" y="868"/>
                    </a:cubicBezTo>
                    <a:cubicBezTo>
                      <a:pt x="701" y="868"/>
                      <a:pt x="902" y="701"/>
                      <a:pt x="902" y="434"/>
                    </a:cubicBezTo>
                    <a:cubicBezTo>
                      <a:pt x="902" y="201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2"/>
              <p:cNvSpPr/>
              <p:nvPr/>
            </p:nvSpPr>
            <p:spPr>
              <a:xfrm>
                <a:off x="68259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701" y="868"/>
                      <a:pt x="868" y="701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2"/>
              <p:cNvSpPr/>
              <p:nvPr/>
            </p:nvSpPr>
            <p:spPr>
              <a:xfrm>
                <a:off x="68259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701" y="868"/>
                      <a:pt x="868" y="701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2"/>
              <p:cNvSpPr/>
              <p:nvPr/>
            </p:nvSpPr>
            <p:spPr>
              <a:xfrm>
                <a:off x="68851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2"/>
              <p:cNvSpPr/>
              <p:nvPr/>
            </p:nvSpPr>
            <p:spPr>
              <a:xfrm>
                <a:off x="6825975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2"/>
              <p:cNvSpPr/>
              <p:nvPr/>
            </p:nvSpPr>
            <p:spPr>
              <a:xfrm>
                <a:off x="6885175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2"/>
              <p:cNvSpPr/>
              <p:nvPr/>
            </p:nvSpPr>
            <p:spPr>
              <a:xfrm>
                <a:off x="6856000" y="13223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2"/>
              <p:cNvSpPr/>
              <p:nvPr/>
            </p:nvSpPr>
            <p:spPr>
              <a:xfrm>
                <a:off x="68259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701" y="868"/>
                      <a:pt x="868" y="701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2"/>
              <p:cNvSpPr/>
              <p:nvPr/>
            </p:nvSpPr>
            <p:spPr>
              <a:xfrm>
                <a:off x="68851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2"/>
              <p:cNvSpPr/>
              <p:nvPr/>
            </p:nvSpPr>
            <p:spPr>
              <a:xfrm>
                <a:off x="68851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2"/>
              <p:cNvSpPr/>
              <p:nvPr/>
            </p:nvSpPr>
            <p:spPr>
              <a:xfrm>
                <a:off x="6944375" y="13665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5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2"/>
              <p:cNvSpPr/>
              <p:nvPr/>
            </p:nvSpPr>
            <p:spPr>
              <a:xfrm>
                <a:off x="6885175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2"/>
              <p:cNvSpPr/>
              <p:nvPr/>
            </p:nvSpPr>
            <p:spPr>
              <a:xfrm>
                <a:off x="6944375" y="12781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2"/>
              <p:cNvSpPr/>
              <p:nvPr/>
            </p:nvSpPr>
            <p:spPr>
              <a:xfrm>
                <a:off x="6914375" y="1322338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2"/>
              <p:cNvSpPr/>
              <p:nvPr/>
            </p:nvSpPr>
            <p:spPr>
              <a:xfrm>
                <a:off x="68851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2"/>
              <p:cNvSpPr/>
              <p:nvPr/>
            </p:nvSpPr>
            <p:spPr>
              <a:xfrm>
                <a:off x="6944375" y="13665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5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2"/>
              <p:cNvSpPr/>
              <p:nvPr/>
            </p:nvSpPr>
            <p:spPr>
              <a:xfrm>
                <a:off x="6944375" y="13665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5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2"/>
              <p:cNvSpPr/>
              <p:nvPr/>
            </p:nvSpPr>
            <p:spPr>
              <a:xfrm>
                <a:off x="6944375" y="12781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2"/>
              <p:cNvSpPr/>
              <p:nvPr/>
            </p:nvSpPr>
            <p:spPr>
              <a:xfrm>
                <a:off x="6944375" y="13665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5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2"/>
              <p:cNvSpPr/>
              <p:nvPr/>
            </p:nvSpPr>
            <p:spPr>
              <a:xfrm>
                <a:off x="6914375" y="14999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2"/>
              <p:cNvSpPr/>
              <p:nvPr/>
            </p:nvSpPr>
            <p:spPr>
              <a:xfrm>
                <a:off x="6944375" y="1454938"/>
                <a:ext cx="217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901" extrusionOk="0">
                    <a:moveTo>
                      <a:pt x="435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5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2"/>
              <p:cNvSpPr/>
              <p:nvPr/>
            </p:nvSpPr>
            <p:spPr>
              <a:xfrm>
                <a:off x="6914375" y="1410738"/>
                <a:ext cx="225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1" extrusionOk="0">
                    <a:moveTo>
                      <a:pt x="467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701"/>
                      <a:pt x="200" y="901"/>
                      <a:pt x="467" y="901"/>
                    </a:cubicBezTo>
                    <a:cubicBezTo>
                      <a:pt x="701" y="901"/>
                      <a:pt x="901" y="701"/>
                      <a:pt x="901" y="434"/>
                    </a:cubicBezTo>
                    <a:cubicBezTo>
                      <a:pt x="901" y="200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2"/>
              <p:cNvSpPr/>
              <p:nvPr/>
            </p:nvSpPr>
            <p:spPr>
              <a:xfrm>
                <a:off x="6914375" y="15883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2"/>
              <p:cNvSpPr/>
              <p:nvPr/>
            </p:nvSpPr>
            <p:spPr>
              <a:xfrm>
                <a:off x="6944375" y="15441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2"/>
              <p:cNvSpPr/>
              <p:nvPr/>
            </p:nvSpPr>
            <p:spPr>
              <a:xfrm>
                <a:off x="6914375" y="14999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2"/>
              <p:cNvSpPr/>
              <p:nvPr/>
            </p:nvSpPr>
            <p:spPr>
              <a:xfrm>
                <a:off x="6914375" y="16767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67" y="868"/>
                    </a:cubicBezTo>
                    <a:cubicBezTo>
                      <a:pt x="701" y="868"/>
                      <a:pt x="901" y="667"/>
                      <a:pt x="901" y="434"/>
                    </a:cubicBezTo>
                    <a:cubicBezTo>
                      <a:pt x="901" y="200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2"/>
              <p:cNvSpPr/>
              <p:nvPr/>
            </p:nvSpPr>
            <p:spPr>
              <a:xfrm>
                <a:off x="6944375" y="16325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2"/>
              <p:cNvSpPr/>
              <p:nvPr/>
            </p:nvSpPr>
            <p:spPr>
              <a:xfrm>
                <a:off x="6914375" y="15883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2"/>
              <p:cNvSpPr/>
              <p:nvPr/>
            </p:nvSpPr>
            <p:spPr>
              <a:xfrm>
                <a:off x="6914375" y="14999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2"/>
              <p:cNvSpPr/>
              <p:nvPr/>
            </p:nvSpPr>
            <p:spPr>
              <a:xfrm>
                <a:off x="685600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2"/>
              <p:cNvSpPr/>
              <p:nvPr/>
            </p:nvSpPr>
            <p:spPr>
              <a:xfrm>
                <a:off x="68851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2"/>
              <p:cNvSpPr/>
              <p:nvPr/>
            </p:nvSpPr>
            <p:spPr>
              <a:xfrm>
                <a:off x="6914375" y="1410738"/>
                <a:ext cx="225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1" extrusionOk="0">
                    <a:moveTo>
                      <a:pt x="467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701"/>
                      <a:pt x="200" y="901"/>
                      <a:pt x="467" y="901"/>
                    </a:cubicBezTo>
                    <a:cubicBezTo>
                      <a:pt x="701" y="901"/>
                      <a:pt x="901" y="701"/>
                      <a:pt x="901" y="434"/>
                    </a:cubicBezTo>
                    <a:cubicBezTo>
                      <a:pt x="901" y="200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2"/>
              <p:cNvSpPr/>
              <p:nvPr/>
            </p:nvSpPr>
            <p:spPr>
              <a:xfrm>
                <a:off x="6856000" y="14107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667" y="901"/>
                      <a:pt x="867" y="701"/>
                      <a:pt x="867" y="434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2"/>
              <p:cNvSpPr/>
              <p:nvPr/>
            </p:nvSpPr>
            <p:spPr>
              <a:xfrm>
                <a:off x="6914375" y="15883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2"/>
              <p:cNvSpPr/>
              <p:nvPr/>
            </p:nvSpPr>
            <p:spPr>
              <a:xfrm>
                <a:off x="685600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2"/>
              <p:cNvSpPr/>
              <p:nvPr/>
            </p:nvSpPr>
            <p:spPr>
              <a:xfrm>
                <a:off x="6885175" y="15441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2"/>
              <p:cNvSpPr/>
              <p:nvPr/>
            </p:nvSpPr>
            <p:spPr>
              <a:xfrm>
                <a:off x="6914375" y="14999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2"/>
              <p:cNvSpPr/>
              <p:nvPr/>
            </p:nvSpPr>
            <p:spPr>
              <a:xfrm>
                <a:off x="685600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2"/>
              <p:cNvSpPr/>
              <p:nvPr/>
            </p:nvSpPr>
            <p:spPr>
              <a:xfrm>
                <a:off x="6914375" y="16767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67" y="868"/>
                    </a:cubicBezTo>
                    <a:cubicBezTo>
                      <a:pt x="701" y="868"/>
                      <a:pt x="901" y="667"/>
                      <a:pt x="901" y="434"/>
                    </a:cubicBezTo>
                    <a:cubicBezTo>
                      <a:pt x="901" y="200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2"/>
              <p:cNvSpPr/>
              <p:nvPr/>
            </p:nvSpPr>
            <p:spPr>
              <a:xfrm>
                <a:off x="6856000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667" y="868"/>
                      <a:pt x="867" y="667"/>
                      <a:pt x="867" y="434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2"/>
              <p:cNvSpPr/>
              <p:nvPr/>
            </p:nvSpPr>
            <p:spPr>
              <a:xfrm>
                <a:off x="6885175" y="16325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2"/>
              <p:cNvSpPr/>
              <p:nvPr/>
            </p:nvSpPr>
            <p:spPr>
              <a:xfrm>
                <a:off x="6914375" y="15883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2"/>
              <p:cNvSpPr/>
              <p:nvPr/>
            </p:nvSpPr>
            <p:spPr>
              <a:xfrm>
                <a:off x="685600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2"/>
              <p:cNvSpPr/>
              <p:nvPr/>
            </p:nvSpPr>
            <p:spPr>
              <a:xfrm>
                <a:off x="685600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2"/>
              <p:cNvSpPr/>
              <p:nvPr/>
            </p:nvSpPr>
            <p:spPr>
              <a:xfrm>
                <a:off x="6796775" y="14999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2"/>
              <p:cNvSpPr/>
              <p:nvPr/>
            </p:nvSpPr>
            <p:spPr>
              <a:xfrm>
                <a:off x="68259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701" y="901"/>
                      <a:pt x="868" y="701"/>
                      <a:pt x="868" y="467"/>
                    </a:cubicBezTo>
                    <a:cubicBezTo>
                      <a:pt x="868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2"/>
              <p:cNvSpPr/>
              <p:nvPr/>
            </p:nvSpPr>
            <p:spPr>
              <a:xfrm>
                <a:off x="6856000" y="14107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667" y="901"/>
                      <a:pt x="867" y="701"/>
                      <a:pt x="867" y="434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2"/>
              <p:cNvSpPr/>
              <p:nvPr/>
            </p:nvSpPr>
            <p:spPr>
              <a:xfrm>
                <a:off x="6796775" y="1410738"/>
                <a:ext cx="217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2"/>
              <p:cNvSpPr/>
              <p:nvPr/>
            </p:nvSpPr>
            <p:spPr>
              <a:xfrm>
                <a:off x="685600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2"/>
              <p:cNvSpPr/>
              <p:nvPr/>
            </p:nvSpPr>
            <p:spPr>
              <a:xfrm>
                <a:off x="6796775" y="15883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2"/>
              <p:cNvSpPr/>
              <p:nvPr/>
            </p:nvSpPr>
            <p:spPr>
              <a:xfrm>
                <a:off x="6825975" y="15441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2"/>
              <p:cNvSpPr/>
              <p:nvPr/>
            </p:nvSpPr>
            <p:spPr>
              <a:xfrm>
                <a:off x="685600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2"/>
              <p:cNvSpPr/>
              <p:nvPr/>
            </p:nvSpPr>
            <p:spPr>
              <a:xfrm>
                <a:off x="6796775" y="14999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2"/>
              <p:cNvSpPr/>
              <p:nvPr/>
            </p:nvSpPr>
            <p:spPr>
              <a:xfrm>
                <a:off x="6856000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667" y="868"/>
                      <a:pt x="867" y="667"/>
                      <a:pt x="867" y="434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2"/>
              <p:cNvSpPr/>
              <p:nvPr/>
            </p:nvSpPr>
            <p:spPr>
              <a:xfrm>
                <a:off x="6796775" y="16767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667"/>
                      <a:pt x="201" y="868"/>
                      <a:pt x="434" y="868"/>
                    </a:cubicBezTo>
                    <a:cubicBezTo>
                      <a:pt x="668" y="868"/>
                      <a:pt x="868" y="667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2"/>
              <p:cNvSpPr/>
              <p:nvPr/>
            </p:nvSpPr>
            <p:spPr>
              <a:xfrm>
                <a:off x="6825975" y="16325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2"/>
              <p:cNvSpPr/>
              <p:nvPr/>
            </p:nvSpPr>
            <p:spPr>
              <a:xfrm>
                <a:off x="685600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2"/>
              <p:cNvSpPr/>
              <p:nvPr/>
            </p:nvSpPr>
            <p:spPr>
              <a:xfrm>
                <a:off x="6796775" y="15883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2"/>
              <p:cNvSpPr/>
              <p:nvPr/>
            </p:nvSpPr>
            <p:spPr>
              <a:xfrm>
                <a:off x="6796775" y="14999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2"/>
              <p:cNvSpPr/>
              <p:nvPr/>
            </p:nvSpPr>
            <p:spPr>
              <a:xfrm>
                <a:off x="67375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2"/>
              <p:cNvSpPr/>
              <p:nvPr/>
            </p:nvSpPr>
            <p:spPr>
              <a:xfrm>
                <a:off x="6796775" y="1410738"/>
                <a:ext cx="217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2"/>
              <p:cNvSpPr/>
              <p:nvPr/>
            </p:nvSpPr>
            <p:spPr>
              <a:xfrm>
                <a:off x="6796775" y="15883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2"/>
              <p:cNvSpPr/>
              <p:nvPr/>
            </p:nvSpPr>
            <p:spPr>
              <a:xfrm>
                <a:off x="67375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2"/>
              <p:cNvSpPr/>
              <p:nvPr/>
            </p:nvSpPr>
            <p:spPr>
              <a:xfrm>
                <a:off x="6766750" y="1544163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701" y="868"/>
                      <a:pt x="902" y="668"/>
                      <a:pt x="902" y="434"/>
                    </a:cubicBezTo>
                    <a:cubicBezTo>
                      <a:pt x="902" y="201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2"/>
              <p:cNvSpPr/>
              <p:nvPr/>
            </p:nvSpPr>
            <p:spPr>
              <a:xfrm>
                <a:off x="6796775" y="14999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2"/>
              <p:cNvSpPr/>
              <p:nvPr/>
            </p:nvSpPr>
            <p:spPr>
              <a:xfrm>
                <a:off x="67375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2"/>
              <p:cNvSpPr/>
              <p:nvPr/>
            </p:nvSpPr>
            <p:spPr>
              <a:xfrm>
                <a:off x="6796775" y="16767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667"/>
                      <a:pt x="201" y="868"/>
                      <a:pt x="434" y="868"/>
                    </a:cubicBezTo>
                    <a:cubicBezTo>
                      <a:pt x="668" y="868"/>
                      <a:pt x="868" y="667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2"/>
              <p:cNvSpPr/>
              <p:nvPr/>
            </p:nvSpPr>
            <p:spPr>
              <a:xfrm>
                <a:off x="6737575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0"/>
                      <a:pt x="0" y="434"/>
                    </a:cubicBezTo>
                    <a:cubicBezTo>
                      <a:pt x="0" y="667"/>
                      <a:pt x="201" y="868"/>
                      <a:pt x="434" y="868"/>
                    </a:cubicBezTo>
                    <a:cubicBezTo>
                      <a:pt x="668" y="868"/>
                      <a:pt x="868" y="667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2"/>
              <p:cNvSpPr/>
              <p:nvPr/>
            </p:nvSpPr>
            <p:spPr>
              <a:xfrm>
                <a:off x="6766750" y="1632563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701" y="868"/>
                      <a:pt x="902" y="668"/>
                      <a:pt x="902" y="434"/>
                    </a:cubicBezTo>
                    <a:cubicBezTo>
                      <a:pt x="902" y="201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2"/>
              <p:cNvSpPr/>
              <p:nvPr/>
            </p:nvSpPr>
            <p:spPr>
              <a:xfrm>
                <a:off x="6796775" y="15883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2"/>
              <p:cNvSpPr/>
              <p:nvPr/>
            </p:nvSpPr>
            <p:spPr>
              <a:xfrm>
                <a:off x="67375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2"/>
              <p:cNvSpPr/>
              <p:nvPr/>
            </p:nvSpPr>
            <p:spPr>
              <a:xfrm>
                <a:off x="67375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2"/>
              <p:cNvSpPr/>
              <p:nvPr/>
            </p:nvSpPr>
            <p:spPr>
              <a:xfrm>
                <a:off x="66783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2"/>
              <p:cNvSpPr/>
              <p:nvPr/>
            </p:nvSpPr>
            <p:spPr>
              <a:xfrm>
                <a:off x="67375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2"/>
              <p:cNvSpPr/>
              <p:nvPr/>
            </p:nvSpPr>
            <p:spPr>
              <a:xfrm>
                <a:off x="66783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2"/>
              <p:cNvSpPr/>
              <p:nvPr/>
            </p:nvSpPr>
            <p:spPr>
              <a:xfrm>
                <a:off x="6707550" y="1544163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68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2"/>
              <p:cNvSpPr/>
              <p:nvPr/>
            </p:nvSpPr>
            <p:spPr>
              <a:xfrm>
                <a:off x="67375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2"/>
              <p:cNvSpPr/>
              <p:nvPr/>
            </p:nvSpPr>
            <p:spPr>
              <a:xfrm>
                <a:off x="66783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2"/>
              <p:cNvSpPr/>
              <p:nvPr/>
            </p:nvSpPr>
            <p:spPr>
              <a:xfrm>
                <a:off x="6737575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0"/>
                      <a:pt x="0" y="434"/>
                    </a:cubicBezTo>
                    <a:cubicBezTo>
                      <a:pt x="0" y="667"/>
                      <a:pt x="201" y="868"/>
                      <a:pt x="434" y="868"/>
                    </a:cubicBezTo>
                    <a:cubicBezTo>
                      <a:pt x="668" y="868"/>
                      <a:pt x="868" y="667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2"/>
              <p:cNvSpPr/>
              <p:nvPr/>
            </p:nvSpPr>
            <p:spPr>
              <a:xfrm>
                <a:off x="6678375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667" y="868"/>
                      <a:pt x="867" y="667"/>
                      <a:pt x="867" y="434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2"/>
              <p:cNvSpPr/>
              <p:nvPr/>
            </p:nvSpPr>
            <p:spPr>
              <a:xfrm>
                <a:off x="6707550" y="1632563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68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2"/>
              <p:cNvSpPr/>
              <p:nvPr/>
            </p:nvSpPr>
            <p:spPr>
              <a:xfrm>
                <a:off x="67375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2"/>
              <p:cNvSpPr/>
              <p:nvPr/>
            </p:nvSpPr>
            <p:spPr>
              <a:xfrm>
                <a:off x="66783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2"/>
              <p:cNvSpPr/>
              <p:nvPr/>
            </p:nvSpPr>
            <p:spPr>
              <a:xfrm>
                <a:off x="66783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2"/>
              <p:cNvSpPr/>
              <p:nvPr/>
            </p:nvSpPr>
            <p:spPr>
              <a:xfrm>
                <a:off x="661915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2"/>
              <p:cNvSpPr/>
              <p:nvPr/>
            </p:nvSpPr>
            <p:spPr>
              <a:xfrm>
                <a:off x="66783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2"/>
              <p:cNvSpPr/>
              <p:nvPr/>
            </p:nvSpPr>
            <p:spPr>
              <a:xfrm>
                <a:off x="66191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2"/>
              <p:cNvSpPr/>
              <p:nvPr/>
            </p:nvSpPr>
            <p:spPr>
              <a:xfrm>
                <a:off x="6649175" y="15441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2"/>
              <p:cNvSpPr/>
              <p:nvPr/>
            </p:nvSpPr>
            <p:spPr>
              <a:xfrm>
                <a:off x="66783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2"/>
              <p:cNvSpPr/>
              <p:nvPr/>
            </p:nvSpPr>
            <p:spPr>
              <a:xfrm>
                <a:off x="661915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2"/>
              <p:cNvSpPr/>
              <p:nvPr/>
            </p:nvSpPr>
            <p:spPr>
              <a:xfrm>
                <a:off x="6678375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667" y="868"/>
                      <a:pt x="867" y="667"/>
                      <a:pt x="867" y="434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2"/>
              <p:cNvSpPr/>
              <p:nvPr/>
            </p:nvSpPr>
            <p:spPr>
              <a:xfrm>
                <a:off x="6619150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667"/>
                      <a:pt x="201" y="868"/>
                      <a:pt x="434" y="868"/>
                    </a:cubicBezTo>
                    <a:cubicBezTo>
                      <a:pt x="701" y="868"/>
                      <a:pt x="868" y="667"/>
                      <a:pt x="868" y="434"/>
                    </a:cubicBezTo>
                    <a:cubicBezTo>
                      <a:pt x="868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2"/>
              <p:cNvSpPr/>
              <p:nvPr/>
            </p:nvSpPr>
            <p:spPr>
              <a:xfrm>
                <a:off x="6649175" y="16325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2"/>
              <p:cNvSpPr/>
              <p:nvPr/>
            </p:nvSpPr>
            <p:spPr>
              <a:xfrm>
                <a:off x="66783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2"/>
              <p:cNvSpPr/>
              <p:nvPr/>
            </p:nvSpPr>
            <p:spPr>
              <a:xfrm>
                <a:off x="66191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2"/>
              <p:cNvSpPr/>
              <p:nvPr/>
            </p:nvSpPr>
            <p:spPr>
              <a:xfrm>
                <a:off x="661915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2"/>
              <p:cNvSpPr/>
              <p:nvPr/>
            </p:nvSpPr>
            <p:spPr>
              <a:xfrm>
                <a:off x="6559950" y="14999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2"/>
              <p:cNvSpPr/>
              <p:nvPr/>
            </p:nvSpPr>
            <p:spPr>
              <a:xfrm>
                <a:off x="66191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2"/>
              <p:cNvSpPr/>
              <p:nvPr/>
            </p:nvSpPr>
            <p:spPr>
              <a:xfrm>
                <a:off x="6559950" y="15883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2"/>
              <p:cNvSpPr/>
              <p:nvPr/>
            </p:nvSpPr>
            <p:spPr>
              <a:xfrm>
                <a:off x="6589975" y="15441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2"/>
              <p:cNvSpPr/>
              <p:nvPr/>
            </p:nvSpPr>
            <p:spPr>
              <a:xfrm>
                <a:off x="661915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2"/>
              <p:cNvSpPr/>
              <p:nvPr/>
            </p:nvSpPr>
            <p:spPr>
              <a:xfrm>
                <a:off x="6559950" y="14999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2"/>
              <p:cNvSpPr/>
              <p:nvPr/>
            </p:nvSpPr>
            <p:spPr>
              <a:xfrm>
                <a:off x="6619150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667"/>
                      <a:pt x="201" y="868"/>
                      <a:pt x="434" y="868"/>
                    </a:cubicBezTo>
                    <a:cubicBezTo>
                      <a:pt x="701" y="868"/>
                      <a:pt x="868" y="667"/>
                      <a:pt x="868" y="434"/>
                    </a:cubicBezTo>
                    <a:cubicBezTo>
                      <a:pt x="868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2"/>
              <p:cNvSpPr/>
              <p:nvPr/>
            </p:nvSpPr>
            <p:spPr>
              <a:xfrm>
                <a:off x="6559950" y="16767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701" y="868"/>
                      <a:pt x="901" y="667"/>
                      <a:pt x="901" y="434"/>
                    </a:cubicBezTo>
                    <a:cubicBezTo>
                      <a:pt x="901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2"/>
              <p:cNvSpPr/>
              <p:nvPr/>
            </p:nvSpPr>
            <p:spPr>
              <a:xfrm>
                <a:off x="6589975" y="16325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2"/>
              <p:cNvSpPr/>
              <p:nvPr/>
            </p:nvSpPr>
            <p:spPr>
              <a:xfrm>
                <a:off x="66191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2"/>
              <p:cNvSpPr/>
              <p:nvPr/>
            </p:nvSpPr>
            <p:spPr>
              <a:xfrm>
                <a:off x="6559950" y="15883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2"/>
              <p:cNvSpPr/>
              <p:nvPr/>
            </p:nvSpPr>
            <p:spPr>
              <a:xfrm>
                <a:off x="6559950" y="14999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2"/>
              <p:cNvSpPr/>
              <p:nvPr/>
            </p:nvSpPr>
            <p:spPr>
              <a:xfrm>
                <a:off x="6559950" y="15883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2"/>
              <p:cNvSpPr/>
              <p:nvPr/>
            </p:nvSpPr>
            <p:spPr>
              <a:xfrm>
                <a:off x="65015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8" y="668"/>
                      <a:pt x="868" y="434"/>
                    </a:cubicBezTo>
                    <a:cubicBezTo>
                      <a:pt x="868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2"/>
              <p:cNvSpPr/>
              <p:nvPr/>
            </p:nvSpPr>
            <p:spPr>
              <a:xfrm>
                <a:off x="6559950" y="14999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2"/>
              <p:cNvSpPr/>
              <p:nvPr/>
            </p:nvSpPr>
            <p:spPr>
              <a:xfrm>
                <a:off x="6559950" y="16767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701" y="868"/>
                      <a:pt x="901" y="667"/>
                      <a:pt x="901" y="434"/>
                    </a:cubicBezTo>
                    <a:cubicBezTo>
                      <a:pt x="901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2"/>
              <p:cNvSpPr/>
              <p:nvPr/>
            </p:nvSpPr>
            <p:spPr>
              <a:xfrm>
                <a:off x="6501575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667" y="868"/>
                      <a:pt x="868" y="667"/>
                      <a:pt x="868" y="434"/>
                    </a:cubicBezTo>
                    <a:cubicBezTo>
                      <a:pt x="868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2"/>
              <p:cNvSpPr/>
              <p:nvPr/>
            </p:nvSpPr>
            <p:spPr>
              <a:xfrm>
                <a:off x="6530750" y="16325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2"/>
              <p:cNvSpPr/>
              <p:nvPr/>
            </p:nvSpPr>
            <p:spPr>
              <a:xfrm>
                <a:off x="6559950" y="15883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2"/>
              <p:cNvSpPr/>
              <p:nvPr/>
            </p:nvSpPr>
            <p:spPr>
              <a:xfrm>
                <a:off x="65015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8" y="668"/>
                      <a:pt x="868" y="434"/>
                    </a:cubicBezTo>
                    <a:cubicBezTo>
                      <a:pt x="868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2"/>
              <p:cNvSpPr/>
              <p:nvPr/>
            </p:nvSpPr>
            <p:spPr>
              <a:xfrm>
                <a:off x="65015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8" y="668"/>
                      <a:pt x="868" y="434"/>
                    </a:cubicBezTo>
                    <a:cubicBezTo>
                      <a:pt x="868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2"/>
              <p:cNvSpPr/>
              <p:nvPr/>
            </p:nvSpPr>
            <p:spPr>
              <a:xfrm>
                <a:off x="6442350" y="15883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2"/>
              <p:cNvSpPr/>
              <p:nvPr/>
            </p:nvSpPr>
            <p:spPr>
              <a:xfrm>
                <a:off x="6501575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667" y="868"/>
                      <a:pt x="868" y="667"/>
                      <a:pt x="868" y="434"/>
                    </a:cubicBezTo>
                    <a:cubicBezTo>
                      <a:pt x="868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2"/>
              <p:cNvSpPr/>
              <p:nvPr/>
            </p:nvSpPr>
            <p:spPr>
              <a:xfrm>
                <a:off x="6442350" y="16767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667"/>
                      <a:pt x="201" y="868"/>
                      <a:pt x="435" y="868"/>
                    </a:cubicBezTo>
                    <a:cubicBezTo>
                      <a:pt x="668" y="868"/>
                      <a:pt x="868" y="667"/>
                      <a:pt x="868" y="434"/>
                    </a:cubicBezTo>
                    <a:cubicBezTo>
                      <a:pt x="868" y="200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2"/>
              <p:cNvSpPr/>
              <p:nvPr/>
            </p:nvSpPr>
            <p:spPr>
              <a:xfrm>
                <a:off x="6471550" y="16325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2"/>
              <p:cNvSpPr/>
              <p:nvPr/>
            </p:nvSpPr>
            <p:spPr>
              <a:xfrm>
                <a:off x="65015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8" y="668"/>
                      <a:pt x="868" y="434"/>
                    </a:cubicBezTo>
                    <a:cubicBezTo>
                      <a:pt x="868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2"/>
              <p:cNvSpPr/>
              <p:nvPr/>
            </p:nvSpPr>
            <p:spPr>
              <a:xfrm>
                <a:off x="6442350" y="15883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2"/>
              <p:cNvSpPr/>
              <p:nvPr/>
            </p:nvSpPr>
            <p:spPr>
              <a:xfrm>
                <a:off x="6442350" y="15883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2"/>
              <p:cNvSpPr/>
              <p:nvPr/>
            </p:nvSpPr>
            <p:spPr>
              <a:xfrm>
                <a:off x="63831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2"/>
              <p:cNvSpPr/>
              <p:nvPr/>
            </p:nvSpPr>
            <p:spPr>
              <a:xfrm>
                <a:off x="6442350" y="16767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667"/>
                      <a:pt x="201" y="868"/>
                      <a:pt x="435" y="868"/>
                    </a:cubicBezTo>
                    <a:cubicBezTo>
                      <a:pt x="668" y="868"/>
                      <a:pt x="868" y="667"/>
                      <a:pt x="868" y="434"/>
                    </a:cubicBezTo>
                    <a:cubicBezTo>
                      <a:pt x="868" y="200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2"/>
              <p:cNvSpPr/>
              <p:nvPr/>
            </p:nvSpPr>
            <p:spPr>
              <a:xfrm>
                <a:off x="6383150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667"/>
                      <a:pt x="201" y="868"/>
                      <a:pt x="434" y="868"/>
                    </a:cubicBezTo>
                    <a:cubicBezTo>
                      <a:pt x="668" y="868"/>
                      <a:pt x="868" y="667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2"/>
              <p:cNvSpPr/>
              <p:nvPr/>
            </p:nvSpPr>
            <p:spPr>
              <a:xfrm>
                <a:off x="6412350" y="16325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2"/>
              <p:cNvSpPr/>
              <p:nvPr/>
            </p:nvSpPr>
            <p:spPr>
              <a:xfrm>
                <a:off x="6442350" y="15883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2"/>
              <p:cNvSpPr/>
              <p:nvPr/>
            </p:nvSpPr>
            <p:spPr>
              <a:xfrm>
                <a:off x="63831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2"/>
              <p:cNvSpPr/>
              <p:nvPr/>
            </p:nvSpPr>
            <p:spPr>
              <a:xfrm>
                <a:off x="63831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2"/>
              <p:cNvSpPr/>
              <p:nvPr/>
            </p:nvSpPr>
            <p:spPr>
              <a:xfrm>
                <a:off x="63239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8" y="668"/>
                      <a:pt x="868" y="434"/>
                    </a:cubicBezTo>
                    <a:cubicBezTo>
                      <a:pt x="868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2"/>
              <p:cNvSpPr/>
              <p:nvPr/>
            </p:nvSpPr>
            <p:spPr>
              <a:xfrm>
                <a:off x="6383150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667"/>
                      <a:pt x="201" y="868"/>
                      <a:pt x="434" y="868"/>
                    </a:cubicBezTo>
                    <a:cubicBezTo>
                      <a:pt x="668" y="868"/>
                      <a:pt x="868" y="667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2"/>
              <p:cNvSpPr/>
              <p:nvPr/>
            </p:nvSpPr>
            <p:spPr>
              <a:xfrm>
                <a:off x="6323950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667" y="868"/>
                      <a:pt x="868" y="667"/>
                      <a:pt x="868" y="434"/>
                    </a:cubicBezTo>
                    <a:cubicBezTo>
                      <a:pt x="868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2"/>
              <p:cNvSpPr/>
              <p:nvPr/>
            </p:nvSpPr>
            <p:spPr>
              <a:xfrm>
                <a:off x="6353125" y="1632563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68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2"/>
              <p:cNvSpPr/>
              <p:nvPr/>
            </p:nvSpPr>
            <p:spPr>
              <a:xfrm>
                <a:off x="63831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2"/>
              <p:cNvSpPr/>
              <p:nvPr/>
            </p:nvSpPr>
            <p:spPr>
              <a:xfrm>
                <a:off x="63239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8" y="668"/>
                      <a:pt x="868" y="434"/>
                    </a:cubicBezTo>
                    <a:cubicBezTo>
                      <a:pt x="868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28" name="Google Shape;528;p2"/>
          <p:cNvGrpSpPr/>
          <p:nvPr/>
        </p:nvGrpSpPr>
        <p:grpSpPr>
          <a:xfrm rot="6869966">
            <a:off x="7832072" y="3952962"/>
            <a:ext cx="2329503" cy="757791"/>
            <a:chOff x="4178968" y="-268677"/>
            <a:chExt cx="2329415" cy="757762"/>
          </a:xfrm>
        </p:grpSpPr>
        <p:grpSp>
          <p:nvGrpSpPr>
            <p:cNvPr id="529" name="Google Shape;529;p2"/>
            <p:cNvGrpSpPr/>
            <p:nvPr/>
          </p:nvGrpSpPr>
          <p:grpSpPr>
            <a:xfrm>
              <a:off x="4178968" y="-268677"/>
              <a:ext cx="1264254" cy="757762"/>
              <a:chOff x="6323950" y="1278138"/>
              <a:chExt cx="701350" cy="420325"/>
            </a:xfrm>
          </p:grpSpPr>
          <p:sp>
            <p:nvSpPr>
              <p:cNvPr id="530" name="Google Shape;530;p2"/>
              <p:cNvSpPr/>
              <p:nvPr/>
            </p:nvSpPr>
            <p:spPr>
              <a:xfrm>
                <a:off x="6353125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68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68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2"/>
              <p:cNvSpPr/>
              <p:nvPr/>
            </p:nvSpPr>
            <p:spPr>
              <a:xfrm>
                <a:off x="6412350" y="1454938"/>
                <a:ext cx="225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2"/>
              <p:cNvSpPr/>
              <p:nvPr/>
            </p:nvSpPr>
            <p:spPr>
              <a:xfrm>
                <a:off x="638315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2"/>
              <p:cNvSpPr/>
              <p:nvPr/>
            </p:nvSpPr>
            <p:spPr>
              <a:xfrm>
                <a:off x="6353125" y="1544163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68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2"/>
              <p:cNvSpPr/>
              <p:nvPr/>
            </p:nvSpPr>
            <p:spPr>
              <a:xfrm>
                <a:off x="6412350" y="15441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2"/>
              <p:cNvSpPr/>
              <p:nvPr/>
            </p:nvSpPr>
            <p:spPr>
              <a:xfrm>
                <a:off x="6353125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68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2"/>
              <p:cNvSpPr/>
              <p:nvPr/>
            </p:nvSpPr>
            <p:spPr>
              <a:xfrm>
                <a:off x="6412350" y="1366538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2"/>
              <p:cNvSpPr/>
              <p:nvPr/>
            </p:nvSpPr>
            <p:spPr>
              <a:xfrm>
                <a:off x="6383150" y="14107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2"/>
              <p:cNvSpPr/>
              <p:nvPr/>
            </p:nvSpPr>
            <p:spPr>
              <a:xfrm>
                <a:off x="6353125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68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68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2"/>
              <p:cNvSpPr/>
              <p:nvPr/>
            </p:nvSpPr>
            <p:spPr>
              <a:xfrm>
                <a:off x="6412350" y="1454938"/>
                <a:ext cx="225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2"/>
              <p:cNvSpPr/>
              <p:nvPr/>
            </p:nvSpPr>
            <p:spPr>
              <a:xfrm>
                <a:off x="6353125" y="12781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68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2"/>
              <p:cNvSpPr/>
              <p:nvPr/>
            </p:nvSpPr>
            <p:spPr>
              <a:xfrm>
                <a:off x="6412350" y="1278138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2"/>
              <p:cNvSpPr/>
              <p:nvPr/>
            </p:nvSpPr>
            <p:spPr>
              <a:xfrm>
                <a:off x="6383150" y="13223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2"/>
              <p:cNvSpPr/>
              <p:nvPr/>
            </p:nvSpPr>
            <p:spPr>
              <a:xfrm>
                <a:off x="6353125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68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2"/>
              <p:cNvSpPr/>
              <p:nvPr/>
            </p:nvSpPr>
            <p:spPr>
              <a:xfrm>
                <a:off x="6412350" y="1366538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2"/>
              <p:cNvSpPr/>
              <p:nvPr/>
            </p:nvSpPr>
            <p:spPr>
              <a:xfrm>
                <a:off x="6412350" y="1454938"/>
                <a:ext cx="225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2"/>
              <p:cNvSpPr/>
              <p:nvPr/>
            </p:nvSpPr>
            <p:spPr>
              <a:xfrm>
                <a:off x="6471550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0" y="200"/>
                      <a:pt x="0" y="467"/>
                    </a:cubicBezTo>
                    <a:cubicBezTo>
                      <a:pt x="0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2"/>
              <p:cNvSpPr/>
              <p:nvPr/>
            </p:nvSpPr>
            <p:spPr>
              <a:xfrm>
                <a:off x="6442350" y="14999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2"/>
              <p:cNvSpPr/>
              <p:nvPr/>
            </p:nvSpPr>
            <p:spPr>
              <a:xfrm>
                <a:off x="6412350" y="15441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2"/>
              <p:cNvSpPr/>
              <p:nvPr/>
            </p:nvSpPr>
            <p:spPr>
              <a:xfrm>
                <a:off x="6471550" y="15441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2"/>
              <p:cNvSpPr/>
              <p:nvPr/>
            </p:nvSpPr>
            <p:spPr>
              <a:xfrm>
                <a:off x="6412350" y="1366538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2"/>
              <p:cNvSpPr/>
              <p:nvPr/>
            </p:nvSpPr>
            <p:spPr>
              <a:xfrm>
                <a:off x="6471550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2"/>
              <p:cNvSpPr/>
              <p:nvPr/>
            </p:nvSpPr>
            <p:spPr>
              <a:xfrm>
                <a:off x="6442350" y="1410738"/>
                <a:ext cx="217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901" extrusionOk="0">
                    <a:moveTo>
                      <a:pt x="435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701"/>
                      <a:pt x="201" y="901"/>
                      <a:pt x="435" y="901"/>
                    </a:cubicBezTo>
                    <a:cubicBezTo>
                      <a:pt x="668" y="901"/>
                      <a:pt x="868" y="701"/>
                      <a:pt x="868" y="434"/>
                    </a:cubicBezTo>
                    <a:cubicBezTo>
                      <a:pt x="868" y="200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2"/>
              <p:cNvSpPr/>
              <p:nvPr/>
            </p:nvSpPr>
            <p:spPr>
              <a:xfrm>
                <a:off x="6412350" y="1454938"/>
                <a:ext cx="225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2"/>
              <p:cNvSpPr/>
              <p:nvPr/>
            </p:nvSpPr>
            <p:spPr>
              <a:xfrm>
                <a:off x="6471550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0" y="200"/>
                      <a:pt x="0" y="467"/>
                    </a:cubicBezTo>
                    <a:cubicBezTo>
                      <a:pt x="0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2"/>
              <p:cNvSpPr/>
              <p:nvPr/>
            </p:nvSpPr>
            <p:spPr>
              <a:xfrm>
                <a:off x="6412350" y="1278138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2"/>
              <p:cNvSpPr/>
              <p:nvPr/>
            </p:nvSpPr>
            <p:spPr>
              <a:xfrm>
                <a:off x="6471550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2"/>
              <p:cNvSpPr/>
              <p:nvPr/>
            </p:nvSpPr>
            <p:spPr>
              <a:xfrm>
                <a:off x="6442350" y="13223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2"/>
              <p:cNvSpPr/>
              <p:nvPr/>
            </p:nvSpPr>
            <p:spPr>
              <a:xfrm>
                <a:off x="6412350" y="1366538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2"/>
              <p:cNvSpPr/>
              <p:nvPr/>
            </p:nvSpPr>
            <p:spPr>
              <a:xfrm>
                <a:off x="6471550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2"/>
              <p:cNvSpPr/>
              <p:nvPr/>
            </p:nvSpPr>
            <p:spPr>
              <a:xfrm>
                <a:off x="6471550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0" y="200"/>
                      <a:pt x="0" y="467"/>
                    </a:cubicBezTo>
                    <a:cubicBezTo>
                      <a:pt x="0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2"/>
              <p:cNvSpPr/>
              <p:nvPr/>
            </p:nvSpPr>
            <p:spPr>
              <a:xfrm>
                <a:off x="6530750" y="1454938"/>
                <a:ext cx="217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2"/>
              <p:cNvSpPr/>
              <p:nvPr/>
            </p:nvSpPr>
            <p:spPr>
              <a:xfrm>
                <a:off x="65015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8" y="668"/>
                      <a:pt x="868" y="434"/>
                    </a:cubicBezTo>
                    <a:cubicBezTo>
                      <a:pt x="868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2"/>
              <p:cNvSpPr/>
              <p:nvPr/>
            </p:nvSpPr>
            <p:spPr>
              <a:xfrm>
                <a:off x="6471550" y="15441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2"/>
              <p:cNvSpPr/>
              <p:nvPr/>
            </p:nvSpPr>
            <p:spPr>
              <a:xfrm>
                <a:off x="6530750" y="15441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2"/>
              <p:cNvSpPr/>
              <p:nvPr/>
            </p:nvSpPr>
            <p:spPr>
              <a:xfrm>
                <a:off x="6471550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2"/>
              <p:cNvSpPr/>
              <p:nvPr/>
            </p:nvSpPr>
            <p:spPr>
              <a:xfrm>
                <a:off x="6530750" y="13665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2"/>
              <p:cNvSpPr/>
              <p:nvPr/>
            </p:nvSpPr>
            <p:spPr>
              <a:xfrm>
                <a:off x="6501575" y="14107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667" y="901"/>
                      <a:pt x="868" y="701"/>
                      <a:pt x="868" y="434"/>
                    </a:cubicBezTo>
                    <a:cubicBezTo>
                      <a:pt x="868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2"/>
              <p:cNvSpPr/>
              <p:nvPr/>
            </p:nvSpPr>
            <p:spPr>
              <a:xfrm>
                <a:off x="6471550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0" y="200"/>
                      <a:pt x="0" y="467"/>
                    </a:cubicBezTo>
                    <a:cubicBezTo>
                      <a:pt x="0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2"/>
              <p:cNvSpPr/>
              <p:nvPr/>
            </p:nvSpPr>
            <p:spPr>
              <a:xfrm>
                <a:off x="6530750" y="1454938"/>
                <a:ext cx="217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2"/>
              <p:cNvSpPr/>
              <p:nvPr/>
            </p:nvSpPr>
            <p:spPr>
              <a:xfrm>
                <a:off x="6471550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2"/>
              <p:cNvSpPr/>
              <p:nvPr/>
            </p:nvSpPr>
            <p:spPr>
              <a:xfrm>
                <a:off x="6530750" y="12781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2"/>
              <p:cNvSpPr/>
              <p:nvPr/>
            </p:nvSpPr>
            <p:spPr>
              <a:xfrm>
                <a:off x="6501575" y="13223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8" y="668"/>
                      <a:pt x="868" y="434"/>
                    </a:cubicBezTo>
                    <a:cubicBezTo>
                      <a:pt x="868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2"/>
              <p:cNvSpPr/>
              <p:nvPr/>
            </p:nvSpPr>
            <p:spPr>
              <a:xfrm>
                <a:off x="6471550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2"/>
              <p:cNvSpPr/>
              <p:nvPr/>
            </p:nvSpPr>
            <p:spPr>
              <a:xfrm>
                <a:off x="6530750" y="13665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2"/>
              <p:cNvSpPr/>
              <p:nvPr/>
            </p:nvSpPr>
            <p:spPr>
              <a:xfrm>
                <a:off x="6530750" y="1454938"/>
                <a:ext cx="217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2"/>
              <p:cNvSpPr/>
              <p:nvPr/>
            </p:nvSpPr>
            <p:spPr>
              <a:xfrm>
                <a:off x="65899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667" y="901"/>
                      <a:pt x="867" y="701"/>
                      <a:pt x="867" y="467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2"/>
              <p:cNvSpPr/>
              <p:nvPr/>
            </p:nvSpPr>
            <p:spPr>
              <a:xfrm>
                <a:off x="6530750" y="15441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2"/>
              <p:cNvSpPr/>
              <p:nvPr/>
            </p:nvSpPr>
            <p:spPr>
              <a:xfrm>
                <a:off x="6530750" y="13665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2"/>
              <p:cNvSpPr/>
              <p:nvPr/>
            </p:nvSpPr>
            <p:spPr>
              <a:xfrm>
                <a:off x="65899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667" y="868"/>
                      <a:pt x="867" y="701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2"/>
              <p:cNvSpPr/>
              <p:nvPr/>
            </p:nvSpPr>
            <p:spPr>
              <a:xfrm>
                <a:off x="6559950" y="1410738"/>
                <a:ext cx="225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701" y="901"/>
                      <a:pt x="901" y="701"/>
                      <a:pt x="901" y="434"/>
                    </a:cubicBezTo>
                    <a:cubicBezTo>
                      <a:pt x="901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2"/>
              <p:cNvSpPr/>
              <p:nvPr/>
            </p:nvSpPr>
            <p:spPr>
              <a:xfrm>
                <a:off x="6530750" y="1454938"/>
                <a:ext cx="217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2"/>
              <p:cNvSpPr/>
              <p:nvPr/>
            </p:nvSpPr>
            <p:spPr>
              <a:xfrm>
                <a:off x="65899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667" y="901"/>
                      <a:pt x="867" y="701"/>
                      <a:pt x="867" y="467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2"/>
              <p:cNvSpPr/>
              <p:nvPr/>
            </p:nvSpPr>
            <p:spPr>
              <a:xfrm>
                <a:off x="6530750" y="12781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2"/>
              <p:cNvSpPr/>
              <p:nvPr/>
            </p:nvSpPr>
            <p:spPr>
              <a:xfrm>
                <a:off x="6589975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2"/>
              <p:cNvSpPr/>
              <p:nvPr/>
            </p:nvSpPr>
            <p:spPr>
              <a:xfrm>
                <a:off x="6559950" y="1322338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2"/>
              <p:cNvSpPr/>
              <p:nvPr/>
            </p:nvSpPr>
            <p:spPr>
              <a:xfrm>
                <a:off x="6530750" y="13665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2"/>
              <p:cNvSpPr/>
              <p:nvPr/>
            </p:nvSpPr>
            <p:spPr>
              <a:xfrm>
                <a:off x="65899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667" y="868"/>
                      <a:pt x="867" y="701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2"/>
              <p:cNvSpPr/>
              <p:nvPr/>
            </p:nvSpPr>
            <p:spPr>
              <a:xfrm>
                <a:off x="65899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667" y="901"/>
                      <a:pt x="867" y="701"/>
                      <a:pt x="867" y="467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2"/>
              <p:cNvSpPr/>
              <p:nvPr/>
            </p:nvSpPr>
            <p:spPr>
              <a:xfrm>
                <a:off x="66491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2"/>
              <p:cNvSpPr/>
              <p:nvPr/>
            </p:nvSpPr>
            <p:spPr>
              <a:xfrm>
                <a:off x="65899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667" y="868"/>
                      <a:pt x="867" y="701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2"/>
              <p:cNvSpPr/>
              <p:nvPr/>
            </p:nvSpPr>
            <p:spPr>
              <a:xfrm>
                <a:off x="66491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2"/>
              <p:cNvSpPr/>
              <p:nvPr/>
            </p:nvSpPr>
            <p:spPr>
              <a:xfrm>
                <a:off x="6619150" y="14107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701" y="901"/>
                      <a:pt x="868" y="701"/>
                      <a:pt x="868" y="434"/>
                    </a:cubicBezTo>
                    <a:cubicBezTo>
                      <a:pt x="868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2"/>
              <p:cNvSpPr/>
              <p:nvPr/>
            </p:nvSpPr>
            <p:spPr>
              <a:xfrm>
                <a:off x="65899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667" y="901"/>
                      <a:pt x="867" y="701"/>
                      <a:pt x="867" y="467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2"/>
              <p:cNvSpPr/>
              <p:nvPr/>
            </p:nvSpPr>
            <p:spPr>
              <a:xfrm>
                <a:off x="66491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2"/>
              <p:cNvSpPr/>
              <p:nvPr/>
            </p:nvSpPr>
            <p:spPr>
              <a:xfrm>
                <a:off x="6589975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2"/>
              <p:cNvSpPr/>
              <p:nvPr/>
            </p:nvSpPr>
            <p:spPr>
              <a:xfrm>
                <a:off x="6649175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2"/>
              <p:cNvSpPr/>
              <p:nvPr/>
            </p:nvSpPr>
            <p:spPr>
              <a:xfrm>
                <a:off x="6619150" y="13223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2"/>
              <p:cNvSpPr/>
              <p:nvPr/>
            </p:nvSpPr>
            <p:spPr>
              <a:xfrm>
                <a:off x="65899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667" y="868"/>
                      <a:pt x="867" y="701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2"/>
              <p:cNvSpPr/>
              <p:nvPr/>
            </p:nvSpPr>
            <p:spPr>
              <a:xfrm>
                <a:off x="66491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2"/>
              <p:cNvSpPr/>
              <p:nvPr/>
            </p:nvSpPr>
            <p:spPr>
              <a:xfrm>
                <a:off x="66491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2"/>
              <p:cNvSpPr/>
              <p:nvPr/>
            </p:nvSpPr>
            <p:spPr>
              <a:xfrm>
                <a:off x="6707550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68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68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2"/>
              <p:cNvSpPr/>
              <p:nvPr/>
            </p:nvSpPr>
            <p:spPr>
              <a:xfrm>
                <a:off x="66491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2"/>
              <p:cNvSpPr/>
              <p:nvPr/>
            </p:nvSpPr>
            <p:spPr>
              <a:xfrm>
                <a:off x="6707550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68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2"/>
              <p:cNvSpPr/>
              <p:nvPr/>
            </p:nvSpPr>
            <p:spPr>
              <a:xfrm>
                <a:off x="6678375" y="14107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667" y="901"/>
                      <a:pt x="867" y="701"/>
                      <a:pt x="867" y="434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2"/>
              <p:cNvSpPr/>
              <p:nvPr/>
            </p:nvSpPr>
            <p:spPr>
              <a:xfrm>
                <a:off x="66491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2"/>
              <p:cNvSpPr/>
              <p:nvPr/>
            </p:nvSpPr>
            <p:spPr>
              <a:xfrm>
                <a:off x="6707550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68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68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2"/>
              <p:cNvSpPr/>
              <p:nvPr/>
            </p:nvSpPr>
            <p:spPr>
              <a:xfrm>
                <a:off x="6649175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2"/>
              <p:cNvSpPr/>
              <p:nvPr/>
            </p:nvSpPr>
            <p:spPr>
              <a:xfrm>
                <a:off x="6707550" y="12781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68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2"/>
              <p:cNvSpPr/>
              <p:nvPr/>
            </p:nvSpPr>
            <p:spPr>
              <a:xfrm>
                <a:off x="6678375" y="13223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2"/>
              <p:cNvSpPr/>
              <p:nvPr/>
            </p:nvSpPr>
            <p:spPr>
              <a:xfrm>
                <a:off x="66491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2"/>
              <p:cNvSpPr/>
              <p:nvPr/>
            </p:nvSpPr>
            <p:spPr>
              <a:xfrm>
                <a:off x="6707550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68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2"/>
              <p:cNvSpPr/>
              <p:nvPr/>
            </p:nvSpPr>
            <p:spPr>
              <a:xfrm>
                <a:off x="6707550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68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68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2"/>
              <p:cNvSpPr/>
              <p:nvPr/>
            </p:nvSpPr>
            <p:spPr>
              <a:xfrm>
                <a:off x="6766750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35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5" y="901"/>
                    </a:cubicBezTo>
                    <a:cubicBezTo>
                      <a:pt x="701" y="901"/>
                      <a:pt x="902" y="701"/>
                      <a:pt x="902" y="467"/>
                    </a:cubicBezTo>
                    <a:cubicBezTo>
                      <a:pt x="902" y="200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2"/>
              <p:cNvSpPr/>
              <p:nvPr/>
            </p:nvSpPr>
            <p:spPr>
              <a:xfrm>
                <a:off x="6707550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68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2"/>
              <p:cNvSpPr/>
              <p:nvPr/>
            </p:nvSpPr>
            <p:spPr>
              <a:xfrm>
                <a:off x="6766750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5" y="868"/>
                    </a:cubicBezTo>
                    <a:cubicBezTo>
                      <a:pt x="701" y="868"/>
                      <a:pt x="902" y="701"/>
                      <a:pt x="902" y="434"/>
                    </a:cubicBezTo>
                    <a:cubicBezTo>
                      <a:pt x="902" y="201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2"/>
              <p:cNvSpPr/>
              <p:nvPr/>
            </p:nvSpPr>
            <p:spPr>
              <a:xfrm>
                <a:off x="6737575" y="14107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0" y="200"/>
                      <a:pt x="0" y="434"/>
                    </a:cubicBezTo>
                    <a:cubicBezTo>
                      <a:pt x="0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2"/>
              <p:cNvSpPr/>
              <p:nvPr/>
            </p:nvSpPr>
            <p:spPr>
              <a:xfrm>
                <a:off x="6707550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68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68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2"/>
              <p:cNvSpPr/>
              <p:nvPr/>
            </p:nvSpPr>
            <p:spPr>
              <a:xfrm>
                <a:off x="6766750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35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5" y="901"/>
                    </a:cubicBezTo>
                    <a:cubicBezTo>
                      <a:pt x="701" y="901"/>
                      <a:pt x="902" y="701"/>
                      <a:pt x="902" y="467"/>
                    </a:cubicBezTo>
                    <a:cubicBezTo>
                      <a:pt x="902" y="200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2"/>
              <p:cNvSpPr/>
              <p:nvPr/>
            </p:nvSpPr>
            <p:spPr>
              <a:xfrm>
                <a:off x="6707550" y="12781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68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2"/>
              <p:cNvSpPr/>
              <p:nvPr/>
            </p:nvSpPr>
            <p:spPr>
              <a:xfrm>
                <a:off x="6766750" y="12781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35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701" y="868"/>
                      <a:pt x="902" y="668"/>
                      <a:pt x="902" y="434"/>
                    </a:cubicBezTo>
                    <a:cubicBezTo>
                      <a:pt x="902" y="201"/>
                      <a:pt x="701" y="1"/>
                      <a:pt x="4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2"/>
              <p:cNvSpPr/>
              <p:nvPr/>
            </p:nvSpPr>
            <p:spPr>
              <a:xfrm>
                <a:off x="6737575" y="13223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2"/>
              <p:cNvSpPr/>
              <p:nvPr/>
            </p:nvSpPr>
            <p:spPr>
              <a:xfrm>
                <a:off x="6707550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68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2"/>
              <p:cNvSpPr/>
              <p:nvPr/>
            </p:nvSpPr>
            <p:spPr>
              <a:xfrm>
                <a:off x="6766750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5" y="868"/>
                    </a:cubicBezTo>
                    <a:cubicBezTo>
                      <a:pt x="701" y="868"/>
                      <a:pt x="902" y="701"/>
                      <a:pt x="902" y="434"/>
                    </a:cubicBezTo>
                    <a:cubicBezTo>
                      <a:pt x="902" y="201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2"/>
              <p:cNvSpPr/>
              <p:nvPr/>
            </p:nvSpPr>
            <p:spPr>
              <a:xfrm>
                <a:off x="6766750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35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5" y="901"/>
                    </a:cubicBezTo>
                    <a:cubicBezTo>
                      <a:pt x="701" y="901"/>
                      <a:pt x="902" y="701"/>
                      <a:pt x="902" y="467"/>
                    </a:cubicBezTo>
                    <a:cubicBezTo>
                      <a:pt x="902" y="200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2"/>
              <p:cNvSpPr/>
              <p:nvPr/>
            </p:nvSpPr>
            <p:spPr>
              <a:xfrm>
                <a:off x="6766750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5" y="868"/>
                    </a:cubicBezTo>
                    <a:cubicBezTo>
                      <a:pt x="701" y="868"/>
                      <a:pt x="902" y="701"/>
                      <a:pt x="902" y="434"/>
                    </a:cubicBezTo>
                    <a:cubicBezTo>
                      <a:pt x="902" y="201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2"/>
              <p:cNvSpPr/>
              <p:nvPr/>
            </p:nvSpPr>
            <p:spPr>
              <a:xfrm>
                <a:off x="68259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701" y="868"/>
                      <a:pt x="868" y="701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2"/>
              <p:cNvSpPr/>
              <p:nvPr/>
            </p:nvSpPr>
            <p:spPr>
              <a:xfrm>
                <a:off x="6766750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35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5" y="901"/>
                    </a:cubicBezTo>
                    <a:cubicBezTo>
                      <a:pt x="701" y="901"/>
                      <a:pt x="902" y="701"/>
                      <a:pt x="902" y="467"/>
                    </a:cubicBezTo>
                    <a:cubicBezTo>
                      <a:pt x="902" y="200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2"/>
              <p:cNvSpPr/>
              <p:nvPr/>
            </p:nvSpPr>
            <p:spPr>
              <a:xfrm>
                <a:off x="6766750" y="12781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35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701" y="868"/>
                      <a:pt x="902" y="668"/>
                      <a:pt x="902" y="434"/>
                    </a:cubicBezTo>
                    <a:cubicBezTo>
                      <a:pt x="902" y="201"/>
                      <a:pt x="701" y="1"/>
                      <a:pt x="4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2"/>
              <p:cNvSpPr/>
              <p:nvPr/>
            </p:nvSpPr>
            <p:spPr>
              <a:xfrm>
                <a:off x="6825975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2"/>
              <p:cNvSpPr/>
              <p:nvPr/>
            </p:nvSpPr>
            <p:spPr>
              <a:xfrm>
                <a:off x="6796775" y="13223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2"/>
              <p:cNvSpPr/>
              <p:nvPr/>
            </p:nvSpPr>
            <p:spPr>
              <a:xfrm>
                <a:off x="6766750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5" y="868"/>
                    </a:cubicBezTo>
                    <a:cubicBezTo>
                      <a:pt x="701" y="868"/>
                      <a:pt x="902" y="701"/>
                      <a:pt x="902" y="434"/>
                    </a:cubicBezTo>
                    <a:cubicBezTo>
                      <a:pt x="902" y="201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2"/>
              <p:cNvSpPr/>
              <p:nvPr/>
            </p:nvSpPr>
            <p:spPr>
              <a:xfrm>
                <a:off x="68259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701" y="868"/>
                      <a:pt x="868" y="701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2"/>
              <p:cNvSpPr/>
              <p:nvPr/>
            </p:nvSpPr>
            <p:spPr>
              <a:xfrm>
                <a:off x="68259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701" y="868"/>
                      <a:pt x="868" y="701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2"/>
              <p:cNvSpPr/>
              <p:nvPr/>
            </p:nvSpPr>
            <p:spPr>
              <a:xfrm>
                <a:off x="68851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2"/>
              <p:cNvSpPr/>
              <p:nvPr/>
            </p:nvSpPr>
            <p:spPr>
              <a:xfrm>
                <a:off x="6825975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2"/>
              <p:cNvSpPr/>
              <p:nvPr/>
            </p:nvSpPr>
            <p:spPr>
              <a:xfrm>
                <a:off x="6885175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2"/>
              <p:cNvSpPr/>
              <p:nvPr/>
            </p:nvSpPr>
            <p:spPr>
              <a:xfrm>
                <a:off x="6856000" y="13223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2"/>
              <p:cNvSpPr/>
              <p:nvPr/>
            </p:nvSpPr>
            <p:spPr>
              <a:xfrm>
                <a:off x="68259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701" y="868"/>
                      <a:pt x="868" y="701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2"/>
              <p:cNvSpPr/>
              <p:nvPr/>
            </p:nvSpPr>
            <p:spPr>
              <a:xfrm>
                <a:off x="68851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2"/>
              <p:cNvSpPr/>
              <p:nvPr/>
            </p:nvSpPr>
            <p:spPr>
              <a:xfrm>
                <a:off x="68851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2"/>
              <p:cNvSpPr/>
              <p:nvPr/>
            </p:nvSpPr>
            <p:spPr>
              <a:xfrm>
                <a:off x="6944375" y="13665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5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2"/>
              <p:cNvSpPr/>
              <p:nvPr/>
            </p:nvSpPr>
            <p:spPr>
              <a:xfrm>
                <a:off x="6885175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2"/>
              <p:cNvSpPr/>
              <p:nvPr/>
            </p:nvSpPr>
            <p:spPr>
              <a:xfrm>
                <a:off x="6944375" y="12781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2"/>
              <p:cNvSpPr/>
              <p:nvPr/>
            </p:nvSpPr>
            <p:spPr>
              <a:xfrm>
                <a:off x="6914375" y="1322338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2"/>
              <p:cNvSpPr/>
              <p:nvPr/>
            </p:nvSpPr>
            <p:spPr>
              <a:xfrm>
                <a:off x="68851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2"/>
              <p:cNvSpPr/>
              <p:nvPr/>
            </p:nvSpPr>
            <p:spPr>
              <a:xfrm>
                <a:off x="6944375" y="13665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5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2"/>
              <p:cNvSpPr/>
              <p:nvPr/>
            </p:nvSpPr>
            <p:spPr>
              <a:xfrm>
                <a:off x="6944375" y="13665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5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2"/>
              <p:cNvSpPr/>
              <p:nvPr/>
            </p:nvSpPr>
            <p:spPr>
              <a:xfrm>
                <a:off x="7003600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667" y="868"/>
                      <a:pt x="868" y="701"/>
                      <a:pt x="868" y="434"/>
                    </a:cubicBezTo>
                    <a:cubicBezTo>
                      <a:pt x="868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2"/>
              <p:cNvSpPr/>
              <p:nvPr/>
            </p:nvSpPr>
            <p:spPr>
              <a:xfrm>
                <a:off x="6944375" y="12781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2"/>
              <p:cNvSpPr/>
              <p:nvPr/>
            </p:nvSpPr>
            <p:spPr>
              <a:xfrm>
                <a:off x="7003600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8" y="668"/>
                      <a:pt x="868" y="434"/>
                    </a:cubicBezTo>
                    <a:cubicBezTo>
                      <a:pt x="868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2"/>
              <p:cNvSpPr/>
              <p:nvPr/>
            </p:nvSpPr>
            <p:spPr>
              <a:xfrm>
                <a:off x="6973575" y="13223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7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2"/>
              <p:cNvSpPr/>
              <p:nvPr/>
            </p:nvSpPr>
            <p:spPr>
              <a:xfrm>
                <a:off x="6944375" y="13665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5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2"/>
              <p:cNvSpPr/>
              <p:nvPr/>
            </p:nvSpPr>
            <p:spPr>
              <a:xfrm>
                <a:off x="7003600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667" y="868"/>
                      <a:pt x="868" y="701"/>
                      <a:pt x="868" y="434"/>
                    </a:cubicBezTo>
                    <a:cubicBezTo>
                      <a:pt x="868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2"/>
              <p:cNvSpPr/>
              <p:nvPr/>
            </p:nvSpPr>
            <p:spPr>
              <a:xfrm>
                <a:off x="6973575" y="1499963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7" y="1"/>
                    </a:moveTo>
                    <a:cubicBezTo>
                      <a:pt x="201" y="1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2"/>
              <p:cNvSpPr/>
              <p:nvPr/>
            </p:nvSpPr>
            <p:spPr>
              <a:xfrm>
                <a:off x="6914375" y="14999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2"/>
              <p:cNvSpPr/>
              <p:nvPr/>
            </p:nvSpPr>
            <p:spPr>
              <a:xfrm>
                <a:off x="6944375" y="1454938"/>
                <a:ext cx="217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901" extrusionOk="0">
                    <a:moveTo>
                      <a:pt x="435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5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2"/>
              <p:cNvSpPr/>
              <p:nvPr/>
            </p:nvSpPr>
            <p:spPr>
              <a:xfrm>
                <a:off x="6973575" y="14107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67" y="0"/>
                    </a:moveTo>
                    <a:cubicBezTo>
                      <a:pt x="201" y="0"/>
                      <a:pt x="0" y="200"/>
                      <a:pt x="0" y="434"/>
                    </a:cubicBezTo>
                    <a:cubicBezTo>
                      <a:pt x="0" y="701"/>
                      <a:pt x="201" y="901"/>
                      <a:pt x="467" y="901"/>
                    </a:cubicBezTo>
                    <a:cubicBezTo>
                      <a:pt x="701" y="901"/>
                      <a:pt x="901" y="701"/>
                      <a:pt x="901" y="434"/>
                    </a:cubicBezTo>
                    <a:cubicBezTo>
                      <a:pt x="901" y="200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2"/>
              <p:cNvSpPr/>
              <p:nvPr/>
            </p:nvSpPr>
            <p:spPr>
              <a:xfrm>
                <a:off x="6914375" y="1410738"/>
                <a:ext cx="225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1" extrusionOk="0">
                    <a:moveTo>
                      <a:pt x="467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701"/>
                      <a:pt x="200" y="901"/>
                      <a:pt x="467" y="901"/>
                    </a:cubicBezTo>
                    <a:cubicBezTo>
                      <a:pt x="701" y="901"/>
                      <a:pt x="901" y="701"/>
                      <a:pt x="901" y="434"/>
                    </a:cubicBezTo>
                    <a:cubicBezTo>
                      <a:pt x="901" y="200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2"/>
              <p:cNvSpPr/>
              <p:nvPr/>
            </p:nvSpPr>
            <p:spPr>
              <a:xfrm>
                <a:off x="6973575" y="1588363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7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2"/>
              <p:cNvSpPr/>
              <p:nvPr/>
            </p:nvSpPr>
            <p:spPr>
              <a:xfrm>
                <a:off x="6914375" y="15883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2"/>
              <p:cNvSpPr/>
              <p:nvPr/>
            </p:nvSpPr>
            <p:spPr>
              <a:xfrm>
                <a:off x="6944375" y="15441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2"/>
              <p:cNvSpPr/>
              <p:nvPr/>
            </p:nvSpPr>
            <p:spPr>
              <a:xfrm>
                <a:off x="6973575" y="1499963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7" y="1"/>
                    </a:moveTo>
                    <a:cubicBezTo>
                      <a:pt x="201" y="1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2"/>
              <p:cNvSpPr/>
              <p:nvPr/>
            </p:nvSpPr>
            <p:spPr>
              <a:xfrm>
                <a:off x="6914375" y="14999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2"/>
              <p:cNvSpPr/>
              <p:nvPr/>
            </p:nvSpPr>
            <p:spPr>
              <a:xfrm>
                <a:off x="6973575" y="1676763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7" y="0"/>
                    </a:moveTo>
                    <a:cubicBezTo>
                      <a:pt x="201" y="0"/>
                      <a:pt x="0" y="200"/>
                      <a:pt x="0" y="434"/>
                    </a:cubicBezTo>
                    <a:cubicBezTo>
                      <a:pt x="0" y="667"/>
                      <a:pt x="201" y="868"/>
                      <a:pt x="467" y="868"/>
                    </a:cubicBezTo>
                    <a:cubicBezTo>
                      <a:pt x="701" y="868"/>
                      <a:pt x="901" y="667"/>
                      <a:pt x="901" y="434"/>
                    </a:cubicBezTo>
                    <a:cubicBezTo>
                      <a:pt x="901" y="200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2"/>
              <p:cNvSpPr/>
              <p:nvPr/>
            </p:nvSpPr>
            <p:spPr>
              <a:xfrm>
                <a:off x="6914375" y="16767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67" y="868"/>
                    </a:cubicBezTo>
                    <a:cubicBezTo>
                      <a:pt x="701" y="868"/>
                      <a:pt x="901" y="667"/>
                      <a:pt x="901" y="434"/>
                    </a:cubicBezTo>
                    <a:cubicBezTo>
                      <a:pt x="901" y="200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2"/>
              <p:cNvSpPr/>
              <p:nvPr/>
            </p:nvSpPr>
            <p:spPr>
              <a:xfrm>
                <a:off x="6944375" y="16325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2"/>
              <p:cNvSpPr/>
              <p:nvPr/>
            </p:nvSpPr>
            <p:spPr>
              <a:xfrm>
                <a:off x="6973575" y="1588363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7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2"/>
              <p:cNvSpPr/>
              <p:nvPr/>
            </p:nvSpPr>
            <p:spPr>
              <a:xfrm>
                <a:off x="6914375" y="15883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2"/>
              <p:cNvSpPr/>
              <p:nvPr/>
            </p:nvSpPr>
            <p:spPr>
              <a:xfrm>
                <a:off x="6914375" y="14999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2"/>
              <p:cNvSpPr/>
              <p:nvPr/>
            </p:nvSpPr>
            <p:spPr>
              <a:xfrm>
                <a:off x="685600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2"/>
              <p:cNvSpPr/>
              <p:nvPr/>
            </p:nvSpPr>
            <p:spPr>
              <a:xfrm>
                <a:off x="68851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2"/>
              <p:cNvSpPr/>
              <p:nvPr/>
            </p:nvSpPr>
            <p:spPr>
              <a:xfrm>
                <a:off x="6914375" y="1410738"/>
                <a:ext cx="225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1" extrusionOk="0">
                    <a:moveTo>
                      <a:pt x="467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701"/>
                      <a:pt x="200" y="901"/>
                      <a:pt x="467" y="901"/>
                    </a:cubicBezTo>
                    <a:cubicBezTo>
                      <a:pt x="701" y="901"/>
                      <a:pt x="901" y="701"/>
                      <a:pt x="901" y="434"/>
                    </a:cubicBezTo>
                    <a:cubicBezTo>
                      <a:pt x="901" y="200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2"/>
              <p:cNvSpPr/>
              <p:nvPr/>
            </p:nvSpPr>
            <p:spPr>
              <a:xfrm>
                <a:off x="6856000" y="14107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667" y="901"/>
                      <a:pt x="867" y="701"/>
                      <a:pt x="867" y="434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2"/>
              <p:cNvSpPr/>
              <p:nvPr/>
            </p:nvSpPr>
            <p:spPr>
              <a:xfrm>
                <a:off x="6914375" y="15883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2"/>
              <p:cNvSpPr/>
              <p:nvPr/>
            </p:nvSpPr>
            <p:spPr>
              <a:xfrm>
                <a:off x="685600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2"/>
              <p:cNvSpPr/>
              <p:nvPr/>
            </p:nvSpPr>
            <p:spPr>
              <a:xfrm>
                <a:off x="6885175" y="15441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2"/>
              <p:cNvSpPr/>
              <p:nvPr/>
            </p:nvSpPr>
            <p:spPr>
              <a:xfrm>
                <a:off x="6914375" y="14999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2"/>
              <p:cNvSpPr/>
              <p:nvPr/>
            </p:nvSpPr>
            <p:spPr>
              <a:xfrm>
                <a:off x="685600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2"/>
              <p:cNvSpPr/>
              <p:nvPr/>
            </p:nvSpPr>
            <p:spPr>
              <a:xfrm>
                <a:off x="6914375" y="16767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67" y="868"/>
                    </a:cubicBezTo>
                    <a:cubicBezTo>
                      <a:pt x="701" y="868"/>
                      <a:pt x="901" y="667"/>
                      <a:pt x="901" y="434"/>
                    </a:cubicBezTo>
                    <a:cubicBezTo>
                      <a:pt x="901" y="200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2"/>
              <p:cNvSpPr/>
              <p:nvPr/>
            </p:nvSpPr>
            <p:spPr>
              <a:xfrm>
                <a:off x="6856000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667" y="868"/>
                      <a:pt x="867" y="667"/>
                      <a:pt x="867" y="434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2"/>
              <p:cNvSpPr/>
              <p:nvPr/>
            </p:nvSpPr>
            <p:spPr>
              <a:xfrm>
                <a:off x="6885175" y="16325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2"/>
              <p:cNvSpPr/>
              <p:nvPr/>
            </p:nvSpPr>
            <p:spPr>
              <a:xfrm>
                <a:off x="6914375" y="15883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2"/>
              <p:cNvSpPr/>
              <p:nvPr/>
            </p:nvSpPr>
            <p:spPr>
              <a:xfrm>
                <a:off x="685600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2"/>
              <p:cNvSpPr/>
              <p:nvPr/>
            </p:nvSpPr>
            <p:spPr>
              <a:xfrm>
                <a:off x="685600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2"/>
              <p:cNvSpPr/>
              <p:nvPr/>
            </p:nvSpPr>
            <p:spPr>
              <a:xfrm>
                <a:off x="6796775" y="14999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2"/>
              <p:cNvSpPr/>
              <p:nvPr/>
            </p:nvSpPr>
            <p:spPr>
              <a:xfrm>
                <a:off x="68259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701" y="901"/>
                      <a:pt x="868" y="701"/>
                      <a:pt x="868" y="467"/>
                    </a:cubicBezTo>
                    <a:cubicBezTo>
                      <a:pt x="868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2"/>
              <p:cNvSpPr/>
              <p:nvPr/>
            </p:nvSpPr>
            <p:spPr>
              <a:xfrm>
                <a:off x="6856000" y="14107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667" y="901"/>
                      <a:pt x="867" y="701"/>
                      <a:pt x="867" y="434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2"/>
              <p:cNvSpPr/>
              <p:nvPr/>
            </p:nvSpPr>
            <p:spPr>
              <a:xfrm>
                <a:off x="6796775" y="1410738"/>
                <a:ext cx="217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2"/>
              <p:cNvSpPr/>
              <p:nvPr/>
            </p:nvSpPr>
            <p:spPr>
              <a:xfrm>
                <a:off x="685600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2"/>
              <p:cNvSpPr/>
              <p:nvPr/>
            </p:nvSpPr>
            <p:spPr>
              <a:xfrm>
                <a:off x="6796775" y="15883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2"/>
              <p:cNvSpPr/>
              <p:nvPr/>
            </p:nvSpPr>
            <p:spPr>
              <a:xfrm>
                <a:off x="6825975" y="15441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2"/>
              <p:cNvSpPr/>
              <p:nvPr/>
            </p:nvSpPr>
            <p:spPr>
              <a:xfrm>
                <a:off x="685600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2"/>
              <p:cNvSpPr/>
              <p:nvPr/>
            </p:nvSpPr>
            <p:spPr>
              <a:xfrm>
                <a:off x="6796775" y="14999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2"/>
              <p:cNvSpPr/>
              <p:nvPr/>
            </p:nvSpPr>
            <p:spPr>
              <a:xfrm>
                <a:off x="6856000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667" y="868"/>
                      <a:pt x="867" y="667"/>
                      <a:pt x="867" y="434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2"/>
              <p:cNvSpPr/>
              <p:nvPr/>
            </p:nvSpPr>
            <p:spPr>
              <a:xfrm>
                <a:off x="6796775" y="16767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667"/>
                      <a:pt x="201" y="868"/>
                      <a:pt x="434" y="868"/>
                    </a:cubicBezTo>
                    <a:cubicBezTo>
                      <a:pt x="668" y="868"/>
                      <a:pt x="868" y="667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2"/>
              <p:cNvSpPr/>
              <p:nvPr/>
            </p:nvSpPr>
            <p:spPr>
              <a:xfrm>
                <a:off x="6825975" y="16325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2"/>
              <p:cNvSpPr/>
              <p:nvPr/>
            </p:nvSpPr>
            <p:spPr>
              <a:xfrm>
                <a:off x="685600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2"/>
              <p:cNvSpPr/>
              <p:nvPr/>
            </p:nvSpPr>
            <p:spPr>
              <a:xfrm>
                <a:off x="6796775" y="15883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2"/>
              <p:cNvSpPr/>
              <p:nvPr/>
            </p:nvSpPr>
            <p:spPr>
              <a:xfrm>
                <a:off x="6796775" y="14999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2"/>
              <p:cNvSpPr/>
              <p:nvPr/>
            </p:nvSpPr>
            <p:spPr>
              <a:xfrm>
                <a:off x="67375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2"/>
              <p:cNvSpPr/>
              <p:nvPr/>
            </p:nvSpPr>
            <p:spPr>
              <a:xfrm>
                <a:off x="6796775" y="1410738"/>
                <a:ext cx="217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2"/>
              <p:cNvSpPr/>
              <p:nvPr/>
            </p:nvSpPr>
            <p:spPr>
              <a:xfrm>
                <a:off x="6796775" y="15883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2"/>
              <p:cNvSpPr/>
              <p:nvPr/>
            </p:nvSpPr>
            <p:spPr>
              <a:xfrm>
                <a:off x="67375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2"/>
              <p:cNvSpPr/>
              <p:nvPr/>
            </p:nvSpPr>
            <p:spPr>
              <a:xfrm>
                <a:off x="6766750" y="1544163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701" y="868"/>
                      <a:pt x="902" y="668"/>
                      <a:pt x="902" y="434"/>
                    </a:cubicBezTo>
                    <a:cubicBezTo>
                      <a:pt x="902" y="201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2"/>
              <p:cNvSpPr/>
              <p:nvPr/>
            </p:nvSpPr>
            <p:spPr>
              <a:xfrm>
                <a:off x="6796775" y="14999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2"/>
              <p:cNvSpPr/>
              <p:nvPr/>
            </p:nvSpPr>
            <p:spPr>
              <a:xfrm>
                <a:off x="67375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2"/>
              <p:cNvSpPr/>
              <p:nvPr/>
            </p:nvSpPr>
            <p:spPr>
              <a:xfrm>
                <a:off x="6796775" y="16767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667"/>
                      <a:pt x="201" y="868"/>
                      <a:pt x="434" y="868"/>
                    </a:cubicBezTo>
                    <a:cubicBezTo>
                      <a:pt x="668" y="868"/>
                      <a:pt x="868" y="667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2"/>
              <p:cNvSpPr/>
              <p:nvPr/>
            </p:nvSpPr>
            <p:spPr>
              <a:xfrm>
                <a:off x="6737575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0"/>
                      <a:pt x="0" y="434"/>
                    </a:cubicBezTo>
                    <a:cubicBezTo>
                      <a:pt x="0" y="667"/>
                      <a:pt x="201" y="868"/>
                      <a:pt x="434" y="868"/>
                    </a:cubicBezTo>
                    <a:cubicBezTo>
                      <a:pt x="668" y="868"/>
                      <a:pt x="868" y="667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2"/>
              <p:cNvSpPr/>
              <p:nvPr/>
            </p:nvSpPr>
            <p:spPr>
              <a:xfrm>
                <a:off x="6766750" y="1632563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701" y="868"/>
                      <a:pt x="902" y="668"/>
                      <a:pt x="902" y="434"/>
                    </a:cubicBezTo>
                    <a:cubicBezTo>
                      <a:pt x="902" y="201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2"/>
              <p:cNvSpPr/>
              <p:nvPr/>
            </p:nvSpPr>
            <p:spPr>
              <a:xfrm>
                <a:off x="6796775" y="15883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2"/>
              <p:cNvSpPr/>
              <p:nvPr/>
            </p:nvSpPr>
            <p:spPr>
              <a:xfrm>
                <a:off x="67375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2"/>
              <p:cNvSpPr/>
              <p:nvPr/>
            </p:nvSpPr>
            <p:spPr>
              <a:xfrm>
                <a:off x="67375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2"/>
              <p:cNvSpPr/>
              <p:nvPr/>
            </p:nvSpPr>
            <p:spPr>
              <a:xfrm>
                <a:off x="66783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2"/>
              <p:cNvSpPr/>
              <p:nvPr/>
            </p:nvSpPr>
            <p:spPr>
              <a:xfrm>
                <a:off x="67375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2"/>
              <p:cNvSpPr/>
              <p:nvPr/>
            </p:nvSpPr>
            <p:spPr>
              <a:xfrm>
                <a:off x="66783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2"/>
              <p:cNvSpPr/>
              <p:nvPr/>
            </p:nvSpPr>
            <p:spPr>
              <a:xfrm>
                <a:off x="6707550" y="1544163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68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2"/>
              <p:cNvSpPr/>
              <p:nvPr/>
            </p:nvSpPr>
            <p:spPr>
              <a:xfrm>
                <a:off x="67375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2"/>
              <p:cNvSpPr/>
              <p:nvPr/>
            </p:nvSpPr>
            <p:spPr>
              <a:xfrm>
                <a:off x="66783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2"/>
              <p:cNvSpPr/>
              <p:nvPr/>
            </p:nvSpPr>
            <p:spPr>
              <a:xfrm>
                <a:off x="6737575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0"/>
                      <a:pt x="0" y="434"/>
                    </a:cubicBezTo>
                    <a:cubicBezTo>
                      <a:pt x="0" y="667"/>
                      <a:pt x="201" y="868"/>
                      <a:pt x="434" y="868"/>
                    </a:cubicBezTo>
                    <a:cubicBezTo>
                      <a:pt x="668" y="868"/>
                      <a:pt x="868" y="667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2"/>
              <p:cNvSpPr/>
              <p:nvPr/>
            </p:nvSpPr>
            <p:spPr>
              <a:xfrm>
                <a:off x="6678375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667" y="868"/>
                      <a:pt x="867" y="667"/>
                      <a:pt x="867" y="434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2"/>
              <p:cNvSpPr/>
              <p:nvPr/>
            </p:nvSpPr>
            <p:spPr>
              <a:xfrm>
                <a:off x="6707550" y="1632563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68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2"/>
              <p:cNvSpPr/>
              <p:nvPr/>
            </p:nvSpPr>
            <p:spPr>
              <a:xfrm>
                <a:off x="67375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2"/>
              <p:cNvSpPr/>
              <p:nvPr/>
            </p:nvSpPr>
            <p:spPr>
              <a:xfrm>
                <a:off x="66783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2"/>
              <p:cNvSpPr/>
              <p:nvPr/>
            </p:nvSpPr>
            <p:spPr>
              <a:xfrm>
                <a:off x="66783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2"/>
              <p:cNvSpPr/>
              <p:nvPr/>
            </p:nvSpPr>
            <p:spPr>
              <a:xfrm>
                <a:off x="661915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2"/>
              <p:cNvSpPr/>
              <p:nvPr/>
            </p:nvSpPr>
            <p:spPr>
              <a:xfrm>
                <a:off x="66783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2"/>
              <p:cNvSpPr/>
              <p:nvPr/>
            </p:nvSpPr>
            <p:spPr>
              <a:xfrm>
                <a:off x="66191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2"/>
              <p:cNvSpPr/>
              <p:nvPr/>
            </p:nvSpPr>
            <p:spPr>
              <a:xfrm>
                <a:off x="6649175" y="15441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2"/>
              <p:cNvSpPr/>
              <p:nvPr/>
            </p:nvSpPr>
            <p:spPr>
              <a:xfrm>
                <a:off x="66783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2"/>
              <p:cNvSpPr/>
              <p:nvPr/>
            </p:nvSpPr>
            <p:spPr>
              <a:xfrm>
                <a:off x="661915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2"/>
              <p:cNvSpPr/>
              <p:nvPr/>
            </p:nvSpPr>
            <p:spPr>
              <a:xfrm>
                <a:off x="6678375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667" y="868"/>
                      <a:pt x="867" y="667"/>
                      <a:pt x="867" y="434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2"/>
              <p:cNvSpPr/>
              <p:nvPr/>
            </p:nvSpPr>
            <p:spPr>
              <a:xfrm>
                <a:off x="6619150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667"/>
                      <a:pt x="201" y="868"/>
                      <a:pt x="434" y="868"/>
                    </a:cubicBezTo>
                    <a:cubicBezTo>
                      <a:pt x="701" y="868"/>
                      <a:pt x="868" y="667"/>
                      <a:pt x="868" y="434"/>
                    </a:cubicBezTo>
                    <a:cubicBezTo>
                      <a:pt x="868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2"/>
              <p:cNvSpPr/>
              <p:nvPr/>
            </p:nvSpPr>
            <p:spPr>
              <a:xfrm>
                <a:off x="6649175" y="16325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2"/>
              <p:cNvSpPr/>
              <p:nvPr/>
            </p:nvSpPr>
            <p:spPr>
              <a:xfrm>
                <a:off x="66783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2"/>
              <p:cNvSpPr/>
              <p:nvPr/>
            </p:nvSpPr>
            <p:spPr>
              <a:xfrm>
                <a:off x="66191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2"/>
              <p:cNvSpPr/>
              <p:nvPr/>
            </p:nvSpPr>
            <p:spPr>
              <a:xfrm>
                <a:off x="661915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2"/>
              <p:cNvSpPr/>
              <p:nvPr/>
            </p:nvSpPr>
            <p:spPr>
              <a:xfrm>
                <a:off x="6559950" y="14999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2"/>
              <p:cNvSpPr/>
              <p:nvPr/>
            </p:nvSpPr>
            <p:spPr>
              <a:xfrm>
                <a:off x="66191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2"/>
              <p:cNvSpPr/>
              <p:nvPr/>
            </p:nvSpPr>
            <p:spPr>
              <a:xfrm>
                <a:off x="6559950" y="15883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2"/>
              <p:cNvSpPr/>
              <p:nvPr/>
            </p:nvSpPr>
            <p:spPr>
              <a:xfrm>
                <a:off x="6589975" y="15441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2"/>
              <p:cNvSpPr/>
              <p:nvPr/>
            </p:nvSpPr>
            <p:spPr>
              <a:xfrm>
                <a:off x="661915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2"/>
              <p:cNvSpPr/>
              <p:nvPr/>
            </p:nvSpPr>
            <p:spPr>
              <a:xfrm>
                <a:off x="6559950" y="14999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2"/>
              <p:cNvSpPr/>
              <p:nvPr/>
            </p:nvSpPr>
            <p:spPr>
              <a:xfrm>
                <a:off x="6619150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667"/>
                      <a:pt x="201" y="868"/>
                      <a:pt x="434" y="868"/>
                    </a:cubicBezTo>
                    <a:cubicBezTo>
                      <a:pt x="701" y="868"/>
                      <a:pt x="868" y="667"/>
                      <a:pt x="868" y="434"/>
                    </a:cubicBezTo>
                    <a:cubicBezTo>
                      <a:pt x="868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2"/>
              <p:cNvSpPr/>
              <p:nvPr/>
            </p:nvSpPr>
            <p:spPr>
              <a:xfrm>
                <a:off x="6559950" y="16767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701" y="868"/>
                      <a:pt x="901" y="667"/>
                      <a:pt x="901" y="434"/>
                    </a:cubicBezTo>
                    <a:cubicBezTo>
                      <a:pt x="901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2"/>
              <p:cNvSpPr/>
              <p:nvPr/>
            </p:nvSpPr>
            <p:spPr>
              <a:xfrm>
                <a:off x="6589975" y="16325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2"/>
              <p:cNvSpPr/>
              <p:nvPr/>
            </p:nvSpPr>
            <p:spPr>
              <a:xfrm>
                <a:off x="66191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2"/>
              <p:cNvSpPr/>
              <p:nvPr/>
            </p:nvSpPr>
            <p:spPr>
              <a:xfrm>
                <a:off x="6559950" y="15883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2"/>
              <p:cNvSpPr/>
              <p:nvPr/>
            </p:nvSpPr>
            <p:spPr>
              <a:xfrm>
                <a:off x="6559950" y="14999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2"/>
              <p:cNvSpPr/>
              <p:nvPr/>
            </p:nvSpPr>
            <p:spPr>
              <a:xfrm>
                <a:off x="6559950" y="15883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2"/>
              <p:cNvSpPr/>
              <p:nvPr/>
            </p:nvSpPr>
            <p:spPr>
              <a:xfrm>
                <a:off x="65015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8" y="668"/>
                      <a:pt x="868" y="434"/>
                    </a:cubicBezTo>
                    <a:cubicBezTo>
                      <a:pt x="868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2"/>
              <p:cNvSpPr/>
              <p:nvPr/>
            </p:nvSpPr>
            <p:spPr>
              <a:xfrm>
                <a:off x="6559950" y="14999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2"/>
              <p:cNvSpPr/>
              <p:nvPr/>
            </p:nvSpPr>
            <p:spPr>
              <a:xfrm>
                <a:off x="6559950" y="16767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701" y="868"/>
                      <a:pt x="901" y="667"/>
                      <a:pt x="901" y="434"/>
                    </a:cubicBezTo>
                    <a:cubicBezTo>
                      <a:pt x="901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2"/>
              <p:cNvSpPr/>
              <p:nvPr/>
            </p:nvSpPr>
            <p:spPr>
              <a:xfrm>
                <a:off x="6501575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667" y="868"/>
                      <a:pt x="868" y="667"/>
                      <a:pt x="868" y="434"/>
                    </a:cubicBezTo>
                    <a:cubicBezTo>
                      <a:pt x="868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2"/>
              <p:cNvSpPr/>
              <p:nvPr/>
            </p:nvSpPr>
            <p:spPr>
              <a:xfrm>
                <a:off x="6530750" y="16325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2"/>
              <p:cNvSpPr/>
              <p:nvPr/>
            </p:nvSpPr>
            <p:spPr>
              <a:xfrm>
                <a:off x="6559950" y="15883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2"/>
              <p:cNvSpPr/>
              <p:nvPr/>
            </p:nvSpPr>
            <p:spPr>
              <a:xfrm>
                <a:off x="65015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8" y="668"/>
                      <a:pt x="868" y="434"/>
                    </a:cubicBezTo>
                    <a:cubicBezTo>
                      <a:pt x="868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2"/>
              <p:cNvSpPr/>
              <p:nvPr/>
            </p:nvSpPr>
            <p:spPr>
              <a:xfrm>
                <a:off x="65015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8" y="668"/>
                      <a:pt x="868" y="434"/>
                    </a:cubicBezTo>
                    <a:cubicBezTo>
                      <a:pt x="868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2"/>
              <p:cNvSpPr/>
              <p:nvPr/>
            </p:nvSpPr>
            <p:spPr>
              <a:xfrm>
                <a:off x="6442350" y="15883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2"/>
              <p:cNvSpPr/>
              <p:nvPr/>
            </p:nvSpPr>
            <p:spPr>
              <a:xfrm>
                <a:off x="6501575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667" y="868"/>
                      <a:pt x="868" y="667"/>
                      <a:pt x="868" y="434"/>
                    </a:cubicBezTo>
                    <a:cubicBezTo>
                      <a:pt x="868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2"/>
              <p:cNvSpPr/>
              <p:nvPr/>
            </p:nvSpPr>
            <p:spPr>
              <a:xfrm>
                <a:off x="6442350" y="16767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667"/>
                      <a:pt x="201" y="868"/>
                      <a:pt x="435" y="868"/>
                    </a:cubicBezTo>
                    <a:cubicBezTo>
                      <a:pt x="668" y="868"/>
                      <a:pt x="868" y="667"/>
                      <a:pt x="868" y="434"/>
                    </a:cubicBezTo>
                    <a:cubicBezTo>
                      <a:pt x="868" y="200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2"/>
              <p:cNvSpPr/>
              <p:nvPr/>
            </p:nvSpPr>
            <p:spPr>
              <a:xfrm>
                <a:off x="6471550" y="16325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2"/>
              <p:cNvSpPr/>
              <p:nvPr/>
            </p:nvSpPr>
            <p:spPr>
              <a:xfrm>
                <a:off x="65015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8" y="668"/>
                      <a:pt x="868" y="434"/>
                    </a:cubicBezTo>
                    <a:cubicBezTo>
                      <a:pt x="868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2"/>
              <p:cNvSpPr/>
              <p:nvPr/>
            </p:nvSpPr>
            <p:spPr>
              <a:xfrm>
                <a:off x="6442350" y="15883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2"/>
              <p:cNvSpPr/>
              <p:nvPr/>
            </p:nvSpPr>
            <p:spPr>
              <a:xfrm>
                <a:off x="6442350" y="15883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2"/>
              <p:cNvSpPr/>
              <p:nvPr/>
            </p:nvSpPr>
            <p:spPr>
              <a:xfrm>
                <a:off x="63831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2"/>
              <p:cNvSpPr/>
              <p:nvPr/>
            </p:nvSpPr>
            <p:spPr>
              <a:xfrm>
                <a:off x="6442350" y="16767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667"/>
                      <a:pt x="201" y="868"/>
                      <a:pt x="435" y="868"/>
                    </a:cubicBezTo>
                    <a:cubicBezTo>
                      <a:pt x="668" y="868"/>
                      <a:pt x="868" y="667"/>
                      <a:pt x="868" y="434"/>
                    </a:cubicBezTo>
                    <a:cubicBezTo>
                      <a:pt x="868" y="200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2"/>
              <p:cNvSpPr/>
              <p:nvPr/>
            </p:nvSpPr>
            <p:spPr>
              <a:xfrm>
                <a:off x="6383150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667"/>
                      <a:pt x="201" y="868"/>
                      <a:pt x="434" y="868"/>
                    </a:cubicBezTo>
                    <a:cubicBezTo>
                      <a:pt x="668" y="868"/>
                      <a:pt x="868" y="667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2"/>
              <p:cNvSpPr/>
              <p:nvPr/>
            </p:nvSpPr>
            <p:spPr>
              <a:xfrm>
                <a:off x="6412350" y="16325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2"/>
              <p:cNvSpPr/>
              <p:nvPr/>
            </p:nvSpPr>
            <p:spPr>
              <a:xfrm>
                <a:off x="6442350" y="15883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2"/>
              <p:cNvSpPr/>
              <p:nvPr/>
            </p:nvSpPr>
            <p:spPr>
              <a:xfrm>
                <a:off x="63831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2"/>
              <p:cNvSpPr/>
              <p:nvPr/>
            </p:nvSpPr>
            <p:spPr>
              <a:xfrm>
                <a:off x="63831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2"/>
              <p:cNvSpPr/>
              <p:nvPr/>
            </p:nvSpPr>
            <p:spPr>
              <a:xfrm>
                <a:off x="63239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8" y="668"/>
                      <a:pt x="868" y="434"/>
                    </a:cubicBezTo>
                    <a:cubicBezTo>
                      <a:pt x="868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2"/>
              <p:cNvSpPr/>
              <p:nvPr/>
            </p:nvSpPr>
            <p:spPr>
              <a:xfrm>
                <a:off x="6383150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667"/>
                      <a:pt x="201" y="868"/>
                      <a:pt x="434" y="868"/>
                    </a:cubicBezTo>
                    <a:cubicBezTo>
                      <a:pt x="668" y="868"/>
                      <a:pt x="868" y="667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2"/>
              <p:cNvSpPr/>
              <p:nvPr/>
            </p:nvSpPr>
            <p:spPr>
              <a:xfrm>
                <a:off x="6323950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667" y="868"/>
                      <a:pt x="868" y="667"/>
                      <a:pt x="868" y="434"/>
                    </a:cubicBezTo>
                    <a:cubicBezTo>
                      <a:pt x="868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2"/>
              <p:cNvSpPr/>
              <p:nvPr/>
            </p:nvSpPr>
            <p:spPr>
              <a:xfrm>
                <a:off x="6353125" y="1632563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68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2"/>
              <p:cNvSpPr/>
              <p:nvPr/>
            </p:nvSpPr>
            <p:spPr>
              <a:xfrm>
                <a:off x="63831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2"/>
              <p:cNvSpPr/>
              <p:nvPr/>
            </p:nvSpPr>
            <p:spPr>
              <a:xfrm>
                <a:off x="63239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8" y="668"/>
                      <a:pt x="868" y="434"/>
                    </a:cubicBezTo>
                    <a:cubicBezTo>
                      <a:pt x="868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78" name="Google Shape;778;p2"/>
            <p:cNvGrpSpPr/>
            <p:nvPr/>
          </p:nvGrpSpPr>
          <p:grpSpPr>
            <a:xfrm>
              <a:off x="5350843" y="-268677"/>
              <a:ext cx="1157540" cy="757762"/>
              <a:chOff x="6323950" y="1278138"/>
              <a:chExt cx="642150" cy="420325"/>
            </a:xfrm>
          </p:grpSpPr>
          <p:sp>
            <p:nvSpPr>
              <p:cNvPr id="779" name="Google Shape;779;p2"/>
              <p:cNvSpPr/>
              <p:nvPr/>
            </p:nvSpPr>
            <p:spPr>
              <a:xfrm>
                <a:off x="6353125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68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68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2"/>
              <p:cNvSpPr/>
              <p:nvPr/>
            </p:nvSpPr>
            <p:spPr>
              <a:xfrm>
                <a:off x="6412350" y="1454938"/>
                <a:ext cx="225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2"/>
              <p:cNvSpPr/>
              <p:nvPr/>
            </p:nvSpPr>
            <p:spPr>
              <a:xfrm>
                <a:off x="638315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2"/>
              <p:cNvSpPr/>
              <p:nvPr/>
            </p:nvSpPr>
            <p:spPr>
              <a:xfrm>
                <a:off x="6353125" y="1544163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68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2"/>
              <p:cNvSpPr/>
              <p:nvPr/>
            </p:nvSpPr>
            <p:spPr>
              <a:xfrm>
                <a:off x="6412350" y="15441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2"/>
              <p:cNvSpPr/>
              <p:nvPr/>
            </p:nvSpPr>
            <p:spPr>
              <a:xfrm>
                <a:off x="6353125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68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2"/>
              <p:cNvSpPr/>
              <p:nvPr/>
            </p:nvSpPr>
            <p:spPr>
              <a:xfrm>
                <a:off x="6412350" y="1366538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2"/>
              <p:cNvSpPr/>
              <p:nvPr/>
            </p:nvSpPr>
            <p:spPr>
              <a:xfrm>
                <a:off x="6383150" y="14107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2"/>
              <p:cNvSpPr/>
              <p:nvPr/>
            </p:nvSpPr>
            <p:spPr>
              <a:xfrm>
                <a:off x="6353125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68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68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2"/>
              <p:cNvSpPr/>
              <p:nvPr/>
            </p:nvSpPr>
            <p:spPr>
              <a:xfrm>
                <a:off x="6412350" y="1454938"/>
                <a:ext cx="225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2"/>
              <p:cNvSpPr/>
              <p:nvPr/>
            </p:nvSpPr>
            <p:spPr>
              <a:xfrm>
                <a:off x="6353125" y="12781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68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2"/>
              <p:cNvSpPr/>
              <p:nvPr/>
            </p:nvSpPr>
            <p:spPr>
              <a:xfrm>
                <a:off x="6412350" y="1278138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2"/>
              <p:cNvSpPr/>
              <p:nvPr/>
            </p:nvSpPr>
            <p:spPr>
              <a:xfrm>
                <a:off x="6383150" y="13223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2"/>
              <p:cNvSpPr/>
              <p:nvPr/>
            </p:nvSpPr>
            <p:spPr>
              <a:xfrm>
                <a:off x="6353125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68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2"/>
              <p:cNvSpPr/>
              <p:nvPr/>
            </p:nvSpPr>
            <p:spPr>
              <a:xfrm>
                <a:off x="6412350" y="1366538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2"/>
              <p:cNvSpPr/>
              <p:nvPr/>
            </p:nvSpPr>
            <p:spPr>
              <a:xfrm>
                <a:off x="6412350" y="1454938"/>
                <a:ext cx="225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2"/>
              <p:cNvSpPr/>
              <p:nvPr/>
            </p:nvSpPr>
            <p:spPr>
              <a:xfrm>
                <a:off x="6471550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0" y="200"/>
                      <a:pt x="0" y="467"/>
                    </a:cubicBezTo>
                    <a:cubicBezTo>
                      <a:pt x="0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2"/>
              <p:cNvSpPr/>
              <p:nvPr/>
            </p:nvSpPr>
            <p:spPr>
              <a:xfrm>
                <a:off x="6442350" y="14999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797;p2"/>
              <p:cNvSpPr/>
              <p:nvPr/>
            </p:nvSpPr>
            <p:spPr>
              <a:xfrm>
                <a:off x="6412350" y="15441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798;p2"/>
              <p:cNvSpPr/>
              <p:nvPr/>
            </p:nvSpPr>
            <p:spPr>
              <a:xfrm>
                <a:off x="6471550" y="15441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2"/>
              <p:cNvSpPr/>
              <p:nvPr/>
            </p:nvSpPr>
            <p:spPr>
              <a:xfrm>
                <a:off x="6412350" y="1366538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2"/>
              <p:cNvSpPr/>
              <p:nvPr/>
            </p:nvSpPr>
            <p:spPr>
              <a:xfrm>
                <a:off x="6471550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2"/>
              <p:cNvSpPr/>
              <p:nvPr/>
            </p:nvSpPr>
            <p:spPr>
              <a:xfrm>
                <a:off x="6442350" y="1410738"/>
                <a:ext cx="217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901" extrusionOk="0">
                    <a:moveTo>
                      <a:pt x="435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701"/>
                      <a:pt x="201" y="901"/>
                      <a:pt x="435" y="901"/>
                    </a:cubicBezTo>
                    <a:cubicBezTo>
                      <a:pt x="668" y="901"/>
                      <a:pt x="868" y="701"/>
                      <a:pt x="868" y="434"/>
                    </a:cubicBezTo>
                    <a:cubicBezTo>
                      <a:pt x="868" y="200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2"/>
              <p:cNvSpPr/>
              <p:nvPr/>
            </p:nvSpPr>
            <p:spPr>
              <a:xfrm>
                <a:off x="6412350" y="1454938"/>
                <a:ext cx="225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2"/>
              <p:cNvSpPr/>
              <p:nvPr/>
            </p:nvSpPr>
            <p:spPr>
              <a:xfrm>
                <a:off x="6471550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0" y="200"/>
                      <a:pt x="0" y="467"/>
                    </a:cubicBezTo>
                    <a:cubicBezTo>
                      <a:pt x="0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2"/>
              <p:cNvSpPr/>
              <p:nvPr/>
            </p:nvSpPr>
            <p:spPr>
              <a:xfrm>
                <a:off x="6412350" y="1278138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2"/>
              <p:cNvSpPr/>
              <p:nvPr/>
            </p:nvSpPr>
            <p:spPr>
              <a:xfrm>
                <a:off x="6471550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2"/>
              <p:cNvSpPr/>
              <p:nvPr/>
            </p:nvSpPr>
            <p:spPr>
              <a:xfrm>
                <a:off x="6442350" y="13223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2"/>
              <p:cNvSpPr/>
              <p:nvPr/>
            </p:nvSpPr>
            <p:spPr>
              <a:xfrm>
                <a:off x="6412350" y="1366538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2"/>
              <p:cNvSpPr/>
              <p:nvPr/>
            </p:nvSpPr>
            <p:spPr>
              <a:xfrm>
                <a:off x="6471550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2"/>
              <p:cNvSpPr/>
              <p:nvPr/>
            </p:nvSpPr>
            <p:spPr>
              <a:xfrm>
                <a:off x="6471550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0" y="200"/>
                      <a:pt x="0" y="467"/>
                    </a:cubicBezTo>
                    <a:cubicBezTo>
                      <a:pt x="0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2"/>
              <p:cNvSpPr/>
              <p:nvPr/>
            </p:nvSpPr>
            <p:spPr>
              <a:xfrm>
                <a:off x="6530750" y="1454938"/>
                <a:ext cx="217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2"/>
              <p:cNvSpPr/>
              <p:nvPr/>
            </p:nvSpPr>
            <p:spPr>
              <a:xfrm>
                <a:off x="65015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8" y="668"/>
                      <a:pt x="868" y="434"/>
                    </a:cubicBezTo>
                    <a:cubicBezTo>
                      <a:pt x="868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2"/>
              <p:cNvSpPr/>
              <p:nvPr/>
            </p:nvSpPr>
            <p:spPr>
              <a:xfrm>
                <a:off x="6471550" y="15441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2"/>
              <p:cNvSpPr/>
              <p:nvPr/>
            </p:nvSpPr>
            <p:spPr>
              <a:xfrm>
                <a:off x="6530750" y="15441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2"/>
              <p:cNvSpPr/>
              <p:nvPr/>
            </p:nvSpPr>
            <p:spPr>
              <a:xfrm>
                <a:off x="6471550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2"/>
              <p:cNvSpPr/>
              <p:nvPr/>
            </p:nvSpPr>
            <p:spPr>
              <a:xfrm>
                <a:off x="6530750" y="13665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2"/>
              <p:cNvSpPr/>
              <p:nvPr/>
            </p:nvSpPr>
            <p:spPr>
              <a:xfrm>
                <a:off x="6501575" y="14107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667" y="901"/>
                      <a:pt x="868" y="701"/>
                      <a:pt x="868" y="434"/>
                    </a:cubicBezTo>
                    <a:cubicBezTo>
                      <a:pt x="868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2"/>
              <p:cNvSpPr/>
              <p:nvPr/>
            </p:nvSpPr>
            <p:spPr>
              <a:xfrm>
                <a:off x="6471550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0" y="200"/>
                      <a:pt x="0" y="467"/>
                    </a:cubicBezTo>
                    <a:cubicBezTo>
                      <a:pt x="0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2"/>
              <p:cNvSpPr/>
              <p:nvPr/>
            </p:nvSpPr>
            <p:spPr>
              <a:xfrm>
                <a:off x="6530750" y="1454938"/>
                <a:ext cx="217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2"/>
              <p:cNvSpPr/>
              <p:nvPr/>
            </p:nvSpPr>
            <p:spPr>
              <a:xfrm>
                <a:off x="6471550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2"/>
              <p:cNvSpPr/>
              <p:nvPr/>
            </p:nvSpPr>
            <p:spPr>
              <a:xfrm>
                <a:off x="6530750" y="12781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2"/>
              <p:cNvSpPr/>
              <p:nvPr/>
            </p:nvSpPr>
            <p:spPr>
              <a:xfrm>
                <a:off x="6501575" y="13223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8" y="668"/>
                      <a:pt x="868" y="434"/>
                    </a:cubicBezTo>
                    <a:cubicBezTo>
                      <a:pt x="868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2"/>
              <p:cNvSpPr/>
              <p:nvPr/>
            </p:nvSpPr>
            <p:spPr>
              <a:xfrm>
                <a:off x="6471550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2"/>
              <p:cNvSpPr/>
              <p:nvPr/>
            </p:nvSpPr>
            <p:spPr>
              <a:xfrm>
                <a:off x="6530750" y="13665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2"/>
              <p:cNvSpPr/>
              <p:nvPr/>
            </p:nvSpPr>
            <p:spPr>
              <a:xfrm>
                <a:off x="6530750" y="1454938"/>
                <a:ext cx="217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2"/>
              <p:cNvSpPr/>
              <p:nvPr/>
            </p:nvSpPr>
            <p:spPr>
              <a:xfrm>
                <a:off x="65899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667" y="901"/>
                      <a:pt x="867" y="701"/>
                      <a:pt x="867" y="467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826;p2"/>
              <p:cNvSpPr/>
              <p:nvPr/>
            </p:nvSpPr>
            <p:spPr>
              <a:xfrm>
                <a:off x="6530750" y="15441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2"/>
              <p:cNvSpPr/>
              <p:nvPr/>
            </p:nvSpPr>
            <p:spPr>
              <a:xfrm>
                <a:off x="6530750" y="13665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2"/>
              <p:cNvSpPr/>
              <p:nvPr/>
            </p:nvSpPr>
            <p:spPr>
              <a:xfrm>
                <a:off x="65899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667" y="868"/>
                      <a:pt x="867" y="701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2"/>
              <p:cNvSpPr/>
              <p:nvPr/>
            </p:nvSpPr>
            <p:spPr>
              <a:xfrm>
                <a:off x="6559950" y="1410738"/>
                <a:ext cx="225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701" y="901"/>
                      <a:pt x="901" y="701"/>
                      <a:pt x="901" y="434"/>
                    </a:cubicBezTo>
                    <a:cubicBezTo>
                      <a:pt x="901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2"/>
              <p:cNvSpPr/>
              <p:nvPr/>
            </p:nvSpPr>
            <p:spPr>
              <a:xfrm>
                <a:off x="6530750" y="1454938"/>
                <a:ext cx="217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2"/>
              <p:cNvSpPr/>
              <p:nvPr/>
            </p:nvSpPr>
            <p:spPr>
              <a:xfrm>
                <a:off x="65899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667" y="901"/>
                      <a:pt x="867" y="701"/>
                      <a:pt x="867" y="467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2"/>
              <p:cNvSpPr/>
              <p:nvPr/>
            </p:nvSpPr>
            <p:spPr>
              <a:xfrm>
                <a:off x="6530750" y="12781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2"/>
              <p:cNvSpPr/>
              <p:nvPr/>
            </p:nvSpPr>
            <p:spPr>
              <a:xfrm>
                <a:off x="6589975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2"/>
              <p:cNvSpPr/>
              <p:nvPr/>
            </p:nvSpPr>
            <p:spPr>
              <a:xfrm>
                <a:off x="6559950" y="1322338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2"/>
              <p:cNvSpPr/>
              <p:nvPr/>
            </p:nvSpPr>
            <p:spPr>
              <a:xfrm>
                <a:off x="6530750" y="13665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2"/>
              <p:cNvSpPr/>
              <p:nvPr/>
            </p:nvSpPr>
            <p:spPr>
              <a:xfrm>
                <a:off x="65899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667" y="868"/>
                      <a:pt x="867" y="701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2"/>
              <p:cNvSpPr/>
              <p:nvPr/>
            </p:nvSpPr>
            <p:spPr>
              <a:xfrm>
                <a:off x="65899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667" y="901"/>
                      <a:pt x="867" y="701"/>
                      <a:pt x="867" y="467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2"/>
              <p:cNvSpPr/>
              <p:nvPr/>
            </p:nvSpPr>
            <p:spPr>
              <a:xfrm>
                <a:off x="66491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2"/>
              <p:cNvSpPr/>
              <p:nvPr/>
            </p:nvSpPr>
            <p:spPr>
              <a:xfrm>
                <a:off x="65899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667" y="868"/>
                      <a:pt x="867" y="701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2"/>
              <p:cNvSpPr/>
              <p:nvPr/>
            </p:nvSpPr>
            <p:spPr>
              <a:xfrm>
                <a:off x="66491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2"/>
              <p:cNvSpPr/>
              <p:nvPr/>
            </p:nvSpPr>
            <p:spPr>
              <a:xfrm>
                <a:off x="6619150" y="14107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701" y="901"/>
                      <a:pt x="868" y="701"/>
                      <a:pt x="868" y="434"/>
                    </a:cubicBezTo>
                    <a:cubicBezTo>
                      <a:pt x="868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2"/>
              <p:cNvSpPr/>
              <p:nvPr/>
            </p:nvSpPr>
            <p:spPr>
              <a:xfrm>
                <a:off x="65899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667" y="901"/>
                      <a:pt x="867" y="701"/>
                      <a:pt x="867" y="467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2"/>
              <p:cNvSpPr/>
              <p:nvPr/>
            </p:nvSpPr>
            <p:spPr>
              <a:xfrm>
                <a:off x="66491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2"/>
              <p:cNvSpPr/>
              <p:nvPr/>
            </p:nvSpPr>
            <p:spPr>
              <a:xfrm>
                <a:off x="6589975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2"/>
              <p:cNvSpPr/>
              <p:nvPr/>
            </p:nvSpPr>
            <p:spPr>
              <a:xfrm>
                <a:off x="6649175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2"/>
              <p:cNvSpPr/>
              <p:nvPr/>
            </p:nvSpPr>
            <p:spPr>
              <a:xfrm>
                <a:off x="6619150" y="13223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2"/>
              <p:cNvSpPr/>
              <p:nvPr/>
            </p:nvSpPr>
            <p:spPr>
              <a:xfrm>
                <a:off x="65899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667" y="868"/>
                      <a:pt x="867" y="701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2"/>
              <p:cNvSpPr/>
              <p:nvPr/>
            </p:nvSpPr>
            <p:spPr>
              <a:xfrm>
                <a:off x="66491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2"/>
              <p:cNvSpPr/>
              <p:nvPr/>
            </p:nvSpPr>
            <p:spPr>
              <a:xfrm>
                <a:off x="66491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2"/>
              <p:cNvSpPr/>
              <p:nvPr/>
            </p:nvSpPr>
            <p:spPr>
              <a:xfrm>
                <a:off x="6707550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68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68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2"/>
              <p:cNvSpPr/>
              <p:nvPr/>
            </p:nvSpPr>
            <p:spPr>
              <a:xfrm>
                <a:off x="66491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2"/>
              <p:cNvSpPr/>
              <p:nvPr/>
            </p:nvSpPr>
            <p:spPr>
              <a:xfrm>
                <a:off x="6707550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68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2"/>
              <p:cNvSpPr/>
              <p:nvPr/>
            </p:nvSpPr>
            <p:spPr>
              <a:xfrm>
                <a:off x="6678375" y="14107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667" y="901"/>
                      <a:pt x="867" y="701"/>
                      <a:pt x="867" y="434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2"/>
              <p:cNvSpPr/>
              <p:nvPr/>
            </p:nvSpPr>
            <p:spPr>
              <a:xfrm>
                <a:off x="66491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2"/>
              <p:cNvSpPr/>
              <p:nvPr/>
            </p:nvSpPr>
            <p:spPr>
              <a:xfrm>
                <a:off x="6707550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68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68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2"/>
              <p:cNvSpPr/>
              <p:nvPr/>
            </p:nvSpPr>
            <p:spPr>
              <a:xfrm>
                <a:off x="6649175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2"/>
              <p:cNvSpPr/>
              <p:nvPr/>
            </p:nvSpPr>
            <p:spPr>
              <a:xfrm>
                <a:off x="6707550" y="12781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68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2"/>
              <p:cNvSpPr/>
              <p:nvPr/>
            </p:nvSpPr>
            <p:spPr>
              <a:xfrm>
                <a:off x="6678375" y="13223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2"/>
              <p:cNvSpPr/>
              <p:nvPr/>
            </p:nvSpPr>
            <p:spPr>
              <a:xfrm>
                <a:off x="66491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2"/>
              <p:cNvSpPr/>
              <p:nvPr/>
            </p:nvSpPr>
            <p:spPr>
              <a:xfrm>
                <a:off x="6707550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68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2"/>
              <p:cNvSpPr/>
              <p:nvPr/>
            </p:nvSpPr>
            <p:spPr>
              <a:xfrm>
                <a:off x="6707550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68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68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2"/>
              <p:cNvSpPr/>
              <p:nvPr/>
            </p:nvSpPr>
            <p:spPr>
              <a:xfrm>
                <a:off x="6766750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35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5" y="901"/>
                    </a:cubicBezTo>
                    <a:cubicBezTo>
                      <a:pt x="701" y="901"/>
                      <a:pt x="902" y="701"/>
                      <a:pt x="902" y="467"/>
                    </a:cubicBezTo>
                    <a:cubicBezTo>
                      <a:pt x="902" y="200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2"/>
              <p:cNvSpPr/>
              <p:nvPr/>
            </p:nvSpPr>
            <p:spPr>
              <a:xfrm>
                <a:off x="6707550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68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2"/>
              <p:cNvSpPr/>
              <p:nvPr/>
            </p:nvSpPr>
            <p:spPr>
              <a:xfrm>
                <a:off x="6766750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5" y="868"/>
                    </a:cubicBezTo>
                    <a:cubicBezTo>
                      <a:pt x="701" y="868"/>
                      <a:pt x="902" y="701"/>
                      <a:pt x="902" y="434"/>
                    </a:cubicBezTo>
                    <a:cubicBezTo>
                      <a:pt x="902" y="201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2"/>
              <p:cNvSpPr/>
              <p:nvPr/>
            </p:nvSpPr>
            <p:spPr>
              <a:xfrm>
                <a:off x="6737575" y="14107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0" y="200"/>
                      <a:pt x="0" y="434"/>
                    </a:cubicBezTo>
                    <a:cubicBezTo>
                      <a:pt x="0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2"/>
              <p:cNvSpPr/>
              <p:nvPr/>
            </p:nvSpPr>
            <p:spPr>
              <a:xfrm>
                <a:off x="6707550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68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68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2"/>
              <p:cNvSpPr/>
              <p:nvPr/>
            </p:nvSpPr>
            <p:spPr>
              <a:xfrm>
                <a:off x="6766750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35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5" y="901"/>
                    </a:cubicBezTo>
                    <a:cubicBezTo>
                      <a:pt x="701" y="901"/>
                      <a:pt x="902" y="701"/>
                      <a:pt x="902" y="467"/>
                    </a:cubicBezTo>
                    <a:cubicBezTo>
                      <a:pt x="902" y="200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2"/>
              <p:cNvSpPr/>
              <p:nvPr/>
            </p:nvSpPr>
            <p:spPr>
              <a:xfrm>
                <a:off x="6707550" y="12781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68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2"/>
              <p:cNvSpPr/>
              <p:nvPr/>
            </p:nvSpPr>
            <p:spPr>
              <a:xfrm>
                <a:off x="6766750" y="12781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35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701" y="868"/>
                      <a:pt x="902" y="668"/>
                      <a:pt x="902" y="434"/>
                    </a:cubicBezTo>
                    <a:cubicBezTo>
                      <a:pt x="902" y="201"/>
                      <a:pt x="701" y="1"/>
                      <a:pt x="4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2"/>
              <p:cNvSpPr/>
              <p:nvPr/>
            </p:nvSpPr>
            <p:spPr>
              <a:xfrm>
                <a:off x="6737575" y="13223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2"/>
              <p:cNvSpPr/>
              <p:nvPr/>
            </p:nvSpPr>
            <p:spPr>
              <a:xfrm>
                <a:off x="6707550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68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2"/>
              <p:cNvSpPr/>
              <p:nvPr/>
            </p:nvSpPr>
            <p:spPr>
              <a:xfrm>
                <a:off x="6766750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5" y="868"/>
                    </a:cubicBezTo>
                    <a:cubicBezTo>
                      <a:pt x="701" y="868"/>
                      <a:pt x="902" y="701"/>
                      <a:pt x="902" y="434"/>
                    </a:cubicBezTo>
                    <a:cubicBezTo>
                      <a:pt x="902" y="201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2"/>
              <p:cNvSpPr/>
              <p:nvPr/>
            </p:nvSpPr>
            <p:spPr>
              <a:xfrm>
                <a:off x="6766750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35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5" y="901"/>
                    </a:cubicBezTo>
                    <a:cubicBezTo>
                      <a:pt x="701" y="901"/>
                      <a:pt x="902" y="701"/>
                      <a:pt x="902" y="467"/>
                    </a:cubicBezTo>
                    <a:cubicBezTo>
                      <a:pt x="902" y="200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2"/>
              <p:cNvSpPr/>
              <p:nvPr/>
            </p:nvSpPr>
            <p:spPr>
              <a:xfrm>
                <a:off x="6766750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5" y="868"/>
                    </a:cubicBezTo>
                    <a:cubicBezTo>
                      <a:pt x="701" y="868"/>
                      <a:pt x="902" y="701"/>
                      <a:pt x="902" y="434"/>
                    </a:cubicBezTo>
                    <a:cubicBezTo>
                      <a:pt x="902" y="201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875;p2"/>
              <p:cNvSpPr/>
              <p:nvPr/>
            </p:nvSpPr>
            <p:spPr>
              <a:xfrm>
                <a:off x="68259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701" y="868"/>
                      <a:pt x="868" y="701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2"/>
              <p:cNvSpPr/>
              <p:nvPr/>
            </p:nvSpPr>
            <p:spPr>
              <a:xfrm>
                <a:off x="6766750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35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5" y="901"/>
                    </a:cubicBezTo>
                    <a:cubicBezTo>
                      <a:pt x="701" y="901"/>
                      <a:pt x="902" y="701"/>
                      <a:pt x="902" y="467"/>
                    </a:cubicBezTo>
                    <a:cubicBezTo>
                      <a:pt x="902" y="200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2"/>
              <p:cNvSpPr/>
              <p:nvPr/>
            </p:nvSpPr>
            <p:spPr>
              <a:xfrm>
                <a:off x="6766750" y="12781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35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701" y="868"/>
                      <a:pt x="902" y="668"/>
                      <a:pt x="902" y="434"/>
                    </a:cubicBezTo>
                    <a:cubicBezTo>
                      <a:pt x="902" y="201"/>
                      <a:pt x="701" y="1"/>
                      <a:pt x="4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2"/>
              <p:cNvSpPr/>
              <p:nvPr/>
            </p:nvSpPr>
            <p:spPr>
              <a:xfrm>
                <a:off x="6825975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2"/>
              <p:cNvSpPr/>
              <p:nvPr/>
            </p:nvSpPr>
            <p:spPr>
              <a:xfrm>
                <a:off x="6796775" y="13223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880;p2"/>
              <p:cNvSpPr/>
              <p:nvPr/>
            </p:nvSpPr>
            <p:spPr>
              <a:xfrm>
                <a:off x="6766750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5" y="868"/>
                    </a:cubicBezTo>
                    <a:cubicBezTo>
                      <a:pt x="701" y="868"/>
                      <a:pt x="902" y="701"/>
                      <a:pt x="902" y="434"/>
                    </a:cubicBezTo>
                    <a:cubicBezTo>
                      <a:pt x="902" y="201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" name="Google Shape;881;p2"/>
              <p:cNvSpPr/>
              <p:nvPr/>
            </p:nvSpPr>
            <p:spPr>
              <a:xfrm>
                <a:off x="68259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701" y="868"/>
                      <a:pt x="868" y="701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" name="Google Shape;882;p2"/>
              <p:cNvSpPr/>
              <p:nvPr/>
            </p:nvSpPr>
            <p:spPr>
              <a:xfrm>
                <a:off x="68259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701" y="868"/>
                      <a:pt x="868" y="701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2"/>
              <p:cNvSpPr/>
              <p:nvPr/>
            </p:nvSpPr>
            <p:spPr>
              <a:xfrm>
                <a:off x="68851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2"/>
              <p:cNvSpPr/>
              <p:nvPr/>
            </p:nvSpPr>
            <p:spPr>
              <a:xfrm>
                <a:off x="6825975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2"/>
              <p:cNvSpPr/>
              <p:nvPr/>
            </p:nvSpPr>
            <p:spPr>
              <a:xfrm>
                <a:off x="6885175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2"/>
              <p:cNvSpPr/>
              <p:nvPr/>
            </p:nvSpPr>
            <p:spPr>
              <a:xfrm>
                <a:off x="6856000" y="13223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2"/>
              <p:cNvSpPr/>
              <p:nvPr/>
            </p:nvSpPr>
            <p:spPr>
              <a:xfrm>
                <a:off x="68259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701" y="868"/>
                      <a:pt x="868" y="701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2"/>
              <p:cNvSpPr/>
              <p:nvPr/>
            </p:nvSpPr>
            <p:spPr>
              <a:xfrm>
                <a:off x="68851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2"/>
              <p:cNvSpPr/>
              <p:nvPr/>
            </p:nvSpPr>
            <p:spPr>
              <a:xfrm>
                <a:off x="68851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2"/>
              <p:cNvSpPr/>
              <p:nvPr/>
            </p:nvSpPr>
            <p:spPr>
              <a:xfrm>
                <a:off x="6944375" y="13665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5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2"/>
              <p:cNvSpPr/>
              <p:nvPr/>
            </p:nvSpPr>
            <p:spPr>
              <a:xfrm>
                <a:off x="6885175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2"/>
              <p:cNvSpPr/>
              <p:nvPr/>
            </p:nvSpPr>
            <p:spPr>
              <a:xfrm>
                <a:off x="6944375" y="12781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2"/>
              <p:cNvSpPr/>
              <p:nvPr/>
            </p:nvSpPr>
            <p:spPr>
              <a:xfrm>
                <a:off x="6914375" y="1322338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2"/>
              <p:cNvSpPr/>
              <p:nvPr/>
            </p:nvSpPr>
            <p:spPr>
              <a:xfrm>
                <a:off x="68851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2"/>
              <p:cNvSpPr/>
              <p:nvPr/>
            </p:nvSpPr>
            <p:spPr>
              <a:xfrm>
                <a:off x="6944375" y="13665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5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2"/>
              <p:cNvSpPr/>
              <p:nvPr/>
            </p:nvSpPr>
            <p:spPr>
              <a:xfrm>
                <a:off x="6944375" y="13665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5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2"/>
              <p:cNvSpPr/>
              <p:nvPr/>
            </p:nvSpPr>
            <p:spPr>
              <a:xfrm>
                <a:off x="6944375" y="12781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2"/>
              <p:cNvSpPr/>
              <p:nvPr/>
            </p:nvSpPr>
            <p:spPr>
              <a:xfrm>
                <a:off x="6944375" y="13665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5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2"/>
              <p:cNvSpPr/>
              <p:nvPr/>
            </p:nvSpPr>
            <p:spPr>
              <a:xfrm>
                <a:off x="6914375" y="14999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2"/>
              <p:cNvSpPr/>
              <p:nvPr/>
            </p:nvSpPr>
            <p:spPr>
              <a:xfrm>
                <a:off x="6944375" y="1454938"/>
                <a:ext cx="217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901" extrusionOk="0">
                    <a:moveTo>
                      <a:pt x="435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5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2"/>
              <p:cNvSpPr/>
              <p:nvPr/>
            </p:nvSpPr>
            <p:spPr>
              <a:xfrm>
                <a:off x="6914375" y="1410738"/>
                <a:ext cx="225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1" extrusionOk="0">
                    <a:moveTo>
                      <a:pt x="467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701"/>
                      <a:pt x="200" y="901"/>
                      <a:pt x="467" y="901"/>
                    </a:cubicBezTo>
                    <a:cubicBezTo>
                      <a:pt x="701" y="901"/>
                      <a:pt x="901" y="701"/>
                      <a:pt x="901" y="434"/>
                    </a:cubicBezTo>
                    <a:cubicBezTo>
                      <a:pt x="901" y="200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2"/>
              <p:cNvSpPr/>
              <p:nvPr/>
            </p:nvSpPr>
            <p:spPr>
              <a:xfrm>
                <a:off x="6914375" y="15883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2"/>
              <p:cNvSpPr/>
              <p:nvPr/>
            </p:nvSpPr>
            <p:spPr>
              <a:xfrm>
                <a:off x="6944375" y="15441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2"/>
              <p:cNvSpPr/>
              <p:nvPr/>
            </p:nvSpPr>
            <p:spPr>
              <a:xfrm>
                <a:off x="6914375" y="14999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2"/>
              <p:cNvSpPr/>
              <p:nvPr/>
            </p:nvSpPr>
            <p:spPr>
              <a:xfrm>
                <a:off x="6914375" y="16767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67" y="868"/>
                    </a:cubicBezTo>
                    <a:cubicBezTo>
                      <a:pt x="701" y="868"/>
                      <a:pt x="901" y="667"/>
                      <a:pt x="901" y="434"/>
                    </a:cubicBezTo>
                    <a:cubicBezTo>
                      <a:pt x="901" y="200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2"/>
              <p:cNvSpPr/>
              <p:nvPr/>
            </p:nvSpPr>
            <p:spPr>
              <a:xfrm>
                <a:off x="6944375" y="16325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2"/>
              <p:cNvSpPr/>
              <p:nvPr/>
            </p:nvSpPr>
            <p:spPr>
              <a:xfrm>
                <a:off x="6914375" y="15883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2"/>
              <p:cNvSpPr/>
              <p:nvPr/>
            </p:nvSpPr>
            <p:spPr>
              <a:xfrm>
                <a:off x="6914375" y="14999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2"/>
              <p:cNvSpPr/>
              <p:nvPr/>
            </p:nvSpPr>
            <p:spPr>
              <a:xfrm>
                <a:off x="685600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2"/>
              <p:cNvSpPr/>
              <p:nvPr/>
            </p:nvSpPr>
            <p:spPr>
              <a:xfrm>
                <a:off x="68851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2"/>
              <p:cNvSpPr/>
              <p:nvPr/>
            </p:nvSpPr>
            <p:spPr>
              <a:xfrm>
                <a:off x="6914375" y="1410738"/>
                <a:ext cx="225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1" extrusionOk="0">
                    <a:moveTo>
                      <a:pt x="467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701"/>
                      <a:pt x="200" y="901"/>
                      <a:pt x="467" y="901"/>
                    </a:cubicBezTo>
                    <a:cubicBezTo>
                      <a:pt x="701" y="901"/>
                      <a:pt x="901" y="701"/>
                      <a:pt x="901" y="434"/>
                    </a:cubicBezTo>
                    <a:cubicBezTo>
                      <a:pt x="901" y="200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2"/>
              <p:cNvSpPr/>
              <p:nvPr/>
            </p:nvSpPr>
            <p:spPr>
              <a:xfrm>
                <a:off x="6856000" y="14107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667" y="901"/>
                      <a:pt x="867" y="701"/>
                      <a:pt x="867" y="434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2"/>
              <p:cNvSpPr/>
              <p:nvPr/>
            </p:nvSpPr>
            <p:spPr>
              <a:xfrm>
                <a:off x="6914375" y="15883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2"/>
              <p:cNvSpPr/>
              <p:nvPr/>
            </p:nvSpPr>
            <p:spPr>
              <a:xfrm>
                <a:off x="685600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2"/>
              <p:cNvSpPr/>
              <p:nvPr/>
            </p:nvSpPr>
            <p:spPr>
              <a:xfrm>
                <a:off x="6885175" y="15441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2"/>
              <p:cNvSpPr/>
              <p:nvPr/>
            </p:nvSpPr>
            <p:spPr>
              <a:xfrm>
                <a:off x="6914375" y="14999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2"/>
              <p:cNvSpPr/>
              <p:nvPr/>
            </p:nvSpPr>
            <p:spPr>
              <a:xfrm>
                <a:off x="685600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2"/>
              <p:cNvSpPr/>
              <p:nvPr/>
            </p:nvSpPr>
            <p:spPr>
              <a:xfrm>
                <a:off x="6914375" y="16767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67" y="868"/>
                    </a:cubicBezTo>
                    <a:cubicBezTo>
                      <a:pt x="701" y="868"/>
                      <a:pt x="901" y="667"/>
                      <a:pt x="901" y="434"/>
                    </a:cubicBezTo>
                    <a:cubicBezTo>
                      <a:pt x="901" y="200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2"/>
              <p:cNvSpPr/>
              <p:nvPr/>
            </p:nvSpPr>
            <p:spPr>
              <a:xfrm>
                <a:off x="6856000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667" y="868"/>
                      <a:pt x="867" y="667"/>
                      <a:pt x="867" y="434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2"/>
              <p:cNvSpPr/>
              <p:nvPr/>
            </p:nvSpPr>
            <p:spPr>
              <a:xfrm>
                <a:off x="6885175" y="16325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2"/>
              <p:cNvSpPr/>
              <p:nvPr/>
            </p:nvSpPr>
            <p:spPr>
              <a:xfrm>
                <a:off x="6914375" y="15883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2"/>
              <p:cNvSpPr/>
              <p:nvPr/>
            </p:nvSpPr>
            <p:spPr>
              <a:xfrm>
                <a:off x="685600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2"/>
              <p:cNvSpPr/>
              <p:nvPr/>
            </p:nvSpPr>
            <p:spPr>
              <a:xfrm>
                <a:off x="685600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2"/>
              <p:cNvSpPr/>
              <p:nvPr/>
            </p:nvSpPr>
            <p:spPr>
              <a:xfrm>
                <a:off x="6796775" y="14999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2"/>
              <p:cNvSpPr/>
              <p:nvPr/>
            </p:nvSpPr>
            <p:spPr>
              <a:xfrm>
                <a:off x="68259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701" y="901"/>
                      <a:pt x="868" y="701"/>
                      <a:pt x="868" y="467"/>
                    </a:cubicBezTo>
                    <a:cubicBezTo>
                      <a:pt x="868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2"/>
              <p:cNvSpPr/>
              <p:nvPr/>
            </p:nvSpPr>
            <p:spPr>
              <a:xfrm>
                <a:off x="6856000" y="14107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667" y="901"/>
                      <a:pt x="867" y="701"/>
                      <a:pt x="867" y="434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2"/>
              <p:cNvSpPr/>
              <p:nvPr/>
            </p:nvSpPr>
            <p:spPr>
              <a:xfrm>
                <a:off x="6796775" y="1410738"/>
                <a:ext cx="217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2"/>
              <p:cNvSpPr/>
              <p:nvPr/>
            </p:nvSpPr>
            <p:spPr>
              <a:xfrm>
                <a:off x="685600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2"/>
              <p:cNvSpPr/>
              <p:nvPr/>
            </p:nvSpPr>
            <p:spPr>
              <a:xfrm>
                <a:off x="6796775" y="15883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2"/>
              <p:cNvSpPr/>
              <p:nvPr/>
            </p:nvSpPr>
            <p:spPr>
              <a:xfrm>
                <a:off x="6825975" y="15441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2"/>
              <p:cNvSpPr/>
              <p:nvPr/>
            </p:nvSpPr>
            <p:spPr>
              <a:xfrm>
                <a:off x="685600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2"/>
              <p:cNvSpPr/>
              <p:nvPr/>
            </p:nvSpPr>
            <p:spPr>
              <a:xfrm>
                <a:off x="6796775" y="14999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2"/>
              <p:cNvSpPr/>
              <p:nvPr/>
            </p:nvSpPr>
            <p:spPr>
              <a:xfrm>
                <a:off x="6856000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667" y="868"/>
                      <a:pt x="867" y="667"/>
                      <a:pt x="867" y="434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2"/>
              <p:cNvSpPr/>
              <p:nvPr/>
            </p:nvSpPr>
            <p:spPr>
              <a:xfrm>
                <a:off x="6796775" y="16767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667"/>
                      <a:pt x="201" y="868"/>
                      <a:pt x="434" y="868"/>
                    </a:cubicBezTo>
                    <a:cubicBezTo>
                      <a:pt x="668" y="868"/>
                      <a:pt x="868" y="667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2"/>
              <p:cNvSpPr/>
              <p:nvPr/>
            </p:nvSpPr>
            <p:spPr>
              <a:xfrm>
                <a:off x="6825975" y="16325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2"/>
              <p:cNvSpPr/>
              <p:nvPr/>
            </p:nvSpPr>
            <p:spPr>
              <a:xfrm>
                <a:off x="685600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2"/>
              <p:cNvSpPr/>
              <p:nvPr/>
            </p:nvSpPr>
            <p:spPr>
              <a:xfrm>
                <a:off x="6796775" y="15883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2"/>
              <p:cNvSpPr/>
              <p:nvPr/>
            </p:nvSpPr>
            <p:spPr>
              <a:xfrm>
                <a:off x="6796775" y="14999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2"/>
              <p:cNvSpPr/>
              <p:nvPr/>
            </p:nvSpPr>
            <p:spPr>
              <a:xfrm>
                <a:off x="67375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2"/>
              <p:cNvSpPr/>
              <p:nvPr/>
            </p:nvSpPr>
            <p:spPr>
              <a:xfrm>
                <a:off x="6796775" y="1410738"/>
                <a:ext cx="217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2"/>
              <p:cNvSpPr/>
              <p:nvPr/>
            </p:nvSpPr>
            <p:spPr>
              <a:xfrm>
                <a:off x="6796775" y="15883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2"/>
              <p:cNvSpPr/>
              <p:nvPr/>
            </p:nvSpPr>
            <p:spPr>
              <a:xfrm>
                <a:off x="67375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2"/>
              <p:cNvSpPr/>
              <p:nvPr/>
            </p:nvSpPr>
            <p:spPr>
              <a:xfrm>
                <a:off x="6766750" y="1544163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701" y="868"/>
                      <a:pt x="902" y="668"/>
                      <a:pt x="902" y="434"/>
                    </a:cubicBezTo>
                    <a:cubicBezTo>
                      <a:pt x="902" y="201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2"/>
              <p:cNvSpPr/>
              <p:nvPr/>
            </p:nvSpPr>
            <p:spPr>
              <a:xfrm>
                <a:off x="6796775" y="14999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2"/>
              <p:cNvSpPr/>
              <p:nvPr/>
            </p:nvSpPr>
            <p:spPr>
              <a:xfrm>
                <a:off x="67375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2"/>
              <p:cNvSpPr/>
              <p:nvPr/>
            </p:nvSpPr>
            <p:spPr>
              <a:xfrm>
                <a:off x="6796775" y="16767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667"/>
                      <a:pt x="201" y="868"/>
                      <a:pt x="434" y="868"/>
                    </a:cubicBezTo>
                    <a:cubicBezTo>
                      <a:pt x="668" y="868"/>
                      <a:pt x="868" y="667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2"/>
              <p:cNvSpPr/>
              <p:nvPr/>
            </p:nvSpPr>
            <p:spPr>
              <a:xfrm>
                <a:off x="6737575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0"/>
                      <a:pt x="0" y="434"/>
                    </a:cubicBezTo>
                    <a:cubicBezTo>
                      <a:pt x="0" y="667"/>
                      <a:pt x="201" y="868"/>
                      <a:pt x="434" y="868"/>
                    </a:cubicBezTo>
                    <a:cubicBezTo>
                      <a:pt x="668" y="868"/>
                      <a:pt x="868" y="667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2"/>
              <p:cNvSpPr/>
              <p:nvPr/>
            </p:nvSpPr>
            <p:spPr>
              <a:xfrm>
                <a:off x="6766750" y="1632563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701" y="868"/>
                      <a:pt x="902" y="668"/>
                      <a:pt x="902" y="434"/>
                    </a:cubicBezTo>
                    <a:cubicBezTo>
                      <a:pt x="902" y="201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2"/>
              <p:cNvSpPr/>
              <p:nvPr/>
            </p:nvSpPr>
            <p:spPr>
              <a:xfrm>
                <a:off x="6796775" y="15883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2"/>
              <p:cNvSpPr/>
              <p:nvPr/>
            </p:nvSpPr>
            <p:spPr>
              <a:xfrm>
                <a:off x="67375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2"/>
              <p:cNvSpPr/>
              <p:nvPr/>
            </p:nvSpPr>
            <p:spPr>
              <a:xfrm>
                <a:off x="67375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2"/>
              <p:cNvSpPr/>
              <p:nvPr/>
            </p:nvSpPr>
            <p:spPr>
              <a:xfrm>
                <a:off x="66783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2"/>
              <p:cNvSpPr/>
              <p:nvPr/>
            </p:nvSpPr>
            <p:spPr>
              <a:xfrm>
                <a:off x="67375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2"/>
              <p:cNvSpPr/>
              <p:nvPr/>
            </p:nvSpPr>
            <p:spPr>
              <a:xfrm>
                <a:off x="66783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2"/>
              <p:cNvSpPr/>
              <p:nvPr/>
            </p:nvSpPr>
            <p:spPr>
              <a:xfrm>
                <a:off x="6707550" y="1544163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68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2"/>
              <p:cNvSpPr/>
              <p:nvPr/>
            </p:nvSpPr>
            <p:spPr>
              <a:xfrm>
                <a:off x="67375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2"/>
              <p:cNvSpPr/>
              <p:nvPr/>
            </p:nvSpPr>
            <p:spPr>
              <a:xfrm>
                <a:off x="66783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2"/>
              <p:cNvSpPr/>
              <p:nvPr/>
            </p:nvSpPr>
            <p:spPr>
              <a:xfrm>
                <a:off x="6737575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0"/>
                      <a:pt x="0" y="434"/>
                    </a:cubicBezTo>
                    <a:cubicBezTo>
                      <a:pt x="0" y="667"/>
                      <a:pt x="201" y="868"/>
                      <a:pt x="434" y="868"/>
                    </a:cubicBezTo>
                    <a:cubicBezTo>
                      <a:pt x="668" y="868"/>
                      <a:pt x="868" y="667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2"/>
              <p:cNvSpPr/>
              <p:nvPr/>
            </p:nvSpPr>
            <p:spPr>
              <a:xfrm>
                <a:off x="6678375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667" y="868"/>
                      <a:pt x="867" y="667"/>
                      <a:pt x="867" y="434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2"/>
              <p:cNvSpPr/>
              <p:nvPr/>
            </p:nvSpPr>
            <p:spPr>
              <a:xfrm>
                <a:off x="6707550" y="1632563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68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2"/>
              <p:cNvSpPr/>
              <p:nvPr/>
            </p:nvSpPr>
            <p:spPr>
              <a:xfrm>
                <a:off x="67375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2"/>
              <p:cNvSpPr/>
              <p:nvPr/>
            </p:nvSpPr>
            <p:spPr>
              <a:xfrm>
                <a:off x="66783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2"/>
              <p:cNvSpPr/>
              <p:nvPr/>
            </p:nvSpPr>
            <p:spPr>
              <a:xfrm>
                <a:off x="66783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2"/>
              <p:cNvSpPr/>
              <p:nvPr/>
            </p:nvSpPr>
            <p:spPr>
              <a:xfrm>
                <a:off x="661915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2"/>
              <p:cNvSpPr/>
              <p:nvPr/>
            </p:nvSpPr>
            <p:spPr>
              <a:xfrm>
                <a:off x="66783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2"/>
              <p:cNvSpPr/>
              <p:nvPr/>
            </p:nvSpPr>
            <p:spPr>
              <a:xfrm>
                <a:off x="66191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2"/>
              <p:cNvSpPr/>
              <p:nvPr/>
            </p:nvSpPr>
            <p:spPr>
              <a:xfrm>
                <a:off x="6649175" y="15441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2"/>
              <p:cNvSpPr/>
              <p:nvPr/>
            </p:nvSpPr>
            <p:spPr>
              <a:xfrm>
                <a:off x="66783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2"/>
              <p:cNvSpPr/>
              <p:nvPr/>
            </p:nvSpPr>
            <p:spPr>
              <a:xfrm>
                <a:off x="661915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2"/>
              <p:cNvSpPr/>
              <p:nvPr/>
            </p:nvSpPr>
            <p:spPr>
              <a:xfrm>
                <a:off x="6678375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667" y="868"/>
                      <a:pt x="867" y="667"/>
                      <a:pt x="867" y="434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2"/>
              <p:cNvSpPr/>
              <p:nvPr/>
            </p:nvSpPr>
            <p:spPr>
              <a:xfrm>
                <a:off x="6619150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667"/>
                      <a:pt x="201" y="868"/>
                      <a:pt x="434" y="868"/>
                    </a:cubicBezTo>
                    <a:cubicBezTo>
                      <a:pt x="701" y="868"/>
                      <a:pt x="868" y="667"/>
                      <a:pt x="868" y="434"/>
                    </a:cubicBezTo>
                    <a:cubicBezTo>
                      <a:pt x="868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2"/>
              <p:cNvSpPr/>
              <p:nvPr/>
            </p:nvSpPr>
            <p:spPr>
              <a:xfrm>
                <a:off x="6649175" y="16325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2"/>
              <p:cNvSpPr/>
              <p:nvPr/>
            </p:nvSpPr>
            <p:spPr>
              <a:xfrm>
                <a:off x="66783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2"/>
              <p:cNvSpPr/>
              <p:nvPr/>
            </p:nvSpPr>
            <p:spPr>
              <a:xfrm>
                <a:off x="66191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2"/>
              <p:cNvSpPr/>
              <p:nvPr/>
            </p:nvSpPr>
            <p:spPr>
              <a:xfrm>
                <a:off x="661915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2"/>
              <p:cNvSpPr/>
              <p:nvPr/>
            </p:nvSpPr>
            <p:spPr>
              <a:xfrm>
                <a:off x="6559950" y="14999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2"/>
              <p:cNvSpPr/>
              <p:nvPr/>
            </p:nvSpPr>
            <p:spPr>
              <a:xfrm>
                <a:off x="66191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2"/>
              <p:cNvSpPr/>
              <p:nvPr/>
            </p:nvSpPr>
            <p:spPr>
              <a:xfrm>
                <a:off x="6559950" y="15883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2"/>
              <p:cNvSpPr/>
              <p:nvPr/>
            </p:nvSpPr>
            <p:spPr>
              <a:xfrm>
                <a:off x="6589975" y="15441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2"/>
              <p:cNvSpPr/>
              <p:nvPr/>
            </p:nvSpPr>
            <p:spPr>
              <a:xfrm>
                <a:off x="661915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2"/>
              <p:cNvSpPr/>
              <p:nvPr/>
            </p:nvSpPr>
            <p:spPr>
              <a:xfrm>
                <a:off x="6559950" y="14999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2"/>
              <p:cNvSpPr/>
              <p:nvPr/>
            </p:nvSpPr>
            <p:spPr>
              <a:xfrm>
                <a:off x="6619150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667"/>
                      <a:pt x="201" y="868"/>
                      <a:pt x="434" y="868"/>
                    </a:cubicBezTo>
                    <a:cubicBezTo>
                      <a:pt x="701" y="868"/>
                      <a:pt x="868" y="667"/>
                      <a:pt x="868" y="434"/>
                    </a:cubicBezTo>
                    <a:cubicBezTo>
                      <a:pt x="868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2"/>
              <p:cNvSpPr/>
              <p:nvPr/>
            </p:nvSpPr>
            <p:spPr>
              <a:xfrm>
                <a:off x="6559950" y="16767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701" y="868"/>
                      <a:pt x="901" y="667"/>
                      <a:pt x="901" y="434"/>
                    </a:cubicBezTo>
                    <a:cubicBezTo>
                      <a:pt x="901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2"/>
              <p:cNvSpPr/>
              <p:nvPr/>
            </p:nvSpPr>
            <p:spPr>
              <a:xfrm>
                <a:off x="6589975" y="16325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2"/>
              <p:cNvSpPr/>
              <p:nvPr/>
            </p:nvSpPr>
            <p:spPr>
              <a:xfrm>
                <a:off x="66191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2"/>
              <p:cNvSpPr/>
              <p:nvPr/>
            </p:nvSpPr>
            <p:spPr>
              <a:xfrm>
                <a:off x="6559950" y="15883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2"/>
              <p:cNvSpPr/>
              <p:nvPr/>
            </p:nvSpPr>
            <p:spPr>
              <a:xfrm>
                <a:off x="6559950" y="14999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2"/>
              <p:cNvSpPr/>
              <p:nvPr/>
            </p:nvSpPr>
            <p:spPr>
              <a:xfrm>
                <a:off x="6559950" y="15883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2"/>
              <p:cNvSpPr/>
              <p:nvPr/>
            </p:nvSpPr>
            <p:spPr>
              <a:xfrm>
                <a:off x="65015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8" y="668"/>
                      <a:pt x="868" y="434"/>
                    </a:cubicBezTo>
                    <a:cubicBezTo>
                      <a:pt x="868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2"/>
              <p:cNvSpPr/>
              <p:nvPr/>
            </p:nvSpPr>
            <p:spPr>
              <a:xfrm>
                <a:off x="6559950" y="14999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2"/>
              <p:cNvSpPr/>
              <p:nvPr/>
            </p:nvSpPr>
            <p:spPr>
              <a:xfrm>
                <a:off x="6559950" y="16767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701" y="868"/>
                      <a:pt x="901" y="667"/>
                      <a:pt x="901" y="434"/>
                    </a:cubicBezTo>
                    <a:cubicBezTo>
                      <a:pt x="901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2"/>
              <p:cNvSpPr/>
              <p:nvPr/>
            </p:nvSpPr>
            <p:spPr>
              <a:xfrm>
                <a:off x="6501575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667" y="868"/>
                      <a:pt x="868" y="667"/>
                      <a:pt x="868" y="434"/>
                    </a:cubicBezTo>
                    <a:cubicBezTo>
                      <a:pt x="868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2"/>
              <p:cNvSpPr/>
              <p:nvPr/>
            </p:nvSpPr>
            <p:spPr>
              <a:xfrm>
                <a:off x="6530750" y="16325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2"/>
              <p:cNvSpPr/>
              <p:nvPr/>
            </p:nvSpPr>
            <p:spPr>
              <a:xfrm>
                <a:off x="6559950" y="15883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2"/>
              <p:cNvSpPr/>
              <p:nvPr/>
            </p:nvSpPr>
            <p:spPr>
              <a:xfrm>
                <a:off x="65015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8" y="668"/>
                      <a:pt x="868" y="434"/>
                    </a:cubicBezTo>
                    <a:cubicBezTo>
                      <a:pt x="868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2"/>
              <p:cNvSpPr/>
              <p:nvPr/>
            </p:nvSpPr>
            <p:spPr>
              <a:xfrm>
                <a:off x="65015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8" y="668"/>
                      <a:pt x="868" y="434"/>
                    </a:cubicBezTo>
                    <a:cubicBezTo>
                      <a:pt x="868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2"/>
              <p:cNvSpPr/>
              <p:nvPr/>
            </p:nvSpPr>
            <p:spPr>
              <a:xfrm>
                <a:off x="6442350" y="15883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2"/>
              <p:cNvSpPr/>
              <p:nvPr/>
            </p:nvSpPr>
            <p:spPr>
              <a:xfrm>
                <a:off x="6501575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667" y="868"/>
                      <a:pt x="868" y="667"/>
                      <a:pt x="868" y="434"/>
                    </a:cubicBezTo>
                    <a:cubicBezTo>
                      <a:pt x="868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2"/>
              <p:cNvSpPr/>
              <p:nvPr/>
            </p:nvSpPr>
            <p:spPr>
              <a:xfrm>
                <a:off x="6442350" y="16767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667"/>
                      <a:pt x="201" y="868"/>
                      <a:pt x="435" y="868"/>
                    </a:cubicBezTo>
                    <a:cubicBezTo>
                      <a:pt x="668" y="868"/>
                      <a:pt x="868" y="667"/>
                      <a:pt x="868" y="434"/>
                    </a:cubicBezTo>
                    <a:cubicBezTo>
                      <a:pt x="868" y="200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2"/>
              <p:cNvSpPr/>
              <p:nvPr/>
            </p:nvSpPr>
            <p:spPr>
              <a:xfrm>
                <a:off x="6471550" y="16325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001;p2"/>
              <p:cNvSpPr/>
              <p:nvPr/>
            </p:nvSpPr>
            <p:spPr>
              <a:xfrm>
                <a:off x="65015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8" y="668"/>
                      <a:pt x="868" y="434"/>
                    </a:cubicBezTo>
                    <a:cubicBezTo>
                      <a:pt x="868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2"/>
              <p:cNvSpPr/>
              <p:nvPr/>
            </p:nvSpPr>
            <p:spPr>
              <a:xfrm>
                <a:off x="6442350" y="15883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2"/>
              <p:cNvSpPr/>
              <p:nvPr/>
            </p:nvSpPr>
            <p:spPr>
              <a:xfrm>
                <a:off x="6442350" y="15883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2"/>
              <p:cNvSpPr/>
              <p:nvPr/>
            </p:nvSpPr>
            <p:spPr>
              <a:xfrm>
                <a:off x="63831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2"/>
              <p:cNvSpPr/>
              <p:nvPr/>
            </p:nvSpPr>
            <p:spPr>
              <a:xfrm>
                <a:off x="6442350" y="16767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667"/>
                      <a:pt x="201" y="868"/>
                      <a:pt x="435" y="868"/>
                    </a:cubicBezTo>
                    <a:cubicBezTo>
                      <a:pt x="668" y="868"/>
                      <a:pt x="868" y="667"/>
                      <a:pt x="868" y="434"/>
                    </a:cubicBezTo>
                    <a:cubicBezTo>
                      <a:pt x="868" y="200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2"/>
              <p:cNvSpPr/>
              <p:nvPr/>
            </p:nvSpPr>
            <p:spPr>
              <a:xfrm>
                <a:off x="6383150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667"/>
                      <a:pt x="201" y="868"/>
                      <a:pt x="434" y="868"/>
                    </a:cubicBezTo>
                    <a:cubicBezTo>
                      <a:pt x="668" y="868"/>
                      <a:pt x="868" y="667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2"/>
              <p:cNvSpPr/>
              <p:nvPr/>
            </p:nvSpPr>
            <p:spPr>
              <a:xfrm>
                <a:off x="6412350" y="16325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1008;p2"/>
              <p:cNvSpPr/>
              <p:nvPr/>
            </p:nvSpPr>
            <p:spPr>
              <a:xfrm>
                <a:off x="6442350" y="15883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2"/>
              <p:cNvSpPr/>
              <p:nvPr/>
            </p:nvSpPr>
            <p:spPr>
              <a:xfrm>
                <a:off x="63831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2"/>
              <p:cNvSpPr/>
              <p:nvPr/>
            </p:nvSpPr>
            <p:spPr>
              <a:xfrm>
                <a:off x="63831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2"/>
              <p:cNvSpPr/>
              <p:nvPr/>
            </p:nvSpPr>
            <p:spPr>
              <a:xfrm>
                <a:off x="63239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8" y="668"/>
                      <a:pt x="868" y="434"/>
                    </a:cubicBezTo>
                    <a:cubicBezTo>
                      <a:pt x="868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2"/>
              <p:cNvSpPr/>
              <p:nvPr/>
            </p:nvSpPr>
            <p:spPr>
              <a:xfrm>
                <a:off x="6383150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667"/>
                      <a:pt x="201" y="868"/>
                      <a:pt x="434" y="868"/>
                    </a:cubicBezTo>
                    <a:cubicBezTo>
                      <a:pt x="668" y="868"/>
                      <a:pt x="868" y="667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2"/>
              <p:cNvSpPr/>
              <p:nvPr/>
            </p:nvSpPr>
            <p:spPr>
              <a:xfrm>
                <a:off x="6323950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667" y="868"/>
                      <a:pt x="868" y="667"/>
                      <a:pt x="868" y="434"/>
                    </a:cubicBezTo>
                    <a:cubicBezTo>
                      <a:pt x="868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2"/>
              <p:cNvSpPr/>
              <p:nvPr/>
            </p:nvSpPr>
            <p:spPr>
              <a:xfrm>
                <a:off x="6353125" y="1632563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68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2"/>
              <p:cNvSpPr/>
              <p:nvPr/>
            </p:nvSpPr>
            <p:spPr>
              <a:xfrm>
                <a:off x="63831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2"/>
              <p:cNvSpPr/>
              <p:nvPr/>
            </p:nvSpPr>
            <p:spPr>
              <a:xfrm>
                <a:off x="63239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8" y="668"/>
                      <a:pt x="868" y="434"/>
                    </a:cubicBezTo>
                    <a:cubicBezTo>
                      <a:pt x="868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1" name="Google Shape;4551;p7"/>
          <p:cNvSpPr txBox="1">
            <a:spLocks noGrp="1"/>
          </p:cNvSpPr>
          <p:nvPr>
            <p:ph type="title"/>
          </p:nvPr>
        </p:nvSpPr>
        <p:spPr>
          <a:xfrm>
            <a:off x="702300" y="605225"/>
            <a:ext cx="7758300" cy="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552" name="Google Shape;4552;p7"/>
          <p:cNvSpPr txBox="1">
            <a:spLocks noGrp="1"/>
          </p:cNvSpPr>
          <p:nvPr>
            <p:ph type="body" idx="1"/>
          </p:nvPr>
        </p:nvSpPr>
        <p:spPr>
          <a:xfrm>
            <a:off x="904875" y="1964700"/>
            <a:ext cx="3374700" cy="12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4553" name="Google Shape;4553;p7"/>
          <p:cNvSpPr/>
          <p:nvPr/>
        </p:nvSpPr>
        <p:spPr>
          <a:xfrm flipH="1">
            <a:off x="-517162" y="3934242"/>
            <a:ext cx="2438400" cy="2212800"/>
          </a:xfrm>
          <a:prstGeom prst="ellipse">
            <a:avLst/>
          </a:prstGeom>
          <a:solidFill>
            <a:srgbClr val="FFD3D3">
              <a:alpha val="65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4" name="Google Shape;4554;p7"/>
          <p:cNvSpPr/>
          <p:nvPr/>
        </p:nvSpPr>
        <p:spPr>
          <a:xfrm flipH="1">
            <a:off x="-669562" y="4086642"/>
            <a:ext cx="2438400" cy="2212800"/>
          </a:xfrm>
          <a:prstGeom prst="ellipse">
            <a:avLst/>
          </a:prstGeom>
          <a:noFill/>
          <a:ln w="28575" cap="flat" cmpd="sng">
            <a:solidFill>
              <a:srgbClr val="FFD3D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5" name="Google Shape;4555;p7"/>
          <p:cNvSpPr/>
          <p:nvPr/>
        </p:nvSpPr>
        <p:spPr>
          <a:xfrm flipH="1">
            <a:off x="6152001" y="-488325"/>
            <a:ext cx="2638200" cy="784200"/>
          </a:xfrm>
          <a:prstGeom prst="ellipse">
            <a:avLst/>
          </a:prstGeom>
          <a:solidFill>
            <a:srgbClr val="FFD3D3">
              <a:alpha val="65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6" name="Google Shape;4556;p7"/>
          <p:cNvSpPr/>
          <p:nvPr/>
        </p:nvSpPr>
        <p:spPr>
          <a:xfrm flipH="1">
            <a:off x="-287093" y="-60111"/>
            <a:ext cx="1368662" cy="1409270"/>
          </a:xfrm>
          <a:custGeom>
            <a:avLst/>
            <a:gdLst/>
            <a:ahLst/>
            <a:cxnLst/>
            <a:rect l="l" t="t" r="r" b="b"/>
            <a:pathLst>
              <a:path w="23863" h="24571" extrusionOk="0">
                <a:moveTo>
                  <a:pt x="23862" y="0"/>
                </a:moveTo>
                <a:lnTo>
                  <a:pt x="0" y="394"/>
                </a:lnTo>
                <a:cubicBezTo>
                  <a:pt x="0" y="394"/>
                  <a:pt x="16863" y="16690"/>
                  <a:pt x="23862" y="24570"/>
                </a:cubicBezTo>
                <a:lnTo>
                  <a:pt x="23862" y="0"/>
                </a:lnTo>
                <a:close/>
              </a:path>
            </a:pathLst>
          </a:custGeom>
          <a:solidFill>
            <a:srgbClr val="C9DAF8">
              <a:alpha val="62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7" name="Google Shape;4557;p7"/>
          <p:cNvSpPr/>
          <p:nvPr/>
        </p:nvSpPr>
        <p:spPr>
          <a:xfrm flipH="1">
            <a:off x="5990426" y="-411025"/>
            <a:ext cx="2638200" cy="784200"/>
          </a:xfrm>
          <a:prstGeom prst="ellipse">
            <a:avLst/>
          </a:prstGeom>
          <a:noFill/>
          <a:ln w="28575" cap="flat" cmpd="sng">
            <a:solidFill>
              <a:srgbClr val="FFD3D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8" name="Google Shape;4558;p7"/>
          <p:cNvSpPr/>
          <p:nvPr/>
        </p:nvSpPr>
        <p:spPr>
          <a:xfrm rot="-1624403" flipH="1">
            <a:off x="1379679" y="4536319"/>
            <a:ext cx="615769" cy="410651"/>
          </a:xfrm>
          <a:custGeom>
            <a:avLst/>
            <a:gdLst/>
            <a:ahLst/>
            <a:cxnLst/>
            <a:rect l="l" t="t" r="r" b="b"/>
            <a:pathLst>
              <a:path w="17640" h="12371" extrusionOk="0">
                <a:moveTo>
                  <a:pt x="16427" y="0"/>
                </a:moveTo>
                <a:cubicBezTo>
                  <a:pt x="16048" y="0"/>
                  <a:pt x="15677" y="293"/>
                  <a:pt x="15838" y="755"/>
                </a:cubicBezTo>
                <a:cubicBezTo>
                  <a:pt x="16305" y="2156"/>
                  <a:pt x="15771" y="3657"/>
                  <a:pt x="14437" y="4357"/>
                </a:cubicBezTo>
                <a:cubicBezTo>
                  <a:pt x="13988" y="4587"/>
                  <a:pt x="13529" y="4670"/>
                  <a:pt x="13066" y="4670"/>
                </a:cubicBezTo>
                <a:cubicBezTo>
                  <a:pt x="12048" y="4670"/>
                  <a:pt x="11009" y="4272"/>
                  <a:pt x="10000" y="4157"/>
                </a:cubicBezTo>
                <a:cubicBezTo>
                  <a:pt x="9794" y="4129"/>
                  <a:pt x="9589" y="4115"/>
                  <a:pt x="9387" y="4115"/>
                </a:cubicBezTo>
                <a:cubicBezTo>
                  <a:pt x="8152" y="4115"/>
                  <a:pt x="7029" y="4649"/>
                  <a:pt x="6398" y="5825"/>
                </a:cubicBezTo>
                <a:cubicBezTo>
                  <a:pt x="5731" y="7059"/>
                  <a:pt x="5797" y="8560"/>
                  <a:pt x="5197" y="9794"/>
                </a:cubicBezTo>
                <a:cubicBezTo>
                  <a:pt x="4786" y="10635"/>
                  <a:pt x="3968" y="11099"/>
                  <a:pt x="3151" y="11099"/>
                </a:cubicBezTo>
                <a:cubicBezTo>
                  <a:pt x="2509" y="11099"/>
                  <a:pt x="1868" y="10812"/>
                  <a:pt x="1428" y="10195"/>
                </a:cubicBezTo>
                <a:cubicBezTo>
                  <a:pt x="1287" y="9994"/>
                  <a:pt x="1090" y="9911"/>
                  <a:pt x="895" y="9911"/>
                </a:cubicBezTo>
                <a:cubicBezTo>
                  <a:pt x="441" y="9911"/>
                  <a:pt x="0" y="10362"/>
                  <a:pt x="327" y="10828"/>
                </a:cubicBezTo>
                <a:cubicBezTo>
                  <a:pt x="1024" y="11790"/>
                  <a:pt x="2084" y="12370"/>
                  <a:pt x="3196" y="12370"/>
                </a:cubicBezTo>
                <a:cubicBezTo>
                  <a:pt x="3628" y="12370"/>
                  <a:pt x="4067" y="12283"/>
                  <a:pt x="4496" y="12096"/>
                </a:cubicBezTo>
                <a:cubicBezTo>
                  <a:pt x="6164" y="11396"/>
                  <a:pt x="6598" y="9761"/>
                  <a:pt x="6932" y="8160"/>
                </a:cubicBezTo>
                <a:cubicBezTo>
                  <a:pt x="7098" y="7359"/>
                  <a:pt x="7298" y="6492"/>
                  <a:pt x="7866" y="5892"/>
                </a:cubicBezTo>
                <a:cubicBezTo>
                  <a:pt x="8284" y="5473"/>
                  <a:pt x="8833" y="5346"/>
                  <a:pt x="9398" y="5346"/>
                </a:cubicBezTo>
                <a:cubicBezTo>
                  <a:pt x="9689" y="5346"/>
                  <a:pt x="9984" y="5379"/>
                  <a:pt x="10267" y="5425"/>
                </a:cubicBezTo>
                <a:cubicBezTo>
                  <a:pt x="11272" y="5618"/>
                  <a:pt x="12243" y="5889"/>
                  <a:pt x="13199" y="5889"/>
                </a:cubicBezTo>
                <a:cubicBezTo>
                  <a:pt x="13895" y="5889"/>
                  <a:pt x="14583" y="5746"/>
                  <a:pt x="15271" y="5325"/>
                </a:cubicBezTo>
                <a:cubicBezTo>
                  <a:pt x="16939" y="4290"/>
                  <a:pt x="17639" y="2256"/>
                  <a:pt x="17039" y="421"/>
                </a:cubicBezTo>
                <a:cubicBezTo>
                  <a:pt x="16932" y="129"/>
                  <a:pt x="16678" y="0"/>
                  <a:pt x="1642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59" name="Google Shape;4559;p7"/>
          <p:cNvGrpSpPr/>
          <p:nvPr/>
        </p:nvGrpSpPr>
        <p:grpSpPr>
          <a:xfrm flipH="1">
            <a:off x="217684" y="4539467"/>
            <a:ext cx="835926" cy="803691"/>
            <a:chOff x="4600286" y="770365"/>
            <a:chExt cx="391975" cy="377019"/>
          </a:xfrm>
        </p:grpSpPr>
        <p:sp>
          <p:nvSpPr>
            <p:cNvPr id="4560" name="Google Shape;4560;p7"/>
            <p:cNvSpPr/>
            <p:nvPr/>
          </p:nvSpPr>
          <p:spPr>
            <a:xfrm>
              <a:off x="4659446" y="809976"/>
              <a:ext cx="269668" cy="283694"/>
            </a:xfrm>
            <a:custGeom>
              <a:avLst/>
              <a:gdLst/>
              <a:ahLst/>
              <a:cxnLst/>
              <a:rect l="l" t="t" r="r" b="b"/>
              <a:pathLst>
                <a:path w="14208" h="14947" extrusionOk="0">
                  <a:moveTo>
                    <a:pt x="11530" y="1001"/>
                  </a:moveTo>
                  <a:cubicBezTo>
                    <a:pt x="11300" y="1691"/>
                    <a:pt x="11069" y="2382"/>
                    <a:pt x="10839" y="3072"/>
                  </a:cubicBezTo>
                  <a:cubicBezTo>
                    <a:pt x="10504" y="3993"/>
                    <a:pt x="10023" y="4934"/>
                    <a:pt x="9835" y="5876"/>
                  </a:cubicBezTo>
                  <a:cubicBezTo>
                    <a:pt x="9835" y="6022"/>
                    <a:pt x="9877" y="6148"/>
                    <a:pt x="9939" y="6273"/>
                  </a:cubicBezTo>
                  <a:cubicBezTo>
                    <a:pt x="10944" y="7173"/>
                    <a:pt x="11948" y="8073"/>
                    <a:pt x="12973" y="8973"/>
                  </a:cubicBezTo>
                  <a:lnTo>
                    <a:pt x="8182" y="8701"/>
                  </a:lnTo>
                  <a:cubicBezTo>
                    <a:pt x="8035" y="8701"/>
                    <a:pt x="7931" y="8805"/>
                    <a:pt x="7889" y="8931"/>
                  </a:cubicBezTo>
                  <a:cubicBezTo>
                    <a:pt x="7617" y="10563"/>
                    <a:pt x="7157" y="12174"/>
                    <a:pt x="6550" y="13722"/>
                  </a:cubicBezTo>
                  <a:cubicBezTo>
                    <a:pt x="6403" y="13074"/>
                    <a:pt x="6236" y="12425"/>
                    <a:pt x="6069" y="11776"/>
                  </a:cubicBezTo>
                  <a:cubicBezTo>
                    <a:pt x="5880" y="11023"/>
                    <a:pt x="5755" y="10165"/>
                    <a:pt x="5378" y="9454"/>
                  </a:cubicBezTo>
                  <a:cubicBezTo>
                    <a:pt x="5462" y="9266"/>
                    <a:pt x="5336" y="9035"/>
                    <a:pt x="5106" y="9035"/>
                  </a:cubicBezTo>
                  <a:cubicBezTo>
                    <a:pt x="3767" y="9035"/>
                    <a:pt x="2449" y="8973"/>
                    <a:pt x="1110" y="8826"/>
                  </a:cubicBezTo>
                  <a:cubicBezTo>
                    <a:pt x="2198" y="7843"/>
                    <a:pt x="3265" y="6838"/>
                    <a:pt x="4311" y="5792"/>
                  </a:cubicBezTo>
                  <a:cubicBezTo>
                    <a:pt x="4416" y="5688"/>
                    <a:pt x="4395" y="5520"/>
                    <a:pt x="4269" y="5457"/>
                  </a:cubicBezTo>
                  <a:cubicBezTo>
                    <a:pt x="4353" y="5395"/>
                    <a:pt x="4416" y="5290"/>
                    <a:pt x="4374" y="5185"/>
                  </a:cubicBezTo>
                  <a:cubicBezTo>
                    <a:pt x="3872" y="3867"/>
                    <a:pt x="3453" y="2549"/>
                    <a:pt x="3097" y="1189"/>
                  </a:cubicBezTo>
                  <a:lnTo>
                    <a:pt x="3097" y="1189"/>
                  </a:lnTo>
                  <a:cubicBezTo>
                    <a:pt x="3809" y="1461"/>
                    <a:pt x="4520" y="1754"/>
                    <a:pt x="5232" y="2089"/>
                  </a:cubicBezTo>
                  <a:cubicBezTo>
                    <a:pt x="5922" y="2424"/>
                    <a:pt x="6675" y="2905"/>
                    <a:pt x="7429" y="3198"/>
                  </a:cubicBezTo>
                  <a:cubicBezTo>
                    <a:pt x="7445" y="3203"/>
                    <a:pt x="7464" y="3206"/>
                    <a:pt x="7483" y="3206"/>
                  </a:cubicBezTo>
                  <a:cubicBezTo>
                    <a:pt x="7535" y="3206"/>
                    <a:pt x="7592" y="3186"/>
                    <a:pt x="7638" y="3156"/>
                  </a:cubicBezTo>
                  <a:cubicBezTo>
                    <a:pt x="7677" y="3185"/>
                    <a:pt x="7729" y="3201"/>
                    <a:pt x="7782" y="3201"/>
                  </a:cubicBezTo>
                  <a:cubicBezTo>
                    <a:pt x="7844" y="3201"/>
                    <a:pt x="7907" y="3180"/>
                    <a:pt x="7952" y="3135"/>
                  </a:cubicBezTo>
                  <a:cubicBezTo>
                    <a:pt x="9186" y="2570"/>
                    <a:pt x="10358" y="1754"/>
                    <a:pt x="11530" y="1001"/>
                  </a:cubicBezTo>
                  <a:close/>
                  <a:moveTo>
                    <a:pt x="12074" y="1"/>
                  </a:moveTo>
                  <a:cubicBezTo>
                    <a:pt x="12025" y="1"/>
                    <a:pt x="11975" y="12"/>
                    <a:pt x="11927" y="38"/>
                  </a:cubicBezTo>
                  <a:cubicBezTo>
                    <a:pt x="10504" y="896"/>
                    <a:pt x="8956" y="1670"/>
                    <a:pt x="7638" y="2696"/>
                  </a:cubicBezTo>
                  <a:cubicBezTo>
                    <a:pt x="6947" y="2131"/>
                    <a:pt x="6069" y="1775"/>
                    <a:pt x="5274" y="1398"/>
                  </a:cubicBezTo>
                  <a:cubicBezTo>
                    <a:pt x="4437" y="1022"/>
                    <a:pt x="3579" y="687"/>
                    <a:pt x="2721" y="352"/>
                  </a:cubicBezTo>
                  <a:cubicBezTo>
                    <a:pt x="2689" y="341"/>
                    <a:pt x="2658" y="337"/>
                    <a:pt x="2628" y="337"/>
                  </a:cubicBezTo>
                  <a:cubicBezTo>
                    <a:pt x="2426" y="337"/>
                    <a:pt x="2287" y="567"/>
                    <a:pt x="2323" y="750"/>
                  </a:cubicBezTo>
                  <a:cubicBezTo>
                    <a:pt x="2700" y="2340"/>
                    <a:pt x="3223" y="3888"/>
                    <a:pt x="3934" y="5374"/>
                  </a:cubicBezTo>
                  <a:cubicBezTo>
                    <a:pt x="3934" y="5395"/>
                    <a:pt x="3955" y="5437"/>
                    <a:pt x="3997" y="5457"/>
                  </a:cubicBezTo>
                  <a:lnTo>
                    <a:pt x="3976" y="5457"/>
                  </a:lnTo>
                  <a:cubicBezTo>
                    <a:pt x="2700" y="6545"/>
                    <a:pt x="1465" y="7675"/>
                    <a:pt x="210" y="8826"/>
                  </a:cubicBezTo>
                  <a:cubicBezTo>
                    <a:pt x="1" y="9014"/>
                    <a:pt x="189" y="9307"/>
                    <a:pt x="419" y="9349"/>
                  </a:cubicBezTo>
                  <a:cubicBezTo>
                    <a:pt x="1947" y="9517"/>
                    <a:pt x="3495" y="9621"/>
                    <a:pt x="5022" y="9621"/>
                  </a:cubicBezTo>
                  <a:cubicBezTo>
                    <a:pt x="5043" y="10395"/>
                    <a:pt x="5336" y="11211"/>
                    <a:pt x="5504" y="11923"/>
                  </a:cubicBezTo>
                  <a:cubicBezTo>
                    <a:pt x="5734" y="12864"/>
                    <a:pt x="5964" y="13806"/>
                    <a:pt x="6194" y="14727"/>
                  </a:cubicBezTo>
                  <a:cubicBezTo>
                    <a:pt x="6231" y="14862"/>
                    <a:pt x="6377" y="14947"/>
                    <a:pt x="6507" y="14947"/>
                  </a:cubicBezTo>
                  <a:cubicBezTo>
                    <a:pt x="6599" y="14947"/>
                    <a:pt x="6683" y="14905"/>
                    <a:pt x="6717" y="14810"/>
                  </a:cubicBezTo>
                  <a:cubicBezTo>
                    <a:pt x="7491" y="13053"/>
                    <a:pt x="8056" y="11191"/>
                    <a:pt x="8412" y="9307"/>
                  </a:cubicBezTo>
                  <a:lnTo>
                    <a:pt x="13810" y="9642"/>
                  </a:lnTo>
                  <a:cubicBezTo>
                    <a:pt x="14082" y="9642"/>
                    <a:pt x="14208" y="9307"/>
                    <a:pt x="14041" y="9119"/>
                  </a:cubicBezTo>
                  <a:cubicBezTo>
                    <a:pt x="12827" y="8031"/>
                    <a:pt x="11613" y="6922"/>
                    <a:pt x="10421" y="5834"/>
                  </a:cubicBezTo>
                  <a:cubicBezTo>
                    <a:pt x="10839" y="5081"/>
                    <a:pt x="11069" y="4160"/>
                    <a:pt x="11362" y="3365"/>
                  </a:cubicBezTo>
                  <a:cubicBezTo>
                    <a:pt x="11718" y="2382"/>
                    <a:pt x="12053" y="1377"/>
                    <a:pt x="12388" y="373"/>
                  </a:cubicBezTo>
                  <a:cubicBezTo>
                    <a:pt x="12437" y="174"/>
                    <a:pt x="12263" y="1"/>
                    <a:pt x="120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" name="Google Shape;4561;p7"/>
            <p:cNvSpPr/>
            <p:nvPr/>
          </p:nvSpPr>
          <p:spPr>
            <a:xfrm>
              <a:off x="4600286" y="770365"/>
              <a:ext cx="391975" cy="377019"/>
            </a:xfrm>
            <a:custGeom>
              <a:avLst/>
              <a:gdLst/>
              <a:ahLst/>
              <a:cxnLst/>
              <a:rect l="l" t="t" r="r" b="b"/>
              <a:pathLst>
                <a:path w="20652" h="19864" extrusionOk="0">
                  <a:moveTo>
                    <a:pt x="16655" y="723"/>
                  </a:moveTo>
                  <a:cubicBezTo>
                    <a:pt x="16655" y="1288"/>
                    <a:pt x="16404" y="1874"/>
                    <a:pt x="16279" y="2376"/>
                  </a:cubicBezTo>
                  <a:cubicBezTo>
                    <a:pt x="16132" y="2941"/>
                    <a:pt x="15986" y="3485"/>
                    <a:pt x="15860" y="4029"/>
                  </a:cubicBezTo>
                  <a:cubicBezTo>
                    <a:pt x="15567" y="5180"/>
                    <a:pt x="15253" y="6310"/>
                    <a:pt x="14981" y="7461"/>
                  </a:cubicBezTo>
                  <a:cubicBezTo>
                    <a:pt x="14940" y="7607"/>
                    <a:pt x="15023" y="7775"/>
                    <a:pt x="15191" y="7796"/>
                  </a:cubicBezTo>
                  <a:cubicBezTo>
                    <a:pt x="15170" y="7900"/>
                    <a:pt x="15191" y="8005"/>
                    <a:pt x="15253" y="8068"/>
                  </a:cubicBezTo>
                  <a:cubicBezTo>
                    <a:pt x="16634" y="9490"/>
                    <a:pt x="18099" y="10829"/>
                    <a:pt x="19522" y="12190"/>
                  </a:cubicBezTo>
                  <a:cubicBezTo>
                    <a:pt x="18371" y="12231"/>
                    <a:pt x="17241" y="12294"/>
                    <a:pt x="16090" y="12357"/>
                  </a:cubicBezTo>
                  <a:cubicBezTo>
                    <a:pt x="14856" y="12420"/>
                    <a:pt x="13370" y="12336"/>
                    <a:pt x="12199" y="12754"/>
                  </a:cubicBezTo>
                  <a:lnTo>
                    <a:pt x="12178" y="12754"/>
                  </a:lnTo>
                  <a:cubicBezTo>
                    <a:pt x="12094" y="12796"/>
                    <a:pt x="12052" y="12859"/>
                    <a:pt x="12031" y="12943"/>
                  </a:cubicBezTo>
                  <a:cubicBezTo>
                    <a:pt x="11487" y="14993"/>
                    <a:pt x="10755" y="17002"/>
                    <a:pt x="9855" y="18906"/>
                  </a:cubicBezTo>
                  <a:cubicBezTo>
                    <a:pt x="9332" y="17713"/>
                    <a:pt x="8809" y="16521"/>
                    <a:pt x="8286" y="15328"/>
                  </a:cubicBezTo>
                  <a:cubicBezTo>
                    <a:pt x="7972" y="14638"/>
                    <a:pt x="7700" y="13926"/>
                    <a:pt x="7323" y="13298"/>
                  </a:cubicBezTo>
                  <a:cubicBezTo>
                    <a:pt x="7240" y="13110"/>
                    <a:pt x="7114" y="12943"/>
                    <a:pt x="6968" y="12817"/>
                  </a:cubicBezTo>
                  <a:cubicBezTo>
                    <a:pt x="7171" y="12675"/>
                    <a:pt x="7059" y="12356"/>
                    <a:pt x="6823" y="12356"/>
                  </a:cubicBezTo>
                  <a:cubicBezTo>
                    <a:pt x="6815" y="12356"/>
                    <a:pt x="6808" y="12356"/>
                    <a:pt x="6800" y="12357"/>
                  </a:cubicBezTo>
                  <a:cubicBezTo>
                    <a:pt x="4813" y="12294"/>
                    <a:pt x="2867" y="12231"/>
                    <a:pt x="921" y="11980"/>
                  </a:cubicBezTo>
                  <a:cubicBezTo>
                    <a:pt x="1611" y="11018"/>
                    <a:pt x="2406" y="10118"/>
                    <a:pt x="3306" y="9344"/>
                  </a:cubicBezTo>
                  <a:cubicBezTo>
                    <a:pt x="4059" y="8695"/>
                    <a:pt x="4875" y="8193"/>
                    <a:pt x="5315" y="7335"/>
                  </a:cubicBezTo>
                  <a:cubicBezTo>
                    <a:pt x="5344" y="7365"/>
                    <a:pt x="5385" y="7379"/>
                    <a:pt x="5425" y="7379"/>
                  </a:cubicBezTo>
                  <a:cubicBezTo>
                    <a:pt x="5499" y="7379"/>
                    <a:pt x="5573" y="7333"/>
                    <a:pt x="5587" y="7252"/>
                  </a:cubicBezTo>
                  <a:cubicBezTo>
                    <a:pt x="5629" y="6184"/>
                    <a:pt x="5168" y="4992"/>
                    <a:pt x="4917" y="3946"/>
                  </a:cubicBezTo>
                  <a:cubicBezTo>
                    <a:pt x="4666" y="2962"/>
                    <a:pt x="4415" y="1979"/>
                    <a:pt x="4185" y="995"/>
                  </a:cubicBezTo>
                  <a:lnTo>
                    <a:pt x="4185" y="995"/>
                  </a:lnTo>
                  <a:cubicBezTo>
                    <a:pt x="6110" y="1874"/>
                    <a:pt x="8035" y="2795"/>
                    <a:pt x="10002" y="3611"/>
                  </a:cubicBezTo>
                  <a:cubicBezTo>
                    <a:pt x="10023" y="3632"/>
                    <a:pt x="10043" y="3632"/>
                    <a:pt x="10085" y="3653"/>
                  </a:cubicBezTo>
                  <a:cubicBezTo>
                    <a:pt x="10085" y="3718"/>
                    <a:pt x="10149" y="3771"/>
                    <a:pt x="10227" y="3771"/>
                  </a:cubicBezTo>
                  <a:cubicBezTo>
                    <a:pt x="10249" y="3771"/>
                    <a:pt x="10272" y="3766"/>
                    <a:pt x="10295" y="3757"/>
                  </a:cubicBezTo>
                  <a:cubicBezTo>
                    <a:pt x="12471" y="2858"/>
                    <a:pt x="14563" y="1770"/>
                    <a:pt x="16655" y="723"/>
                  </a:cubicBezTo>
                  <a:close/>
                  <a:moveTo>
                    <a:pt x="16879" y="0"/>
                  </a:moveTo>
                  <a:cubicBezTo>
                    <a:pt x="16832" y="0"/>
                    <a:pt x="16784" y="10"/>
                    <a:pt x="16739" y="33"/>
                  </a:cubicBezTo>
                  <a:cubicBezTo>
                    <a:pt x="14626" y="1079"/>
                    <a:pt x="12471" y="2104"/>
                    <a:pt x="10420" y="3276"/>
                  </a:cubicBezTo>
                  <a:cubicBezTo>
                    <a:pt x="10399" y="3213"/>
                    <a:pt x="10357" y="3171"/>
                    <a:pt x="10295" y="3130"/>
                  </a:cubicBezTo>
                  <a:cubicBezTo>
                    <a:pt x="8181" y="2146"/>
                    <a:pt x="6026" y="1205"/>
                    <a:pt x="3913" y="242"/>
                  </a:cubicBezTo>
                  <a:cubicBezTo>
                    <a:pt x="3862" y="215"/>
                    <a:pt x="3811" y="202"/>
                    <a:pt x="3762" y="202"/>
                  </a:cubicBezTo>
                  <a:cubicBezTo>
                    <a:pt x="3588" y="202"/>
                    <a:pt x="3445" y="360"/>
                    <a:pt x="3494" y="556"/>
                  </a:cubicBezTo>
                  <a:cubicBezTo>
                    <a:pt x="3787" y="1728"/>
                    <a:pt x="4059" y="2920"/>
                    <a:pt x="4373" y="4092"/>
                  </a:cubicBezTo>
                  <a:cubicBezTo>
                    <a:pt x="4582" y="4971"/>
                    <a:pt x="4729" y="5996"/>
                    <a:pt x="5085" y="6854"/>
                  </a:cubicBezTo>
                  <a:cubicBezTo>
                    <a:pt x="4499" y="7900"/>
                    <a:pt x="3264" y="8549"/>
                    <a:pt x="2385" y="9365"/>
                  </a:cubicBezTo>
                  <a:cubicBezTo>
                    <a:pt x="1528" y="10160"/>
                    <a:pt x="774" y="11081"/>
                    <a:pt x="126" y="12064"/>
                  </a:cubicBezTo>
                  <a:cubicBezTo>
                    <a:pt x="0" y="12252"/>
                    <a:pt x="168" y="12503"/>
                    <a:pt x="398" y="12503"/>
                  </a:cubicBezTo>
                  <a:cubicBezTo>
                    <a:pt x="2283" y="12775"/>
                    <a:pt x="4186" y="12903"/>
                    <a:pt x="6108" y="12903"/>
                  </a:cubicBezTo>
                  <a:cubicBezTo>
                    <a:pt x="6255" y="12903"/>
                    <a:pt x="6402" y="12902"/>
                    <a:pt x="6549" y="12901"/>
                  </a:cubicBezTo>
                  <a:cubicBezTo>
                    <a:pt x="7093" y="13194"/>
                    <a:pt x="7323" y="14366"/>
                    <a:pt x="7533" y="14930"/>
                  </a:cubicBezTo>
                  <a:cubicBezTo>
                    <a:pt x="7721" y="15391"/>
                    <a:pt x="7909" y="15851"/>
                    <a:pt x="8119" y="16311"/>
                  </a:cubicBezTo>
                  <a:cubicBezTo>
                    <a:pt x="8600" y="17441"/>
                    <a:pt x="9081" y="18592"/>
                    <a:pt x="9562" y="19722"/>
                  </a:cubicBezTo>
                  <a:cubicBezTo>
                    <a:pt x="9615" y="19816"/>
                    <a:pt x="9709" y="19863"/>
                    <a:pt x="9803" y="19863"/>
                  </a:cubicBezTo>
                  <a:cubicBezTo>
                    <a:pt x="9897" y="19863"/>
                    <a:pt x="9991" y="19816"/>
                    <a:pt x="10043" y="19722"/>
                  </a:cubicBezTo>
                  <a:cubicBezTo>
                    <a:pt x="11111" y="17609"/>
                    <a:pt x="11948" y="15391"/>
                    <a:pt x="12554" y="13110"/>
                  </a:cubicBezTo>
                  <a:cubicBezTo>
                    <a:pt x="12790" y="13136"/>
                    <a:pt x="13033" y="13147"/>
                    <a:pt x="13279" y="13147"/>
                  </a:cubicBezTo>
                  <a:cubicBezTo>
                    <a:pt x="14217" y="13147"/>
                    <a:pt x="15213" y="12992"/>
                    <a:pt x="16090" y="12943"/>
                  </a:cubicBezTo>
                  <a:cubicBezTo>
                    <a:pt x="17471" y="12880"/>
                    <a:pt x="18873" y="12838"/>
                    <a:pt x="20254" y="12796"/>
                  </a:cubicBezTo>
                  <a:cubicBezTo>
                    <a:pt x="20526" y="12775"/>
                    <a:pt x="20652" y="12462"/>
                    <a:pt x="20463" y="12273"/>
                  </a:cubicBezTo>
                  <a:cubicBezTo>
                    <a:pt x="18873" y="10725"/>
                    <a:pt x="17325" y="9135"/>
                    <a:pt x="15672" y="7649"/>
                  </a:cubicBezTo>
                  <a:cubicBezTo>
                    <a:pt x="15630" y="7607"/>
                    <a:pt x="15567" y="7586"/>
                    <a:pt x="15525" y="7586"/>
                  </a:cubicBezTo>
                  <a:cubicBezTo>
                    <a:pt x="15881" y="6247"/>
                    <a:pt x="16216" y="4908"/>
                    <a:pt x="16551" y="3590"/>
                  </a:cubicBezTo>
                  <a:cubicBezTo>
                    <a:pt x="16802" y="2565"/>
                    <a:pt x="17430" y="1267"/>
                    <a:pt x="17158" y="200"/>
                  </a:cubicBezTo>
                  <a:cubicBezTo>
                    <a:pt x="17127" y="78"/>
                    <a:pt x="17007" y="0"/>
                    <a:pt x="168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62" name="Google Shape;4562;p7"/>
          <p:cNvSpPr/>
          <p:nvPr/>
        </p:nvSpPr>
        <p:spPr>
          <a:xfrm flipH="1">
            <a:off x="-93893" y="-136311"/>
            <a:ext cx="1368662" cy="1409270"/>
          </a:xfrm>
          <a:custGeom>
            <a:avLst/>
            <a:gdLst/>
            <a:ahLst/>
            <a:cxnLst/>
            <a:rect l="l" t="t" r="r" b="b"/>
            <a:pathLst>
              <a:path w="23863" h="24571" extrusionOk="0">
                <a:moveTo>
                  <a:pt x="23862" y="0"/>
                </a:moveTo>
                <a:lnTo>
                  <a:pt x="0" y="394"/>
                </a:lnTo>
                <a:cubicBezTo>
                  <a:pt x="0" y="394"/>
                  <a:pt x="16863" y="16690"/>
                  <a:pt x="23862" y="24570"/>
                </a:cubicBezTo>
                <a:lnTo>
                  <a:pt x="23862" y="0"/>
                </a:ln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63" name="Google Shape;4563;p7"/>
          <p:cNvGrpSpPr/>
          <p:nvPr/>
        </p:nvGrpSpPr>
        <p:grpSpPr>
          <a:xfrm flipH="1">
            <a:off x="533244" y="-22212"/>
            <a:ext cx="558130" cy="733361"/>
            <a:chOff x="1135315" y="4197713"/>
            <a:chExt cx="558130" cy="733361"/>
          </a:xfrm>
        </p:grpSpPr>
        <p:sp>
          <p:nvSpPr>
            <p:cNvPr id="4564" name="Google Shape;4564;p7"/>
            <p:cNvSpPr/>
            <p:nvPr/>
          </p:nvSpPr>
          <p:spPr>
            <a:xfrm rot="2363508">
              <a:off x="1183357" y="4302513"/>
              <a:ext cx="440986" cy="309265"/>
            </a:xfrm>
            <a:custGeom>
              <a:avLst/>
              <a:gdLst/>
              <a:ahLst/>
              <a:cxnLst/>
              <a:rect l="l" t="t" r="r" b="b"/>
              <a:pathLst>
                <a:path w="17640" h="12371" extrusionOk="0">
                  <a:moveTo>
                    <a:pt x="16427" y="0"/>
                  </a:moveTo>
                  <a:cubicBezTo>
                    <a:pt x="16048" y="0"/>
                    <a:pt x="15677" y="293"/>
                    <a:pt x="15838" y="755"/>
                  </a:cubicBezTo>
                  <a:cubicBezTo>
                    <a:pt x="16305" y="2156"/>
                    <a:pt x="15771" y="3657"/>
                    <a:pt x="14437" y="4357"/>
                  </a:cubicBezTo>
                  <a:cubicBezTo>
                    <a:pt x="13988" y="4587"/>
                    <a:pt x="13529" y="4670"/>
                    <a:pt x="13066" y="4670"/>
                  </a:cubicBezTo>
                  <a:cubicBezTo>
                    <a:pt x="12048" y="4670"/>
                    <a:pt x="11009" y="4272"/>
                    <a:pt x="10000" y="4157"/>
                  </a:cubicBezTo>
                  <a:cubicBezTo>
                    <a:pt x="9794" y="4129"/>
                    <a:pt x="9589" y="4115"/>
                    <a:pt x="9387" y="4115"/>
                  </a:cubicBezTo>
                  <a:cubicBezTo>
                    <a:pt x="8152" y="4115"/>
                    <a:pt x="7029" y="4649"/>
                    <a:pt x="6398" y="5825"/>
                  </a:cubicBezTo>
                  <a:cubicBezTo>
                    <a:pt x="5731" y="7059"/>
                    <a:pt x="5797" y="8560"/>
                    <a:pt x="5197" y="9794"/>
                  </a:cubicBezTo>
                  <a:cubicBezTo>
                    <a:pt x="4786" y="10635"/>
                    <a:pt x="3968" y="11099"/>
                    <a:pt x="3151" y="11099"/>
                  </a:cubicBezTo>
                  <a:cubicBezTo>
                    <a:pt x="2509" y="11099"/>
                    <a:pt x="1868" y="10812"/>
                    <a:pt x="1428" y="10195"/>
                  </a:cubicBezTo>
                  <a:cubicBezTo>
                    <a:pt x="1287" y="9994"/>
                    <a:pt x="1090" y="9911"/>
                    <a:pt x="895" y="9911"/>
                  </a:cubicBezTo>
                  <a:cubicBezTo>
                    <a:pt x="441" y="9911"/>
                    <a:pt x="0" y="10362"/>
                    <a:pt x="327" y="10828"/>
                  </a:cubicBezTo>
                  <a:cubicBezTo>
                    <a:pt x="1024" y="11790"/>
                    <a:pt x="2084" y="12370"/>
                    <a:pt x="3196" y="12370"/>
                  </a:cubicBezTo>
                  <a:cubicBezTo>
                    <a:pt x="3628" y="12370"/>
                    <a:pt x="4067" y="12283"/>
                    <a:pt x="4496" y="12096"/>
                  </a:cubicBezTo>
                  <a:cubicBezTo>
                    <a:pt x="6164" y="11396"/>
                    <a:pt x="6598" y="9761"/>
                    <a:pt x="6932" y="8160"/>
                  </a:cubicBezTo>
                  <a:cubicBezTo>
                    <a:pt x="7098" y="7359"/>
                    <a:pt x="7298" y="6492"/>
                    <a:pt x="7866" y="5892"/>
                  </a:cubicBezTo>
                  <a:cubicBezTo>
                    <a:pt x="8284" y="5473"/>
                    <a:pt x="8833" y="5346"/>
                    <a:pt x="9398" y="5346"/>
                  </a:cubicBezTo>
                  <a:cubicBezTo>
                    <a:pt x="9689" y="5346"/>
                    <a:pt x="9984" y="5379"/>
                    <a:pt x="10267" y="5425"/>
                  </a:cubicBezTo>
                  <a:cubicBezTo>
                    <a:pt x="11272" y="5618"/>
                    <a:pt x="12243" y="5889"/>
                    <a:pt x="13199" y="5889"/>
                  </a:cubicBezTo>
                  <a:cubicBezTo>
                    <a:pt x="13895" y="5889"/>
                    <a:pt x="14583" y="5746"/>
                    <a:pt x="15271" y="5325"/>
                  </a:cubicBezTo>
                  <a:cubicBezTo>
                    <a:pt x="16939" y="4290"/>
                    <a:pt x="17639" y="2256"/>
                    <a:pt x="17039" y="421"/>
                  </a:cubicBezTo>
                  <a:cubicBezTo>
                    <a:pt x="16932" y="129"/>
                    <a:pt x="16678" y="0"/>
                    <a:pt x="164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5" name="Google Shape;4565;p7"/>
            <p:cNvSpPr/>
            <p:nvPr/>
          </p:nvSpPr>
          <p:spPr>
            <a:xfrm rot="2363508">
              <a:off x="1204416" y="4517008"/>
              <a:ext cx="440986" cy="309265"/>
            </a:xfrm>
            <a:custGeom>
              <a:avLst/>
              <a:gdLst/>
              <a:ahLst/>
              <a:cxnLst/>
              <a:rect l="l" t="t" r="r" b="b"/>
              <a:pathLst>
                <a:path w="17640" h="12371" extrusionOk="0">
                  <a:moveTo>
                    <a:pt x="16427" y="0"/>
                  </a:moveTo>
                  <a:cubicBezTo>
                    <a:pt x="16048" y="0"/>
                    <a:pt x="15677" y="293"/>
                    <a:pt x="15838" y="755"/>
                  </a:cubicBezTo>
                  <a:cubicBezTo>
                    <a:pt x="16305" y="2156"/>
                    <a:pt x="15771" y="3657"/>
                    <a:pt x="14437" y="4357"/>
                  </a:cubicBezTo>
                  <a:cubicBezTo>
                    <a:pt x="13988" y="4587"/>
                    <a:pt x="13529" y="4670"/>
                    <a:pt x="13066" y="4670"/>
                  </a:cubicBezTo>
                  <a:cubicBezTo>
                    <a:pt x="12048" y="4670"/>
                    <a:pt x="11009" y="4272"/>
                    <a:pt x="10000" y="4157"/>
                  </a:cubicBezTo>
                  <a:cubicBezTo>
                    <a:pt x="9794" y="4129"/>
                    <a:pt x="9589" y="4115"/>
                    <a:pt x="9387" y="4115"/>
                  </a:cubicBezTo>
                  <a:cubicBezTo>
                    <a:pt x="8152" y="4115"/>
                    <a:pt x="7029" y="4649"/>
                    <a:pt x="6398" y="5825"/>
                  </a:cubicBezTo>
                  <a:cubicBezTo>
                    <a:pt x="5731" y="7059"/>
                    <a:pt x="5797" y="8560"/>
                    <a:pt x="5197" y="9794"/>
                  </a:cubicBezTo>
                  <a:cubicBezTo>
                    <a:pt x="4786" y="10635"/>
                    <a:pt x="3968" y="11099"/>
                    <a:pt x="3151" y="11099"/>
                  </a:cubicBezTo>
                  <a:cubicBezTo>
                    <a:pt x="2509" y="11099"/>
                    <a:pt x="1868" y="10812"/>
                    <a:pt x="1428" y="10195"/>
                  </a:cubicBezTo>
                  <a:cubicBezTo>
                    <a:pt x="1287" y="9994"/>
                    <a:pt x="1090" y="9911"/>
                    <a:pt x="895" y="9911"/>
                  </a:cubicBezTo>
                  <a:cubicBezTo>
                    <a:pt x="441" y="9911"/>
                    <a:pt x="0" y="10362"/>
                    <a:pt x="327" y="10828"/>
                  </a:cubicBezTo>
                  <a:cubicBezTo>
                    <a:pt x="1024" y="11790"/>
                    <a:pt x="2084" y="12370"/>
                    <a:pt x="3196" y="12370"/>
                  </a:cubicBezTo>
                  <a:cubicBezTo>
                    <a:pt x="3628" y="12370"/>
                    <a:pt x="4067" y="12283"/>
                    <a:pt x="4496" y="12096"/>
                  </a:cubicBezTo>
                  <a:cubicBezTo>
                    <a:pt x="6164" y="11396"/>
                    <a:pt x="6598" y="9761"/>
                    <a:pt x="6932" y="8160"/>
                  </a:cubicBezTo>
                  <a:cubicBezTo>
                    <a:pt x="7098" y="7359"/>
                    <a:pt x="7298" y="6492"/>
                    <a:pt x="7866" y="5892"/>
                  </a:cubicBezTo>
                  <a:cubicBezTo>
                    <a:pt x="8284" y="5473"/>
                    <a:pt x="8833" y="5346"/>
                    <a:pt x="9398" y="5346"/>
                  </a:cubicBezTo>
                  <a:cubicBezTo>
                    <a:pt x="9689" y="5346"/>
                    <a:pt x="9984" y="5379"/>
                    <a:pt x="10267" y="5425"/>
                  </a:cubicBezTo>
                  <a:cubicBezTo>
                    <a:pt x="11272" y="5618"/>
                    <a:pt x="12243" y="5889"/>
                    <a:pt x="13199" y="5889"/>
                  </a:cubicBezTo>
                  <a:cubicBezTo>
                    <a:pt x="13895" y="5889"/>
                    <a:pt x="14583" y="5746"/>
                    <a:pt x="15271" y="5325"/>
                  </a:cubicBezTo>
                  <a:cubicBezTo>
                    <a:pt x="16939" y="4290"/>
                    <a:pt x="17639" y="2256"/>
                    <a:pt x="17039" y="421"/>
                  </a:cubicBezTo>
                  <a:cubicBezTo>
                    <a:pt x="16932" y="129"/>
                    <a:pt x="16678" y="0"/>
                    <a:pt x="164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66" name="Google Shape;4566;p7"/>
          <p:cNvGrpSpPr/>
          <p:nvPr/>
        </p:nvGrpSpPr>
        <p:grpSpPr>
          <a:xfrm rot="-6869966" flipH="1">
            <a:off x="7841563" y="395150"/>
            <a:ext cx="2329503" cy="757791"/>
            <a:chOff x="4178968" y="-268677"/>
            <a:chExt cx="2329415" cy="757762"/>
          </a:xfrm>
        </p:grpSpPr>
        <p:grpSp>
          <p:nvGrpSpPr>
            <p:cNvPr id="4567" name="Google Shape;4567;p7"/>
            <p:cNvGrpSpPr/>
            <p:nvPr/>
          </p:nvGrpSpPr>
          <p:grpSpPr>
            <a:xfrm>
              <a:off x="4178968" y="-268677"/>
              <a:ext cx="1264254" cy="757762"/>
              <a:chOff x="6323950" y="1278138"/>
              <a:chExt cx="701350" cy="420325"/>
            </a:xfrm>
          </p:grpSpPr>
          <p:sp>
            <p:nvSpPr>
              <p:cNvPr id="4568" name="Google Shape;4568;p7"/>
              <p:cNvSpPr/>
              <p:nvPr/>
            </p:nvSpPr>
            <p:spPr>
              <a:xfrm>
                <a:off x="6353125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68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68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9" name="Google Shape;4569;p7"/>
              <p:cNvSpPr/>
              <p:nvPr/>
            </p:nvSpPr>
            <p:spPr>
              <a:xfrm>
                <a:off x="6412350" y="1454938"/>
                <a:ext cx="225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0" name="Google Shape;4570;p7"/>
              <p:cNvSpPr/>
              <p:nvPr/>
            </p:nvSpPr>
            <p:spPr>
              <a:xfrm>
                <a:off x="638315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1" name="Google Shape;4571;p7"/>
              <p:cNvSpPr/>
              <p:nvPr/>
            </p:nvSpPr>
            <p:spPr>
              <a:xfrm>
                <a:off x="6353125" y="1544163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68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2" name="Google Shape;4572;p7"/>
              <p:cNvSpPr/>
              <p:nvPr/>
            </p:nvSpPr>
            <p:spPr>
              <a:xfrm>
                <a:off x="6412350" y="15441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3" name="Google Shape;4573;p7"/>
              <p:cNvSpPr/>
              <p:nvPr/>
            </p:nvSpPr>
            <p:spPr>
              <a:xfrm>
                <a:off x="6353125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68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4" name="Google Shape;4574;p7"/>
              <p:cNvSpPr/>
              <p:nvPr/>
            </p:nvSpPr>
            <p:spPr>
              <a:xfrm>
                <a:off x="6412350" y="1366538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5" name="Google Shape;4575;p7"/>
              <p:cNvSpPr/>
              <p:nvPr/>
            </p:nvSpPr>
            <p:spPr>
              <a:xfrm>
                <a:off x="6383150" y="14107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6" name="Google Shape;4576;p7"/>
              <p:cNvSpPr/>
              <p:nvPr/>
            </p:nvSpPr>
            <p:spPr>
              <a:xfrm>
                <a:off x="6353125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68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68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7" name="Google Shape;4577;p7"/>
              <p:cNvSpPr/>
              <p:nvPr/>
            </p:nvSpPr>
            <p:spPr>
              <a:xfrm>
                <a:off x="6412350" y="1454938"/>
                <a:ext cx="225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8" name="Google Shape;4578;p7"/>
              <p:cNvSpPr/>
              <p:nvPr/>
            </p:nvSpPr>
            <p:spPr>
              <a:xfrm>
                <a:off x="6353125" y="12781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68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6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9" name="Google Shape;4579;p7"/>
              <p:cNvSpPr/>
              <p:nvPr/>
            </p:nvSpPr>
            <p:spPr>
              <a:xfrm>
                <a:off x="6412350" y="1278138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0" name="Google Shape;4580;p7"/>
              <p:cNvSpPr/>
              <p:nvPr/>
            </p:nvSpPr>
            <p:spPr>
              <a:xfrm>
                <a:off x="6383150" y="13223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1" name="Google Shape;4581;p7"/>
              <p:cNvSpPr/>
              <p:nvPr/>
            </p:nvSpPr>
            <p:spPr>
              <a:xfrm>
                <a:off x="6353125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68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2" name="Google Shape;4582;p7"/>
              <p:cNvSpPr/>
              <p:nvPr/>
            </p:nvSpPr>
            <p:spPr>
              <a:xfrm>
                <a:off x="6412350" y="1366538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3" name="Google Shape;4583;p7"/>
              <p:cNvSpPr/>
              <p:nvPr/>
            </p:nvSpPr>
            <p:spPr>
              <a:xfrm>
                <a:off x="6412350" y="1454938"/>
                <a:ext cx="225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4" name="Google Shape;4584;p7"/>
              <p:cNvSpPr/>
              <p:nvPr/>
            </p:nvSpPr>
            <p:spPr>
              <a:xfrm>
                <a:off x="6471550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0" y="200"/>
                      <a:pt x="0" y="467"/>
                    </a:cubicBezTo>
                    <a:cubicBezTo>
                      <a:pt x="0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5" name="Google Shape;4585;p7"/>
              <p:cNvSpPr/>
              <p:nvPr/>
            </p:nvSpPr>
            <p:spPr>
              <a:xfrm>
                <a:off x="6442350" y="14999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6" name="Google Shape;4586;p7"/>
              <p:cNvSpPr/>
              <p:nvPr/>
            </p:nvSpPr>
            <p:spPr>
              <a:xfrm>
                <a:off x="6412350" y="15441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7" name="Google Shape;4587;p7"/>
              <p:cNvSpPr/>
              <p:nvPr/>
            </p:nvSpPr>
            <p:spPr>
              <a:xfrm>
                <a:off x="6471550" y="15441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8" name="Google Shape;4588;p7"/>
              <p:cNvSpPr/>
              <p:nvPr/>
            </p:nvSpPr>
            <p:spPr>
              <a:xfrm>
                <a:off x="6412350" y="1366538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9" name="Google Shape;4589;p7"/>
              <p:cNvSpPr/>
              <p:nvPr/>
            </p:nvSpPr>
            <p:spPr>
              <a:xfrm>
                <a:off x="6471550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0" name="Google Shape;4590;p7"/>
              <p:cNvSpPr/>
              <p:nvPr/>
            </p:nvSpPr>
            <p:spPr>
              <a:xfrm>
                <a:off x="6442350" y="1410738"/>
                <a:ext cx="217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901" extrusionOk="0">
                    <a:moveTo>
                      <a:pt x="435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701"/>
                      <a:pt x="201" y="901"/>
                      <a:pt x="435" y="901"/>
                    </a:cubicBezTo>
                    <a:cubicBezTo>
                      <a:pt x="668" y="901"/>
                      <a:pt x="868" y="701"/>
                      <a:pt x="868" y="434"/>
                    </a:cubicBezTo>
                    <a:cubicBezTo>
                      <a:pt x="868" y="200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1" name="Google Shape;4591;p7"/>
              <p:cNvSpPr/>
              <p:nvPr/>
            </p:nvSpPr>
            <p:spPr>
              <a:xfrm>
                <a:off x="6412350" y="1454938"/>
                <a:ext cx="225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2" name="Google Shape;4592;p7"/>
              <p:cNvSpPr/>
              <p:nvPr/>
            </p:nvSpPr>
            <p:spPr>
              <a:xfrm>
                <a:off x="6471550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0" y="200"/>
                      <a:pt x="0" y="467"/>
                    </a:cubicBezTo>
                    <a:cubicBezTo>
                      <a:pt x="0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3" name="Google Shape;4593;p7"/>
              <p:cNvSpPr/>
              <p:nvPr/>
            </p:nvSpPr>
            <p:spPr>
              <a:xfrm>
                <a:off x="6412350" y="1278138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4" name="Google Shape;4594;p7"/>
              <p:cNvSpPr/>
              <p:nvPr/>
            </p:nvSpPr>
            <p:spPr>
              <a:xfrm>
                <a:off x="6471550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5" name="Google Shape;4595;p7"/>
              <p:cNvSpPr/>
              <p:nvPr/>
            </p:nvSpPr>
            <p:spPr>
              <a:xfrm>
                <a:off x="6442350" y="13223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6" name="Google Shape;4596;p7"/>
              <p:cNvSpPr/>
              <p:nvPr/>
            </p:nvSpPr>
            <p:spPr>
              <a:xfrm>
                <a:off x="6412350" y="1366538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7" name="Google Shape;4597;p7"/>
              <p:cNvSpPr/>
              <p:nvPr/>
            </p:nvSpPr>
            <p:spPr>
              <a:xfrm>
                <a:off x="6471550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8" name="Google Shape;4598;p7"/>
              <p:cNvSpPr/>
              <p:nvPr/>
            </p:nvSpPr>
            <p:spPr>
              <a:xfrm>
                <a:off x="6471550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0" y="200"/>
                      <a:pt x="0" y="467"/>
                    </a:cubicBezTo>
                    <a:cubicBezTo>
                      <a:pt x="0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9" name="Google Shape;4599;p7"/>
              <p:cNvSpPr/>
              <p:nvPr/>
            </p:nvSpPr>
            <p:spPr>
              <a:xfrm>
                <a:off x="6530750" y="1454938"/>
                <a:ext cx="217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0" name="Google Shape;4600;p7"/>
              <p:cNvSpPr/>
              <p:nvPr/>
            </p:nvSpPr>
            <p:spPr>
              <a:xfrm>
                <a:off x="65015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8" y="668"/>
                      <a:pt x="868" y="434"/>
                    </a:cubicBezTo>
                    <a:cubicBezTo>
                      <a:pt x="868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1" name="Google Shape;4601;p7"/>
              <p:cNvSpPr/>
              <p:nvPr/>
            </p:nvSpPr>
            <p:spPr>
              <a:xfrm>
                <a:off x="6471550" y="15441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2" name="Google Shape;4602;p7"/>
              <p:cNvSpPr/>
              <p:nvPr/>
            </p:nvSpPr>
            <p:spPr>
              <a:xfrm>
                <a:off x="6530750" y="15441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3" name="Google Shape;4603;p7"/>
              <p:cNvSpPr/>
              <p:nvPr/>
            </p:nvSpPr>
            <p:spPr>
              <a:xfrm>
                <a:off x="6471550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4" name="Google Shape;4604;p7"/>
              <p:cNvSpPr/>
              <p:nvPr/>
            </p:nvSpPr>
            <p:spPr>
              <a:xfrm>
                <a:off x="6530750" y="13665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5" name="Google Shape;4605;p7"/>
              <p:cNvSpPr/>
              <p:nvPr/>
            </p:nvSpPr>
            <p:spPr>
              <a:xfrm>
                <a:off x="6501575" y="14107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667" y="901"/>
                      <a:pt x="868" y="701"/>
                      <a:pt x="868" y="434"/>
                    </a:cubicBezTo>
                    <a:cubicBezTo>
                      <a:pt x="868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6" name="Google Shape;4606;p7"/>
              <p:cNvSpPr/>
              <p:nvPr/>
            </p:nvSpPr>
            <p:spPr>
              <a:xfrm>
                <a:off x="6471550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0" y="200"/>
                      <a:pt x="0" y="467"/>
                    </a:cubicBezTo>
                    <a:cubicBezTo>
                      <a:pt x="0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7" name="Google Shape;4607;p7"/>
              <p:cNvSpPr/>
              <p:nvPr/>
            </p:nvSpPr>
            <p:spPr>
              <a:xfrm>
                <a:off x="6530750" y="1454938"/>
                <a:ext cx="217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8" name="Google Shape;4608;p7"/>
              <p:cNvSpPr/>
              <p:nvPr/>
            </p:nvSpPr>
            <p:spPr>
              <a:xfrm>
                <a:off x="6471550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9" name="Google Shape;4609;p7"/>
              <p:cNvSpPr/>
              <p:nvPr/>
            </p:nvSpPr>
            <p:spPr>
              <a:xfrm>
                <a:off x="6530750" y="12781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0" name="Google Shape;4610;p7"/>
              <p:cNvSpPr/>
              <p:nvPr/>
            </p:nvSpPr>
            <p:spPr>
              <a:xfrm>
                <a:off x="6501575" y="13223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8" y="668"/>
                      <a:pt x="868" y="434"/>
                    </a:cubicBezTo>
                    <a:cubicBezTo>
                      <a:pt x="868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1" name="Google Shape;4611;p7"/>
              <p:cNvSpPr/>
              <p:nvPr/>
            </p:nvSpPr>
            <p:spPr>
              <a:xfrm>
                <a:off x="6471550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2" name="Google Shape;4612;p7"/>
              <p:cNvSpPr/>
              <p:nvPr/>
            </p:nvSpPr>
            <p:spPr>
              <a:xfrm>
                <a:off x="6530750" y="13665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3" name="Google Shape;4613;p7"/>
              <p:cNvSpPr/>
              <p:nvPr/>
            </p:nvSpPr>
            <p:spPr>
              <a:xfrm>
                <a:off x="6530750" y="1454938"/>
                <a:ext cx="217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4" name="Google Shape;4614;p7"/>
              <p:cNvSpPr/>
              <p:nvPr/>
            </p:nvSpPr>
            <p:spPr>
              <a:xfrm>
                <a:off x="65899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667" y="901"/>
                      <a:pt x="867" y="701"/>
                      <a:pt x="867" y="467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5" name="Google Shape;4615;p7"/>
              <p:cNvSpPr/>
              <p:nvPr/>
            </p:nvSpPr>
            <p:spPr>
              <a:xfrm>
                <a:off x="6530750" y="15441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6" name="Google Shape;4616;p7"/>
              <p:cNvSpPr/>
              <p:nvPr/>
            </p:nvSpPr>
            <p:spPr>
              <a:xfrm>
                <a:off x="6530750" y="13665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7" name="Google Shape;4617;p7"/>
              <p:cNvSpPr/>
              <p:nvPr/>
            </p:nvSpPr>
            <p:spPr>
              <a:xfrm>
                <a:off x="65899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667" y="868"/>
                      <a:pt x="867" y="701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8" name="Google Shape;4618;p7"/>
              <p:cNvSpPr/>
              <p:nvPr/>
            </p:nvSpPr>
            <p:spPr>
              <a:xfrm>
                <a:off x="6559950" y="1410738"/>
                <a:ext cx="225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701" y="901"/>
                      <a:pt x="901" y="701"/>
                      <a:pt x="901" y="434"/>
                    </a:cubicBezTo>
                    <a:cubicBezTo>
                      <a:pt x="901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9" name="Google Shape;4619;p7"/>
              <p:cNvSpPr/>
              <p:nvPr/>
            </p:nvSpPr>
            <p:spPr>
              <a:xfrm>
                <a:off x="6530750" y="1454938"/>
                <a:ext cx="217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0" name="Google Shape;4620;p7"/>
              <p:cNvSpPr/>
              <p:nvPr/>
            </p:nvSpPr>
            <p:spPr>
              <a:xfrm>
                <a:off x="65899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667" y="901"/>
                      <a:pt x="867" y="701"/>
                      <a:pt x="867" y="467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1" name="Google Shape;4621;p7"/>
              <p:cNvSpPr/>
              <p:nvPr/>
            </p:nvSpPr>
            <p:spPr>
              <a:xfrm>
                <a:off x="6530750" y="12781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2" name="Google Shape;4622;p7"/>
              <p:cNvSpPr/>
              <p:nvPr/>
            </p:nvSpPr>
            <p:spPr>
              <a:xfrm>
                <a:off x="6589975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3" name="Google Shape;4623;p7"/>
              <p:cNvSpPr/>
              <p:nvPr/>
            </p:nvSpPr>
            <p:spPr>
              <a:xfrm>
                <a:off x="6559950" y="1322338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4" name="Google Shape;4624;p7"/>
              <p:cNvSpPr/>
              <p:nvPr/>
            </p:nvSpPr>
            <p:spPr>
              <a:xfrm>
                <a:off x="6530750" y="13665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5" name="Google Shape;4625;p7"/>
              <p:cNvSpPr/>
              <p:nvPr/>
            </p:nvSpPr>
            <p:spPr>
              <a:xfrm>
                <a:off x="65899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667" y="868"/>
                      <a:pt x="867" y="701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6" name="Google Shape;4626;p7"/>
              <p:cNvSpPr/>
              <p:nvPr/>
            </p:nvSpPr>
            <p:spPr>
              <a:xfrm>
                <a:off x="65899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667" y="901"/>
                      <a:pt x="867" y="701"/>
                      <a:pt x="867" y="467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7" name="Google Shape;4627;p7"/>
              <p:cNvSpPr/>
              <p:nvPr/>
            </p:nvSpPr>
            <p:spPr>
              <a:xfrm>
                <a:off x="66491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8" name="Google Shape;4628;p7"/>
              <p:cNvSpPr/>
              <p:nvPr/>
            </p:nvSpPr>
            <p:spPr>
              <a:xfrm>
                <a:off x="65899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667" y="868"/>
                      <a:pt x="867" y="701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9" name="Google Shape;4629;p7"/>
              <p:cNvSpPr/>
              <p:nvPr/>
            </p:nvSpPr>
            <p:spPr>
              <a:xfrm>
                <a:off x="66491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0" name="Google Shape;4630;p7"/>
              <p:cNvSpPr/>
              <p:nvPr/>
            </p:nvSpPr>
            <p:spPr>
              <a:xfrm>
                <a:off x="6619150" y="14107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701" y="901"/>
                      <a:pt x="868" y="701"/>
                      <a:pt x="868" y="434"/>
                    </a:cubicBezTo>
                    <a:cubicBezTo>
                      <a:pt x="868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1" name="Google Shape;4631;p7"/>
              <p:cNvSpPr/>
              <p:nvPr/>
            </p:nvSpPr>
            <p:spPr>
              <a:xfrm>
                <a:off x="65899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667" y="901"/>
                      <a:pt x="867" y="701"/>
                      <a:pt x="867" y="467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2" name="Google Shape;4632;p7"/>
              <p:cNvSpPr/>
              <p:nvPr/>
            </p:nvSpPr>
            <p:spPr>
              <a:xfrm>
                <a:off x="66491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3" name="Google Shape;4633;p7"/>
              <p:cNvSpPr/>
              <p:nvPr/>
            </p:nvSpPr>
            <p:spPr>
              <a:xfrm>
                <a:off x="6589975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4" name="Google Shape;4634;p7"/>
              <p:cNvSpPr/>
              <p:nvPr/>
            </p:nvSpPr>
            <p:spPr>
              <a:xfrm>
                <a:off x="6649175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5" name="Google Shape;4635;p7"/>
              <p:cNvSpPr/>
              <p:nvPr/>
            </p:nvSpPr>
            <p:spPr>
              <a:xfrm>
                <a:off x="6619150" y="13223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6" name="Google Shape;4636;p7"/>
              <p:cNvSpPr/>
              <p:nvPr/>
            </p:nvSpPr>
            <p:spPr>
              <a:xfrm>
                <a:off x="65899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667" y="868"/>
                      <a:pt x="867" y="701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7" name="Google Shape;4637;p7"/>
              <p:cNvSpPr/>
              <p:nvPr/>
            </p:nvSpPr>
            <p:spPr>
              <a:xfrm>
                <a:off x="66491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8" name="Google Shape;4638;p7"/>
              <p:cNvSpPr/>
              <p:nvPr/>
            </p:nvSpPr>
            <p:spPr>
              <a:xfrm>
                <a:off x="66491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9" name="Google Shape;4639;p7"/>
              <p:cNvSpPr/>
              <p:nvPr/>
            </p:nvSpPr>
            <p:spPr>
              <a:xfrm>
                <a:off x="6707550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68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68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0" name="Google Shape;4640;p7"/>
              <p:cNvSpPr/>
              <p:nvPr/>
            </p:nvSpPr>
            <p:spPr>
              <a:xfrm>
                <a:off x="66491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1" name="Google Shape;4641;p7"/>
              <p:cNvSpPr/>
              <p:nvPr/>
            </p:nvSpPr>
            <p:spPr>
              <a:xfrm>
                <a:off x="6707550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68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2" name="Google Shape;4642;p7"/>
              <p:cNvSpPr/>
              <p:nvPr/>
            </p:nvSpPr>
            <p:spPr>
              <a:xfrm>
                <a:off x="6678375" y="14107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667" y="901"/>
                      <a:pt x="867" y="701"/>
                      <a:pt x="867" y="434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3" name="Google Shape;4643;p7"/>
              <p:cNvSpPr/>
              <p:nvPr/>
            </p:nvSpPr>
            <p:spPr>
              <a:xfrm>
                <a:off x="66491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4" name="Google Shape;4644;p7"/>
              <p:cNvSpPr/>
              <p:nvPr/>
            </p:nvSpPr>
            <p:spPr>
              <a:xfrm>
                <a:off x="6707550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68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68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5" name="Google Shape;4645;p7"/>
              <p:cNvSpPr/>
              <p:nvPr/>
            </p:nvSpPr>
            <p:spPr>
              <a:xfrm>
                <a:off x="6649175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6" name="Google Shape;4646;p7"/>
              <p:cNvSpPr/>
              <p:nvPr/>
            </p:nvSpPr>
            <p:spPr>
              <a:xfrm>
                <a:off x="6707550" y="12781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68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6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7" name="Google Shape;4647;p7"/>
              <p:cNvSpPr/>
              <p:nvPr/>
            </p:nvSpPr>
            <p:spPr>
              <a:xfrm>
                <a:off x="6678375" y="13223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8" name="Google Shape;4648;p7"/>
              <p:cNvSpPr/>
              <p:nvPr/>
            </p:nvSpPr>
            <p:spPr>
              <a:xfrm>
                <a:off x="66491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9" name="Google Shape;4649;p7"/>
              <p:cNvSpPr/>
              <p:nvPr/>
            </p:nvSpPr>
            <p:spPr>
              <a:xfrm>
                <a:off x="6707550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68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0" name="Google Shape;4650;p7"/>
              <p:cNvSpPr/>
              <p:nvPr/>
            </p:nvSpPr>
            <p:spPr>
              <a:xfrm>
                <a:off x="6707550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68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68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1" name="Google Shape;4651;p7"/>
              <p:cNvSpPr/>
              <p:nvPr/>
            </p:nvSpPr>
            <p:spPr>
              <a:xfrm>
                <a:off x="6766750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35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5" y="901"/>
                    </a:cubicBezTo>
                    <a:cubicBezTo>
                      <a:pt x="701" y="901"/>
                      <a:pt x="902" y="701"/>
                      <a:pt x="902" y="467"/>
                    </a:cubicBezTo>
                    <a:cubicBezTo>
                      <a:pt x="902" y="200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2" name="Google Shape;4652;p7"/>
              <p:cNvSpPr/>
              <p:nvPr/>
            </p:nvSpPr>
            <p:spPr>
              <a:xfrm>
                <a:off x="6707550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68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3" name="Google Shape;4653;p7"/>
              <p:cNvSpPr/>
              <p:nvPr/>
            </p:nvSpPr>
            <p:spPr>
              <a:xfrm>
                <a:off x="6766750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5" y="868"/>
                    </a:cubicBezTo>
                    <a:cubicBezTo>
                      <a:pt x="701" y="868"/>
                      <a:pt x="902" y="701"/>
                      <a:pt x="902" y="434"/>
                    </a:cubicBezTo>
                    <a:cubicBezTo>
                      <a:pt x="902" y="201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4" name="Google Shape;4654;p7"/>
              <p:cNvSpPr/>
              <p:nvPr/>
            </p:nvSpPr>
            <p:spPr>
              <a:xfrm>
                <a:off x="6737575" y="14107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0" y="200"/>
                      <a:pt x="0" y="434"/>
                    </a:cubicBezTo>
                    <a:cubicBezTo>
                      <a:pt x="0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5" name="Google Shape;4655;p7"/>
              <p:cNvSpPr/>
              <p:nvPr/>
            </p:nvSpPr>
            <p:spPr>
              <a:xfrm>
                <a:off x="6707550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68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68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6" name="Google Shape;4656;p7"/>
              <p:cNvSpPr/>
              <p:nvPr/>
            </p:nvSpPr>
            <p:spPr>
              <a:xfrm>
                <a:off x="6766750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35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5" y="901"/>
                    </a:cubicBezTo>
                    <a:cubicBezTo>
                      <a:pt x="701" y="901"/>
                      <a:pt x="902" y="701"/>
                      <a:pt x="902" y="467"/>
                    </a:cubicBezTo>
                    <a:cubicBezTo>
                      <a:pt x="902" y="200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7" name="Google Shape;4657;p7"/>
              <p:cNvSpPr/>
              <p:nvPr/>
            </p:nvSpPr>
            <p:spPr>
              <a:xfrm>
                <a:off x="6707550" y="12781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68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6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8" name="Google Shape;4658;p7"/>
              <p:cNvSpPr/>
              <p:nvPr/>
            </p:nvSpPr>
            <p:spPr>
              <a:xfrm>
                <a:off x="6766750" y="12781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35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701" y="868"/>
                      <a:pt x="902" y="668"/>
                      <a:pt x="902" y="434"/>
                    </a:cubicBezTo>
                    <a:cubicBezTo>
                      <a:pt x="902" y="201"/>
                      <a:pt x="701" y="1"/>
                      <a:pt x="4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9" name="Google Shape;4659;p7"/>
              <p:cNvSpPr/>
              <p:nvPr/>
            </p:nvSpPr>
            <p:spPr>
              <a:xfrm>
                <a:off x="6737575" y="13223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0" name="Google Shape;4660;p7"/>
              <p:cNvSpPr/>
              <p:nvPr/>
            </p:nvSpPr>
            <p:spPr>
              <a:xfrm>
                <a:off x="6707550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68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1" name="Google Shape;4661;p7"/>
              <p:cNvSpPr/>
              <p:nvPr/>
            </p:nvSpPr>
            <p:spPr>
              <a:xfrm>
                <a:off x="6766750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5" y="868"/>
                    </a:cubicBezTo>
                    <a:cubicBezTo>
                      <a:pt x="701" y="868"/>
                      <a:pt x="902" y="701"/>
                      <a:pt x="902" y="434"/>
                    </a:cubicBezTo>
                    <a:cubicBezTo>
                      <a:pt x="902" y="201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2" name="Google Shape;4662;p7"/>
              <p:cNvSpPr/>
              <p:nvPr/>
            </p:nvSpPr>
            <p:spPr>
              <a:xfrm>
                <a:off x="6766750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35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5" y="901"/>
                    </a:cubicBezTo>
                    <a:cubicBezTo>
                      <a:pt x="701" y="901"/>
                      <a:pt x="902" y="701"/>
                      <a:pt x="902" y="467"/>
                    </a:cubicBezTo>
                    <a:cubicBezTo>
                      <a:pt x="902" y="200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3" name="Google Shape;4663;p7"/>
              <p:cNvSpPr/>
              <p:nvPr/>
            </p:nvSpPr>
            <p:spPr>
              <a:xfrm>
                <a:off x="6766750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5" y="868"/>
                    </a:cubicBezTo>
                    <a:cubicBezTo>
                      <a:pt x="701" y="868"/>
                      <a:pt x="902" y="701"/>
                      <a:pt x="902" y="434"/>
                    </a:cubicBezTo>
                    <a:cubicBezTo>
                      <a:pt x="902" y="201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4" name="Google Shape;4664;p7"/>
              <p:cNvSpPr/>
              <p:nvPr/>
            </p:nvSpPr>
            <p:spPr>
              <a:xfrm>
                <a:off x="68259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701" y="868"/>
                      <a:pt x="868" y="701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5" name="Google Shape;4665;p7"/>
              <p:cNvSpPr/>
              <p:nvPr/>
            </p:nvSpPr>
            <p:spPr>
              <a:xfrm>
                <a:off x="6766750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35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5" y="901"/>
                    </a:cubicBezTo>
                    <a:cubicBezTo>
                      <a:pt x="701" y="901"/>
                      <a:pt x="902" y="701"/>
                      <a:pt x="902" y="467"/>
                    </a:cubicBezTo>
                    <a:cubicBezTo>
                      <a:pt x="902" y="200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6" name="Google Shape;4666;p7"/>
              <p:cNvSpPr/>
              <p:nvPr/>
            </p:nvSpPr>
            <p:spPr>
              <a:xfrm>
                <a:off x="6766750" y="12781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35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701" y="868"/>
                      <a:pt x="902" y="668"/>
                      <a:pt x="902" y="434"/>
                    </a:cubicBezTo>
                    <a:cubicBezTo>
                      <a:pt x="902" y="201"/>
                      <a:pt x="701" y="1"/>
                      <a:pt x="4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7" name="Google Shape;4667;p7"/>
              <p:cNvSpPr/>
              <p:nvPr/>
            </p:nvSpPr>
            <p:spPr>
              <a:xfrm>
                <a:off x="6825975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8" name="Google Shape;4668;p7"/>
              <p:cNvSpPr/>
              <p:nvPr/>
            </p:nvSpPr>
            <p:spPr>
              <a:xfrm>
                <a:off x="6796775" y="13223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9" name="Google Shape;4669;p7"/>
              <p:cNvSpPr/>
              <p:nvPr/>
            </p:nvSpPr>
            <p:spPr>
              <a:xfrm>
                <a:off x="6766750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5" y="868"/>
                    </a:cubicBezTo>
                    <a:cubicBezTo>
                      <a:pt x="701" y="868"/>
                      <a:pt x="902" y="701"/>
                      <a:pt x="902" y="434"/>
                    </a:cubicBezTo>
                    <a:cubicBezTo>
                      <a:pt x="902" y="201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0" name="Google Shape;4670;p7"/>
              <p:cNvSpPr/>
              <p:nvPr/>
            </p:nvSpPr>
            <p:spPr>
              <a:xfrm>
                <a:off x="68259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701" y="868"/>
                      <a:pt x="868" y="701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1" name="Google Shape;4671;p7"/>
              <p:cNvSpPr/>
              <p:nvPr/>
            </p:nvSpPr>
            <p:spPr>
              <a:xfrm>
                <a:off x="68259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701" y="868"/>
                      <a:pt x="868" y="701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2" name="Google Shape;4672;p7"/>
              <p:cNvSpPr/>
              <p:nvPr/>
            </p:nvSpPr>
            <p:spPr>
              <a:xfrm>
                <a:off x="68851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3" name="Google Shape;4673;p7"/>
              <p:cNvSpPr/>
              <p:nvPr/>
            </p:nvSpPr>
            <p:spPr>
              <a:xfrm>
                <a:off x="6825975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4" name="Google Shape;4674;p7"/>
              <p:cNvSpPr/>
              <p:nvPr/>
            </p:nvSpPr>
            <p:spPr>
              <a:xfrm>
                <a:off x="6885175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5" name="Google Shape;4675;p7"/>
              <p:cNvSpPr/>
              <p:nvPr/>
            </p:nvSpPr>
            <p:spPr>
              <a:xfrm>
                <a:off x="6856000" y="13223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6" name="Google Shape;4676;p7"/>
              <p:cNvSpPr/>
              <p:nvPr/>
            </p:nvSpPr>
            <p:spPr>
              <a:xfrm>
                <a:off x="68259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701" y="868"/>
                      <a:pt x="868" y="701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7" name="Google Shape;4677;p7"/>
              <p:cNvSpPr/>
              <p:nvPr/>
            </p:nvSpPr>
            <p:spPr>
              <a:xfrm>
                <a:off x="68851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8" name="Google Shape;4678;p7"/>
              <p:cNvSpPr/>
              <p:nvPr/>
            </p:nvSpPr>
            <p:spPr>
              <a:xfrm>
                <a:off x="68851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9" name="Google Shape;4679;p7"/>
              <p:cNvSpPr/>
              <p:nvPr/>
            </p:nvSpPr>
            <p:spPr>
              <a:xfrm>
                <a:off x="6944375" y="13665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5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0" name="Google Shape;4680;p7"/>
              <p:cNvSpPr/>
              <p:nvPr/>
            </p:nvSpPr>
            <p:spPr>
              <a:xfrm>
                <a:off x="6885175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1" name="Google Shape;4681;p7"/>
              <p:cNvSpPr/>
              <p:nvPr/>
            </p:nvSpPr>
            <p:spPr>
              <a:xfrm>
                <a:off x="6944375" y="12781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2" name="Google Shape;4682;p7"/>
              <p:cNvSpPr/>
              <p:nvPr/>
            </p:nvSpPr>
            <p:spPr>
              <a:xfrm>
                <a:off x="6914375" y="1322338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3" name="Google Shape;4683;p7"/>
              <p:cNvSpPr/>
              <p:nvPr/>
            </p:nvSpPr>
            <p:spPr>
              <a:xfrm>
                <a:off x="68851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4" name="Google Shape;4684;p7"/>
              <p:cNvSpPr/>
              <p:nvPr/>
            </p:nvSpPr>
            <p:spPr>
              <a:xfrm>
                <a:off x="6944375" y="13665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5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5" name="Google Shape;4685;p7"/>
              <p:cNvSpPr/>
              <p:nvPr/>
            </p:nvSpPr>
            <p:spPr>
              <a:xfrm>
                <a:off x="6944375" y="13665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5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6" name="Google Shape;4686;p7"/>
              <p:cNvSpPr/>
              <p:nvPr/>
            </p:nvSpPr>
            <p:spPr>
              <a:xfrm>
                <a:off x="7003600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667" y="868"/>
                      <a:pt x="868" y="701"/>
                      <a:pt x="868" y="434"/>
                    </a:cubicBezTo>
                    <a:cubicBezTo>
                      <a:pt x="868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7" name="Google Shape;4687;p7"/>
              <p:cNvSpPr/>
              <p:nvPr/>
            </p:nvSpPr>
            <p:spPr>
              <a:xfrm>
                <a:off x="6944375" y="12781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8" name="Google Shape;4688;p7"/>
              <p:cNvSpPr/>
              <p:nvPr/>
            </p:nvSpPr>
            <p:spPr>
              <a:xfrm>
                <a:off x="7003600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8" y="668"/>
                      <a:pt x="868" y="434"/>
                    </a:cubicBezTo>
                    <a:cubicBezTo>
                      <a:pt x="868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9" name="Google Shape;4689;p7"/>
              <p:cNvSpPr/>
              <p:nvPr/>
            </p:nvSpPr>
            <p:spPr>
              <a:xfrm>
                <a:off x="6973575" y="13223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7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0" name="Google Shape;4690;p7"/>
              <p:cNvSpPr/>
              <p:nvPr/>
            </p:nvSpPr>
            <p:spPr>
              <a:xfrm>
                <a:off x="6944375" y="13665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5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1" name="Google Shape;4691;p7"/>
              <p:cNvSpPr/>
              <p:nvPr/>
            </p:nvSpPr>
            <p:spPr>
              <a:xfrm>
                <a:off x="7003600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667" y="868"/>
                      <a:pt x="868" y="701"/>
                      <a:pt x="868" y="434"/>
                    </a:cubicBezTo>
                    <a:cubicBezTo>
                      <a:pt x="868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2" name="Google Shape;4692;p7"/>
              <p:cNvSpPr/>
              <p:nvPr/>
            </p:nvSpPr>
            <p:spPr>
              <a:xfrm>
                <a:off x="6973575" y="1499963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7" y="1"/>
                    </a:moveTo>
                    <a:cubicBezTo>
                      <a:pt x="201" y="1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3" name="Google Shape;4693;p7"/>
              <p:cNvSpPr/>
              <p:nvPr/>
            </p:nvSpPr>
            <p:spPr>
              <a:xfrm>
                <a:off x="6914375" y="14999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4" name="Google Shape;4694;p7"/>
              <p:cNvSpPr/>
              <p:nvPr/>
            </p:nvSpPr>
            <p:spPr>
              <a:xfrm>
                <a:off x="6944375" y="1454938"/>
                <a:ext cx="217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901" extrusionOk="0">
                    <a:moveTo>
                      <a:pt x="435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5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5" name="Google Shape;4695;p7"/>
              <p:cNvSpPr/>
              <p:nvPr/>
            </p:nvSpPr>
            <p:spPr>
              <a:xfrm>
                <a:off x="6973575" y="14107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67" y="0"/>
                    </a:moveTo>
                    <a:cubicBezTo>
                      <a:pt x="201" y="0"/>
                      <a:pt x="0" y="200"/>
                      <a:pt x="0" y="434"/>
                    </a:cubicBezTo>
                    <a:cubicBezTo>
                      <a:pt x="0" y="701"/>
                      <a:pt x="201" y="901"/>
                      <a:pt x="467" y="901"/>
                    </a:cubicBezTo>
                    <a:cubicBezTo>
                      <a:pt x="701" y="901"/>
                      <a:pt x="901" y="701"/>
                      <a:pt x="901" y="434"/>
                    </a:cubicBezTo>
                    <a:cubicBezTo>
                      <a:pt x="901" y="200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6" name="Google Shape;4696;p7"/>
              <p:cNvSpPr/>
              <p:nvPr/>
            </p:nvSpPr>
            <p:spPr>
              <a:xfrm>
                <a:off x="6914375" y="1410738"/>
                <a:ext cx="225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1" extrusionOk="0">
                    <a:moveTo>
                      <a:pt x="467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701"/>
                      <a:pt x="200" y="901"/>
                      <a:pt x="467" y="901"/>
                    </a:cubicBezTo>
                    <a:cubicBezTo>
                      <a:pt x="701" y="901"/>
                      <a:pt x="901" y="701"/>
                      <a:pt x="901" y="434"/>
                    </a:cubicBezTo>
                    <a:cubicBezTo>
                      <a:pt x="901" y="200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7" name="Google Shape;4697;p7"/>
              <p:cNvSpPr/>
              <p:nvPr/>
            </p:nvSpPr>
            <p:spPr>
              <a:xfrm>
                <a:off x="6973575" y="1588363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7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8" name="Google Shape;4698;p7"/>
              <p:cNvSpPr/>
              <p:nvPr/>
            </p:nvSpPr>
            <p:spPr>
              <a:xfrm>
                <a:off x="6914375" y="15883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9" name="Google Shape;4699;p7"/>
              <p:cNvSpPr/>
              <p:nvPr/>
            </p:nvSpPr>
            <p:spPr>
              <a:xfrm>
                <a:off x="6944375" y="15441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0" name="Google Shape;4700;p7"/>
              <p:cNvSpPr/>
              <p:nvPr/>
            </p:nvSpPr>
            <p:spPr>
              <a:xfrm>
                <a:off x="6973575" y="1499963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7" y="1"/>
                    </a:moveTo>
                    <a:cubicBezTo>
                      <a:pt x="201" y="1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1" name="Google Shape;4701;p7"/>
              <p:cNvSpPr/>
              <p:nvPr/>
            </p:nvSpPr>
            <p:spPr>
              <a:xfrm>
                <a:off x="6914375" y="14999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2" name="Google Shape;4702;p7"/>
              <p:cNvSpPr/>
              <p:nvPr/>
            </p:nvSpPr>
            <p:spPr>
              <a:xfrm>
                <a:off x="6973575" y="1676763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7" y="0"/>
                    </a:moveTo>
                    <a:cubicBezTo>
                      <a:pt x="201" y="0"/>
                      <a:pt x="0" y="200"/>
                      <a:pt x="0" y="434"/>
                    </a:cubicBezTo>
                    <a:cubicBezTo>
                      <a:pt x="0" y="667"/>
                      <a:pt x="201" y="868"/>
                      <a:pt x="467" y="868"/>
                    </a:cubicBezTo>
                    <a:cubicBezTo>
                      <a:pt x="701" y="868"/>
                      <a:pt x="901" y="667"/>
                      <a:pt x="901" y="434"/>
                    </a:cubicBezTo>
                    <a:cubicBezTo>
                      <a:pt x="901" y="200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3" name="Google Shape;4703;p7"/>
              <p:cNvSpPr/>
              <p:nvPr/>
            </p:nvSpPr>
            <p:spPr>
              <a:xfrm>
                <a:off x="6914375" y="16767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67" y="868"/>
                    </a:cubicBezTo>
                    <a:cubicBezTo>
                      <a:pt x="701" y="868"/>
                      <a:pt x="901" y="667"/>
                      <a:pt x="901" y="434"/>
                    </a:cubicBezTo>
                    <a:cubicBezTo>
                      <a:pt x="901" y="200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4" name="Google Shape;4704;p7"/>
              <p:cNvSpPr/>
              <p:nvPr/>
            </p:nvSpPr>
            <p:spPr>
              <a:xfrm>
                <a:off x="6944375" y="16325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5" name="Google Shape;4705;p7"/>
              <p:cNvSpPr/>
              <p:nvPr/>
            </p:nvSpPr>
            <p:spPr>
              <a:xfrm>
                <a:off x="6973575" y="1588363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7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6" name="Google Shape;4706;p7"/>
              <p:cNvSpPr/>
              <p:nvPr/>
            </p:nvSpPr>
            <p:spPr>
              <a:xfrm>
                <a:off x="6914375" y="15883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7" name="Google Shape;4707;p7"/>
              <p:cNvSpPr/>
              <p:nvPr/>
            </p:nvSpPr>
            <p:spPr>
              <a:xfrm>
                <a:off x="6914375" y="14999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8" name="Google Shape;4708;p7"/>
              <p:cNvSpPr/>
              <p:nvPr/>
            </p:nvSpPr>
            <p:spPr>
              <a:xfrm>
                <a:off x="685600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9" name="Google Shape;4709;p7"/>
              <p:cNvSpPr/>
              <p:nvPr/>
            </p:nvSpPr>
            <p:spPr>
              <a:xfrm>
                <a:off x="68851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0" name="Google Shape;4710;p7"/>
              <p:cNvSpPr/>
              <p:nvPr/>
            </p:nvSpPr>
            <p:spPr>
              <a:xfrm>
                <a:off x="6914375" y="1410738"/>
                <a:ext cx="225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1" extrusionOk="0">
                    <a:moveTo>
                      <a:pt x="467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701"/>
                      <a:pt x="200" y="901"/>
                      <a:pt x="467" y="901"/>
                    </a:cubicBezTo>
                    <a:cubicBezTo>
                      <a:pt x="701" y="901"/>
                      <a:pt x="901" y="701"/>
                      <a:pt x="901" y="434"/>
                    </a:cubicBezTo>
                    <a:cubicBezTo>
                      <a:pt x="901" y="200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1" name="Google Shape;4711;p7"/>
              <p:cNvSpPr/>
              <p:nvPr/>
            </p:nvSpPr>
            <p:spPr>
              <a:xfrm>
                <a:off x="6856000" y="14107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667" y="901"/>
                      <a:pt x="867" y="701"/>
                      <a:pt x="867" y="434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2" name="Google Shape;4712;p7"/>
              <p:cNvSpPr/>
              <p:nvPr/>
            </p:nvSpPr>
            <p:spPr>
              <a:xfrm>
                <a:off x="6914375" y="15883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3" name="Google Shape;4713;p7"/>
              <p:cNvSpPr/>
              <p:nvPr/>
            </p:nvSpPr>
            <p:spPr>
              <a:xfrm>
                <a:off x="685600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4" name="Google Shape;4714;p7"/>
              <p:cNvSpPr/>
              <p:nvPr/>
            </p:nvSpPr>
            <p:spPr>
              <a:xfrm>
                <a:off x="6885175" y="15441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5" name="Google Shape;4715;p7"/>
              <p:cNvSpPr/>
              <p:nvPr/>
            </p:nvSpPr>
            <p:spPr>
              <a:xfrm>
                <a:off x="6914375" y="14999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6" name="Google Shape;4716;p7"/>
              <p:cNvSpPr/>
              <p:nvPr/>
            </p:nvSpPr>
            <p:spPr>
              <a:xfrm>
                <a:off x="685600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7" name="Google Shape;4717;p7"/>
              <p:cNvSpPr/>
              <p:nvPr/>
            </p:nvSpPr>
            <p:spPr>
              <a:xfrm>
                <a:off x="6914375" y="16767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67" y="868"/>
                    </a:cubicBezTo>
                    <a:cubicBezTo>
                      <a:pt x="701" y="868"/>
                      <a:pt x="901" y="667"/>
                      <a:pt x="901" y="434"/>
                    </a:cubicBezTo>
                    <a:cubicBezTo>
                      <a:pt x="901" y="200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8" name="Google Shape;4718;p7"/>
              <p:cNvSpPr/>
              <p:nvPr/>
            </p:nvSpPr>
            <p:spPr>
              <a:xfrm>
                <a:off x="6856000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667" y="868"/>
                      <a:pt x="867" y="667"/>
                      <a:pt x="867" y="434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9" name="Google Shape;4719;p7"/>
              <p:cNvSpPr/>
              <p:nvPr/>
            </p:nvSpPr>
            <p:spPr>
              <a:xfrm>
                <a:off x="6885175" y="16325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0" name="Google Shape;4720;p7"/>
              <p:cNvSpPr/>
              <p:nvPr/>
            </p:nvSpPr>
            <p:spPr>
              <a:xfrm>
                <a:off x="6914375" y="15883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1" name="Google Shape;4721;p7"/>
              <p:cNvSpPr/>
              <p:nvPr/>
            </p:nvSpPr>
            <p:spPr>
              <a:xfrm>
                <a:off x="685600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2" name="Google Shape;4722;p7"/>
              <p:cNvSpPr/>
              <p:nvPr/>
            </p:nvSpPr>
            <p:spPr>
              <a:xfrm>
                <a:off x="685600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3" name="Google Shape;4723;p7"/>
              <p:cNvSpPr/>
              <p:nvPr/>
            </p:nvSpPr>
            <p:spPr>
              <a:xfrm>
                <a:off x="6796775" y="14999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4" name="Google Shape;4724;p7"/>
              <p:cNvSpPr/>
              <p:nvPr/>
            </p:nvSpPr>
            <p:spPr>
              <a:xfrm>
                <a:off x="68259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701" y="901"/>
                      <a:pt x="868" y="701"/>
                      <a:pt x="868" y="467"/>
                    </a:cubicBezTo>
                    <a:cubicBezTo>
                      <a:pt x="868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5" name="Google Shape;4725;p7"/>
              <p:cNvSpPr/>
              <p:nvPr/>
            </p:nvSpPr>
            <p:spPr>
              <a:xfrm>
                <a:off x="6856000" y="14107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667" y="901"/>
                      <a:pt x="867" y="701"/>
                      <a:pt x="867" y="434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6" name="Google Shape;4726;p7"/>
              <p:cNvSpPr/>
              <p:nvPr/>
            </p:nvSpPr>
            <p:spPr>
              <a:xfrm>
                <a:off x="6796775" y="1410738"/>
                <a:ext cx="217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7" name="Google Shape;4727;p7"/>
              <p:cNvSpPr/>
              <p:nvPr/>
            </p:nvSpPr>
            <p:spPr>
              <a:xfrm>
                <a:off x="685600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8" name="Google Shape;4728;p7"/>
              <p:cNvSpPr/>
              <p:nvPr/>
            </p:nvSpPr>
            <p:spPr>
              <a:xfrm>
                <a:off x="6796775" y="15883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9" name="Google Shape;4729;p7"/>
              <p:cNvSpPr/>
              <p:nvPr/>
            </p:nvSpPr>
            <p:spPr>
              <a:xfrm>
                <a:off x="6825975" y="15441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0" name="Google Shape;4730;p7"/>
              <p:cNvSpPr/>
              <p:nvPr/>
            </p:nvSpPr>
            <p:spPr>
              <a:xfrm>
                <a:off x="685600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1" name="Google Shape;4731;p7"/>
              <p:cNvSpPr/>
              <p:nvPr/>
            </p:nvSpPr>
            <p:spPr>
              <a:xfrm>
                <a:off x="6796775" y="14999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2" name="Google Shape;4732;p7"/>
              <p:cNvSpPr/>
              <p:nvPr/>
            </p:nvSpPr>
            <p:spPr>
              <a:xfrm>
                <a:off x="6856000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667" y="868"/>
                      <a:pt x="867" y="667"/>
                      <a:pt x="867" y="434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3" name="Google Shape;4733;p7"/>
              <p:cNvSpPr/>
              <p:nvPr/>
            </p:nvSpPr>
            <p:spPr>
              <a:xfrm>
                <a:off x="6796775" y="16767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667"/>
                      <a:pt x="201" y="868"/>
                      <a:pt x="434" y="868"/>
                    </a:cubicBezTo>
                    <a:cubicBezTo>
                      <a:pt x="668" y="868"/>
                      <a:pt x="868" y="667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4" name="Google Shape;4734;p7"/>
              <p:cNvSpPr/>
              <p:nvPr/>
            </p:nvSpPr>
            <p:spPr>
              <a:xfrm>
                <a:off x="6825975" y="16325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5" name="Google Shape;4735;p7"/>
              <p:cNvSpPr/>
              <p:nvPr/>
            </p:nvSpPr>
            <p:spPr>
              <a:xfrm>
                <a:off x="685600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6" name="Google Shape;4736;p7"/>
              <p:cNvSpPr/>
              <p:nvPr/>
            </p:nvSpPr>
            <p:spPr>
              <a:xfrm>
                <a:off x="6796775" y="15883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7" name="Google Shape;4737;p7"/>
              <p:cNvSpPr/>
              <p:nvPr/>
            </p:nvSpPr>
            <p:spPr>
              <a:xfrm>
                <a:off x="6796775" y="14999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8" name="Google Shape;4738;p7"/>
              <p:cNvSpPr/>
              <p:nvPr/>
            </p:nvSpPr>
            <p:spPr>
              <a:xfrm>
                <a:off x="67375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9" name="Google Shape;4739;p7"/>
              <p:cNvSpPr/>
              <p:nvPr/>
            </p:nvSpPr>
            <p:spPr>
              <a:xfrm>
                <a:off x="6796775" y="1410738"/>
                <a:ext cx="217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0" name="Google Shape;4740;p7"/>
              <p:cNvSpPr/>
              <p:nvPr/>
            </p:nvSpPr>
            <p:spPr>
              <a:xfrm>
                <a:off x="6796775" y="15883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1" name="Google Shape;4741;p7"/>
              <p:cNvSpPr/>
              <p:nvPr/>
            </p:nvSpPr>
            <p:spPr>
              <a:xfrm>
                <a:off x="67375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2" name="Google Shape;4742;p7"/>
              <p:cNvSpPr/>
              <p:nvPr/>
            </p:nvSpPr>
            <p:spPr>
              <a:xfrm>
                <a:off x="6766750" y="1544163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701" y="868"/>
                      <a:pt x="902" y="668"/>
                      <a:pt x="902" y="434"/>
                    </a:cubicBezTo>
                    <a:cubicBezTo>
                      <a:pt x="902" y="201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3" name="Google Shape;4743;p7"/>
              <p:cNvSpPr/>
              <p:nvPr/>
            </p:nvSpPr>
            <p:spPr>
              <a:xfrm>
                <a:off x="6796775" y="14999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4" name="Google Shape;4744;p7"/>
              <p:cNvSpPr/>
              <p:nvPr/>
            </p:nvSpPr>
            <p:spPr>
              <a:xfrm>
                <a:off x="67375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5" name="Google Shape;4745;p7"/>
              <p:cNvSpPr/>
              <p:nvPr/>
            </p:nvSpPr>
            <p:spPr>
              <a:xfrm>
                <a:off x="6796775" y="16767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667"/>
                      <a:pt x="201" y="868"/>
                      <a:pt x="434" y="868"/>
                    </a:cubicBezTo>
                    <a:cubicBezTo>
                      <a:pt x="668" y="868"/>
                      <a:pt x="868" y="667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6" name="Google Shape;4746;p7"/>
              <p:cNvSpPr/>
              <p:nvPr/>
            </p:nvSpPr>
            <p:spPr>
              <a:xfrm>
                <a:off x="6737575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0"/>
                      <a:pt x="0" y="434"/>
                    </a:cubicBezTo>
                    <a:cubicBezTo>
                      <a:pt x="0" y="667"/>
                      <a:pt x="201" y="868"/>
                      <a:pt x="434" y="868"/>
                    </a:cubicBezTo>
                    <a:cubicBezTo>
                      <a:pt x="668" y="868"/>
                      <a:pt x="868" y="667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7" name="Google Shape;4747;p7"/>
              <p:cNvSpPr/>
              <p:nvPr/>
            </p:nvSpPr>
            <p:spPr>
              <a:xfrm>
                <a:off x="6766750" y="1632563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701" y="868"/>
                      <a:pt x="902" y="668"/>
                      <a:pt x="902" y="434"/>
                    </a:cubicBezTo>
                    <a:cubicBezTo>
                      <a:pt x="902" y="201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8" name="Google Shape;4748;p7"/>
              <p:cNvSpPr/>
              <p:nvPr/>
            </p:nvSpPr>
            <p:spPr>
              <a:xfrm>
                <a:off x="6796775" y="15883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9" name="Google Shape;4749;p7"/>
              <p:cNvSpPr/>
              <p:nvPr/>
            </p:nvSpPr>
            <p:spPr>
              <a:xfrm>
                <a:off x="67375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0" name="Google Shape;4750;p7"/>
              <p:cNvSpPr/>
              <p:nvPr/>
            </p:nvSpPr>
            <p:spPr>
              <a:xfrm>
                <a:off x="67375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1" name="Google Shape;4751;p7"/>
              <p:cNvSpPr/>
              <p:nvPr/>
            </p:nvSpPr>
            <p:spPr>
              <a:xfrm>
                <a:off x="66783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2" name="Google Shape;4752;p7"/>
              <p:cNvSpPr/>
              <p:nvPr/>
            </p:nvSpPr>
            <p:spPr>
              <a:xfrm>
                <a:off x="67375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3" name="Google Shape;4753;p7"/>
              <p:cNvSpPr/>
              <p:nvPr/>
            </p:nvSpPr>
            <p:spPr>
              <a:xfrm>
                <a:off x="66783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4" name="Google Shape;4754;p7"/>
              <p:cNvSpPr/>
              <p:nvPr/>
            </p:nvSpPr>
            <p:spPr>
              <a:xfrm>
                <a:off x="6707550" y="1544163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68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5" name="Google Shape;4755;p7"/>
              <p:cNvSpPr/>
              <p:nvPr/>
            </p:nvSpPr>
            <p:spPr>
              <a:xfrm>
                <a:off x="67375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6" name="Google Shape;4756;p7"/>
              <p:cNvSpPr/>
              <p:nvPr/>
            </p:nvSpPr>
            <p:spPr>
              <a:xfrm>
                <a:off x="66783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7" name="Google Shape;4757;p7"/>
              <p:cNvSpPr/>
              <p:nvPr/>
            </p:nvSpPr>
            <p:spPr>
              <a:xfrm>
                <a:off x="6737575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0"/>
                      <a:pt x="0" y="434"/>
                    </a:cubicBezTo>
                    <a:cubicBezTo>
                      <a:pt x="0" y="667"/>
                      <a:pt x="201" y="868"/>
                      <a:pt x="434" y="868"/>
                    </a:cubicBezTo>
                    <a:cubicBezTo>
                      <a:pt x="668" y="868"/>
                      <a:pt x="868" y="667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8" name="Google Shape;4758;p7"/>
              <p:cNvSpPr/>
              <p:nvPr/>
            </p:nvSpPr>
            <p:spPr>
              <a:xfrm>
                <a:off x="6678375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667" y="868"/>
                      <a:pt x="867" y="667"/>
                      <a:pt x="867" y="434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9" name="Google Shape;4759;p7"/>
              <p:cNvSpPr/>
              <p:nvPr/>
            </p:nvSpPr>
            <p:spPr>
              <a:xfrm>
                <a:off x="6707550" y="1632563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68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0" name="Google Shape;4760;p7"/>
              <p:cNvSpPr/>
              <p:nvPr/>
            </p:nvSpPr>
            <p:spPr>
              <a:xfrm>
                <a:off x="67375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1" name="Google Shape;4761;p7"/>
              <p:cNvSpPr/>
              <p:nvPr/>
            </p:nvSpPr>
            <p:spPr>
              <a:xfrm>
                <a:off x="66783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2" name="Google Shape;4762;p7"/>
              <p:cNvSpPr/>
              <p:nvPr/>
            </p:nvSpPr>
            <p:spPr>
              <a:xfrm>
                <a:off x="66783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3" name="Google Shape;4763;p7"/>
              <p:cNvSpPr/>
              <p:nvPr/>
            </p:nvSpPr>
            <p:spPr>
              <a:xfrm>
                <a:off x="661915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4" name="Google Shape;4764;p7"/>
              <p:cNvSpPr/>
              <p:nvPr/>
            </p:nvSpPr>
            <p:spPr>
              <a:xfrm>
                <a:off x="66783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5" name="Google Shape;4765;p7"/>
              <p:cNvSpPr/>
              <p:nvPr/>
            </p:nvSpPr>
            <p:spPr>
              <a:xfrm>
                <a:off x="66191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6" name="Google Shape;4766;p7"/>
              <p:cNvSpPr/>
              <p:nvPr/>
            </p:nvSpPr>
            <p:spPr>
              <a:xfrm>
                <a:off x="6649175" y="15441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7" name="Google Shape;4767;p7"/>
              <p:cNvSpPr/>
              <p:nvPr/>
            </p:nvSpPr>
            <p:spPr>
              <a:xfrm>
                <a:off x="66783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8" name="Google Shape;4768;p7"/>
              <p:cNvSpPr/>
              <p:nvPr/>
            </p:nvSpPr>
            <p:spPr>
              <a:xfrm>
                <a:off x="661915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9" name="Google Shape;4769;p7"/>
              <p:cNvSpPr/>
              <p:nvPr/>
            </p:nvSpPr>
            <p:spPr>
              <a:xfrm>
                <a:off x="6678375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667" y="868"/>
                      <a:pt x="867" y="667"/>
                      <a:pt x="867" y="434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0" name="Google Shape;4770;p7"/>
              <p:cNvSpPr/>
              <p:nvPr/>
            </p:nvSpPr>
            <p:spPr>
              <a:xfrm>
                <a:off x="6619150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667"/>
                      <a:pt x="201" y="868"/>
                      <a:pt x="434" y="868"/>
                    </a:cubicBezTo>
                    <a:cubicBezTo>
                      <a:pt x="701" y="868"/>
                      <a:pt x="868" y="667"/>
                      <a:pt x="868" y="434"/>
                    </a:cubicBezTo>
                    <a:cubicBezTo>
                      <a:pt x="868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1" name="Google Shape;4771;p7"/>
              <p:cNvSpPr/>
              <p:nvPr/>
            </p:nvSpPr>
            <p:spPr>
              <a:xfrm>
                <a:off x="6649175" y="16325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2" name="Google Shape;4772;p7"/>
              <p:cNvSpPr/>
              <p:nvPr/>
            </p:nvSpPr>
            <p:spPr>
              <a:xfrm>
                <a:off x="66783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3" name="Google Shape;4773;p7"/>
              <p:cNvSpPr/>
              <p:nvPr/>
            </p:nvSpPr>
            <p:spPr>
              <a:xfrm>
                <a:off x="66191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4" name="Google Shape;4774;p7"/>
              <p:cNvSpPr/>
              <p:nvPr/>
            </p:nvSpPr>
            <p:spPr>
              <a:xfrm>
                <a:off x="661915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5" name="Google Shape;4775;p7"/>
              <p:cNvSpPr/>
              <p:nvPr/>
            </p:nvSpPr>
            <p:spPr>
              <a:xfrm>
                <a:off x="6559950" y="14999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6" name="Google Shape;4776;p7"/>
              <p:cNvSpPr/>
              <p:nvPr/>
            </p:nvSpPr>
            <p:spPr>
              <a:xfrm>
                <a:off x="66191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7" name="Google Shape;4777;p7"/>
              <p:cNvSpPr/>
              <p:nvPr/>
            </p:nvSpPr>
            <p:spPr>
              <a:xfrm>
                <a:off x="6559950" y="15883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8" name="Google Shape;4778;p7"/>
              <p:cNvSpPr/>
              <p:nvPr/>
            </p:nvSpPr>
            <p:spPr>
              <a:xfrm>
                <a:off x="6589975" y="15441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9" name="Google Shape;4779;p7"/>
              <p:cNvSpPr/>
              <p:nvPr/>
            </p:nvSpPr>
            <p:spPr>
              <a:xfrm>
                <a:off x="661915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0" name="Google Shape;4780;p7"/>
              <p:cNvSpPr/>
              <p:nvPr/>
            </p:nvSpPr>
            <p:spPr>
              <a:xfrm>
                <a:off x="6559950" y="14999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1" name="Google Shape;4781;p7"/>
              <p:cNvSpPr/>
              <p:nvPr/>
            </p:nvSpPr>
            <p:spPr>
              <a:xfrm>
                <a:off x="6619150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667"/>
                      <a:pt x="201" y="868"/>
                      <a:pt x="434" y="868"/>
                    </a:cubicBezTo>
                    <a:cubicBezTo>
                      <a:pt x="701" y="868"/>
                      <a:pt x="868" y="667"/>
                      <a:pt x="868" y="434"/>
                    </a:cubicBezTo>
                    <a:cubicBezTo>
                      <a:pt x="868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2" name="Google Shape;4782;p7"/>
              <p:cNvSpPr/>
              <p:nvPr/>
            </p:nvSpPr>
            <p:spPr>
              <a:xfrm>
                <a:off x="6559950" y="16767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701" y="868"/>
                      <a:pt x="901" y="667"/>
                      <a:pt x="901" y="434"/>
                    </a:cubicBezTo>
                    <a:cubicBezTo>
                      <a:pt x="901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3" name="Google Shape;4783;p7"/>
              <p:cNvSpPr/>
              <p:nvPr/>
            </p:nvSpPr>
            <p:spPr>
              <a:xfrm>
                <a:off x="6589975" y="16325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4" name="Google Shape;4784;p7"/>
              <p:cNvSpPr/>
              <p:nvPr/>
            </p:nvSpPr>
            <p:spPr>
              <a:xfrm>
                <a:off x="66191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5" name="Google Shape;4785;p7"/>
              <p:cNvSpPr/>
              <p:nvPr/>
            </p:nvSpPr>
            <p:spPr>
              <a:xfrm>
                <a:off x="6559950" y="15883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6" name="Google Shape;4786;p7"/>
              <p:cNvSpPr/>
              <p:nvPr/>
            </p:nvSpPr>
            <p:spPr>
              <a:xfrm>
                <a:off x="6559950" y="14999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7" name="Google Shape;4787;p7"/>
              <p:cNvSpPr/>
              <p:nvPr/>
            </p:nvSpPr>
            <p:spPr>
              <a:xfrm>
                <a:off x="6559950" y="15883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8" name="Google Shape;4788;p7"/>
              <p:cNvSpPr/>
              <p:nvPr/>
            </p:nvSpPr>
            <p:spPr>
              <a:xfrm>
                <a:off x="65015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8" y="668"/>
                      <a:pt x="868" y="434"/>
                    </a:cubicBezTo>
                    <a:cubicBezTo>
                      <a:pt x="868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9" name="Google Shape;4789;p7"/>
              <p:cNvSpPr/>
              <p:nvPr/>
            </p:nvSpPr>
            <p:spPr>
              <a:xfrm>
                <a:off x="6559950" y="14999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0" name="Google Shape;4790;p7"/>
              <p:cNvSpPr/>
              <p:nvPr/>
            </p:nvSpPr>
            <p:spPr>
              <a:xfrm>
                <a:off x="6559950" y="16767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701" y="868"/>
                      <a:pt x="901" y="667"/>
                      <a:pt x="901" y="434"/>
                    </a:cubicBezTo>
                    <a:cubicBezTo>
                      <a:pt x="901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1" name="Google Shape;4791;p7"/>
              <p:cNvSpPr/>
              <p:nvPr/>
            </p:nvSpPr>
            <p:spPr>
              <a:xfrm>
                <a:off x="6501575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667" y="868"/>
                      <a:pt x="868" y="667"/>
                      <a:pt x="868" y="434"/>
                    </a:cubicBezTo>
                    <a:cubicBezTo>
                      <a:pt x="868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2" name="Google Shape;4792;p7"/>
              <p:cNvSpPr/>
              <p:nvPr/>
            </p:nvSpPr>
            <p:spPr>
              <a:xfrm>
                <a:off x="6530750" y="16325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3" name="Google Shape;4793;p7"/>
              <p:cNvSpPr/>
              <p:nvPr/>
            </p:nvSpPr>
            <p:spPr>
              <a:xfrm>
                <a:off x="6559950" y="15883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4" name="Google Shape;4794;p7"/>
              <p:cNvSpPr/>
              <p:nvPr/>
            </p:nvSpPr>
            <p:spPr>
              <a:xfrm>
                <a:off x="65015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8" y="668"/>
                      <a:pt x="868" y="434"/>
                    </a:cubicBezTo>
                    <a:cubicBezTo>
                      <a:pt x="868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5" name="Google Shape;4795;p7"/>
              <p:cNvSpPr/>
              <p:nvPr/>
            </p:nvSpPr>
            <p:spPr>
              <a:xfrm>
                <a:off x="65015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8" y="668"/>
                      <a:pt x="868" y="434"/>
                    </a:cubicBezTo>
                    <a:cubicBezTo>
                      <a:pt x="868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6" name="Google Shape;4796;p7"/>
              <p:cNvSpPr/>
              <p:nvPr/>
            </p:nvSpPr>
            <p:spPr>
              <a:xfrm>
                <a:off x="6442350" y="15883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7" name="Google Shape;4797;p7"/>
              <p:cNvSpPr/>
              <p:nvPr/>
            </p:nvSpPr>
            <p:spPr>
              <a:xfrm>
                <a:off x="6501575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667" y="868"/>
                      <a:pt x="868" y="667"/>
                      <a:pt x="868" y="434"/>
                    </a:cubicBezTo>
                    <a:cubicBezTo>
                      <a:pt x="868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8" name="Google Shape;4798;p7"/>
              <p:cNvSpPr/>
              <p:nvPr/>
            </p:nvSpPr>
            <p:spPr>
              <a:xfrm>
                <a:off x="6442350" y="16767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667"/>
                      <a:pt x="201" y="868"/>
                      <a:pt x="435" y="868"/>
                    </a:cubicBezTo>
                    <a:cubicBezTo>
                      <a:pt x="668" y="868"/>
                      <a:pt x="868" y="667"/>
                      <a:pt x="868" y="434"/>
                    </a:cubicBezTo>
                    <a:cubicBezTo>
                      <a:pt x="868" y="200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9" name="Google Shape;4799;p7"/>
              <p:cNvSpPr/>
              <p:nvPr/>
            </p:nvSpPr>
            <p:spPr>
              <a:xfrm>
                <a:off x="6471550" y="16325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0" name="Google Shape;4800;p7"/>
              <p:cNvSpPr/>
              <p:nvPr/>
            </p:nvSpPr>
            <p:spPr>
              <a:xfrm>
                <a:off x="65015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8" y="668"/>
                      <a:pt x="868" y="434"/>
                    </a:cubicBezTo>
                    <a:cubicBezTo>
                      <a:pt x="868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1" name="Google Shape;4801;p7"/>
              <p:cNvSpPr/>
              <p:nvPr/>
            </p:nvSpPr>
            <p:spPr>
              <a:xfrm>
                <a:off x="6442350" y="15883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2" name="Google Shape;4802;p7"/>
              <p:cNvSpPr/>
              <p:nvPr/>
            </p:nvSpPr>
            <p:spPr>
              <a:xfrm>
                <a:off x="6442350" y="15883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3" name="Google Shape;4803;p7"/>
              <p:cNvSpPr/>
              <p:nvPr/>
            </p:nvSpPr>
            <p:spPr>
              <a:xfrm>
                <a:off x="63831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4" name="Google Shape;4804;p7"/>
              <p:cNvSpPr/>
              <p:nvPr/>
            </p:nvSpPr>
            <p:spPr>
              <a:xfrm>
                <a:off x="6442350" y="16767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667"/>
                      <a:pt x="201" y="868"/>
                      <a:pt x="435" y="868"/>
                    </a:cubicBezTo>
                    <a:cubicBezTo>
                      <a:pt x="668" y="868"/>
                      <a:pt x="868" y="667"/>
                      <a:pt x="868" y="434"/>
                    </a:cubicBezTo>
                    <a:cubicBezTo>
                      <a:pt x="868" y="200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5" name="Google Shape;4805;p7"/>
              <p:cNvSpPr/>
              <p:nvPr/>
            </p:nvSpPr>
            <p:spPr>
              <a:xfrm>
                <a:off x="6383150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667"/>
                      <a:pt x="201" y="868"/>
                      <a:pt x="434" y="868"/>
                    </a:cubicBezTo>
                    <a:cubicBezTo>
                      <a:pt x="668" y="868"/>
                      <a:pt x="868" y="667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6" name="Google Shape;4806;p7"/>
              <p:cNvSpPr/>
              <p:nvPr/>
            </p:nvSpPr>
            <p:spPr>
              <a:xfrm>
                <a:off x="6412350" y="16325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7" name="Google Shape;4807;p7"/>
              <p:cNvSpPr/>
              <p:nvPr/>
            </p:nvSpPr>
            <p:spPr>
              <a:xfrm>
                <a:off x="6442350" y="15883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8" name="Google Shape;4808;p7"/>
              <p:cNvSpPr/>
              <p:nvPr/>
            </p:nvSpPr>
            <p:spPr>
              <a:xfrm>
                <a:off x="63831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9" name="Google Shape;4809;p7"/>
              <p:cNvSpPr/>
              <p:nvPr/>
            </p:nvSpPr>
            <p:spPr>
              <a:xfrm>
                <a:off x="63831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0" name="Google Shape;4810;p7"/>
              <p:cNvSpPr/>
              <p:nvPr/>
            </p:nvSpPr>
            <p:spPr>
              <a:xfrm>
                <a:off x="63239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8" y="668"/>
                      <a:pt x="868" y="434"/>
                    </a:cubicBezTo>
                    <a:cubicBezTo>
                      <a:pt x="868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1" name="Google Shape;4811;p7"/>
              <p:cNvSpPr/>
              <p:nvPr/>
            </p:nvSpPr>
            <p:spPr>
              <a:xfrm>
                <a:off x="6383150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667"/>
                      <a:pt x="201" y="868"/>
                      <a:pt x="434" y="868"/>
                    </a:cubicBezTo>
                    <a:cubicBezTo>
                      <a:pt x="668" y="868"/>
                      <a:pt x="868" y="667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2" name="Google Shape;4812;p7"/>
              <p:cNvSpPr/>
              <p:nvPr/>
            </p:nvSpPr>
            <p:spPr>
              <a:xfrm>
                <a:off x="6323950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667" y="868"/>
                      <a:pt x="868" y="667"/>
                      <a:pt x="868" y="434"/>
                    </a:cubicBezTo>
                    <a:cubicBezTo>
                      <a:pt x="868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3" name="Google Shape;4813;p7"/>
              <p:cNvSpPr/>
              <p:nvPr/>
            </p:nvSpPr>
            <p:spPr>
              <a:xfrm>
                <a:off x="6353125" y="1632563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68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4" name="Google Shape;4814;p7"/>
              <p:cNvSpPr/>
              <p:nvPr/>
            </p:nvSpPr>
            <p:spPr>
              <a:xfrm>
                <a:off x="63831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5" name="Google Shape;4815;p7"/>
              <p:cNvSpPr/>
              <p:nvPr/>
            </p:nvSpPr>
            <p:spPr>
              <a:xfrm>
                <a:off x="63239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8" y="668"/>
                      <a:pt x="868" y="434"/>
                    </a:cubicBezTo>
                    <a:cubicBezTo>
                      <a:pt x="868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16" name="Google Shape;4816;p7"/>
            <p:cNvGrpSpPr/>
            <p:nvPr/>
          </p:nvGrpSpPr>
          <p:grpSpPr>
            <a:xfrm>
              <a:off x="5350843" y="-268677"/>
              <a:ext cx="1157540" cy="757762"/>
              <a:chOff x="6323950" y="1278138"/>
              <a:chExt cx="642150" cy="420325"/>
            </a:xfrm>
          </p:grpSpPr>
          <p:sp>
            <p:nvSpPr>
              <p:cNvPr id="4817" name="Google Shape;4817;p7"/>
              <p:cNvSpPr/>
              <p:nvPr/>
            </p:nvSpPr>
            <p:spPr>
              <a:xfrm>
                <a:off x="6353125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68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68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8" name="Google Shape;4818;p7"/>
              <p:cNvSpPr/>
              <p:nvPr/>
            </p:nvSpPr>
            <p:spPr>
              <a:xfrm>
                <a:off x="6412350" y="1454938"/>
                <a:ext cx="225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9" name="Google Shape;4819;p7"/>
              <p:cNvSpPr/>
              <p:nvPr/>
            </p:nvSpPr>
            <p:spPr>
              <a:xfrm>
                <a:off x="638315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0" name="Google Shape;4820;p7"/>
              <p:cNvSpPr/>
              <p:nvPr/>
            </p:nvSpPr>
            <p:spPr>
              <a:xfrm>
                <a:off x="6353125" y="1544163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68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1" name="Google Shape;4821;p7"/>
              <p:cNvSpPr/>
              <p:nvPr/>
            </p:nvSpPr>
            <p:spPr>
              <a:xfrm>
                <a:off x="6412350" y="15441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2" name="Google Shape;4822;p7"/>
              <p:cNvSpPr/>
              <p:nvPr/>
            </p:nvSpPr>
            <p:spPr>
              <a:xfrm>
                <a:off x="6353125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68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3" name="Google Shape;4823;p7"/>
              <p:cNvSpPr/>
              <p:nvPr/>
            </p:nvSpPr>
            <p:spPr>
              <a:xfrm>
                <a:off x="6412350" y="1366538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4" name="Google Shape;4824;p7"/>
              <p:cNvSpPr/>
              <p:nvPr/>
            </p:nvSpPr>
            <p:spPr>
              <a:xfrm>
                <a:off x="6383150" y="14107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5" name="Google Shape;4825;p7"/>
              <p:cNvSpPr/>
              <p:nvPr/>
            </p:nvSpPr>
            <p:spPr>
              <a:xfrm>
                <a:off x="6353125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68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68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6" name="Google Shape;4826;p7"/>
              <p:cNvSpPr/>
              <p:nvPr/>
            </p:nvSpPr>
            <p:spPr>
              <a:xfrm>
                <a:off x="6412350" y="1454938"/>
                <a:ext cx="225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7" name="Google Shape;4827;p7"/>
              <p:cNvSpPr/>
              <p:nvPr/>
            </p:nvSpPr>
            <p:spPr>
              <a:xfrm>
                <a:off x="6353125" y="12781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68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6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8" name="Google Shape;4828;p7"/>
              <p:cNvSpPr/>
              <p:nvPr/>
            </p:nvSpPr>
            <p:spPr>
              <a:xfrm>
                <a:off x="6412350" y="1278138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9" name="Google Shape;4829;p7"/>
              <p:cNvSpPr/>
              <p:nvPr/>
            </p:nvSpPr>
            <p:spPr>
              <a:xfrm>
                <a:off x="6383150" y="13223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0" name="Google Shape;4830;p7"/>
              <p:cNvSpPr/>
              <p:nvPr/>
            </p:nvSpPr>
            <p:spPr>
              <a:xfrm>
                <a:off x="6353125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68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1" name="Google Shape;4831;p7"/>
              <p:cNvSpPr/>
              <p:nvPr/>
            </p:nvSpPr>
            <p:spPr>
              <a:xfrm>
                <a:off x="6412350" y="1366538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2" name="Google Shape;4832;p7"/>
              <p:cNvSpPr/>
              <p:nvPr/>
            </p:nvSpPr>
            <p:spPr>
              <a:xfrm>
                <a:off x="6412350" y="1454938"/>
                <a:ext cx="225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3" name="Google Shape;4833;p7"/>
              <p:cNvSpPr/>
              <p:nvPr/>
            </p:nvSpPr>
            <p:spPr>
              <a:xfrm>
                <a:off x="6471550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0" y="200"/>
                      <a:pt x="0" y="467"/>
                    </a:cubicBezTo>
                    <a:cubicBezTo>
                      <a:pt x="0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4" name="Google Shape;4834;p7"/>
              <p:cNvSpPr/>
              <p:nvPr/>
            </p:nvSpPr>
            <p:spPr>
              <a:xfrm>
                <a:off x="6442350" y="14999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5" name="Google Shape;4835;p7"/>
              <p:cNvSpPr/>
              <p:nvPr/>
            </p:nvSpPr>
            <p:spPr>
              <a:xfrm>
                <a:off x="6412350" y="15441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6" name="Google Shape;4836;p7"/>
              <p:cNvSpPr/>
              <p:nvPr/>
            </p:nvSpPr>
            <p:spPr>
              <a:xfrm>
                <a:off x="6471550" y="15441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7" name="Google Shape;4837;p7"/>
              <p:cNvSpPr/>
              <p:nvPr/>
            </p:nvSpPr>
            <p:spPr>
              <a:xfrm>
                <a:off x="6412350" y="1366538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8" name="Google Shape;4838;p7"/>
              <p:cNvSpPr/>
              <p:nvPr/>
            </p:nvSpPr>
            <p:spPr>
              <a:xfrm>
                <a:off x="6471550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9" name="Google Shape;4839;p7"/>
              <p:cNvSpPr/>
              <p:nvPr/>
            </p:nvSpPr>
            <p:spPr>
              <a:xfrm>
                <a:off x="6442350" y="1410738"/>
                <a:ext cx="217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901" extrusionOk="0">
                    <a:moveTo>
                      <a:pt x="435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701"/>
                      <a:pt x="201" y="901"/>
                      <a:pt x="435" y="901"/>
                    </a:cubicBezTo>
                    <a:cubicBezTo>
                      <a:pt x="668" y="901"/>
                      <a:pt x="868" y="701"/>
                      <a:pt x="868" y="434"/>
                    </a:cubicBezTo>
                    <a:cubicBezTo>
                      <a:pt x="868" y="200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0" name="Google Shape;4840;p7"/>
              <p:cNvSpPr/>
              <p:nvPr/>
            </p:nvSpPr>
            <p:spPr>
              <a:xfrm>
                <a:off x="6412350" y="1454938"/>
                <a:ext cx="225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1" name="Google Shape;4841;p7"/>
              <p:cNvSpPr/>
              <p:nvPr/>
            </p:nvSpPr>
            <p:spPr>
              <a:xfrm>
                <a:off x="6471550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0" y="200"/>
                      <a:pt x="0" y="467"/>
                    </a:cubicBezTo>
                    <a:cubicBezTo>
                      <a:pt x="0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2" name="Google Shape;4842;p7"/>
              <p:cNvSpPr/>
              <p:nvPr/>
            </p:nvSpPr>
            <p:spPr>
              <a:xfrm>
                <a:off x="6412350" y="1278138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3" name="Google Shape;4843;p7"/>
              <p:cNvSpPr/>
              <p:nvPr/>
            </p:nvSpPr>
            <p:spPr>
              <a:xfrm>
                <a:off x="6471550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4" name="Google Shape;4844;p7"/>
              <p:cNvSpPr/>
              <p:nvPr/>
            </p:nvSpPr>
            <p:spPr>
              <a:xfrm>
                <a:off x="6442350" y="13223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5" name="Google Shape;4845;p7"/>
              <p:cNvSpPr/>
              <p:nvPr/>
            </p:nvSpPr>
            <p:spPr>
              <a:xfrm>
                <a:off x="6412350" y="1366538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6" name="Google Shape;4846;p7"/>
              <p:cNvSpPr/>
              <p:nvPr/>
            </p:nvSpPr>
            <p:spPr>
              <a:xfrm>
                <a:off x="6471550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7" name="Google Shape;4847;p7"/>
              <p:cNvSpPr/>
              <p:nvPr/>
            </p:nvSpPr>
            <p:spPr>
              <a:xfrm>
                <a:off x="6471550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0" y="200"/>
                      <a:pt x="0" y="467"/>
                    </a:cubicBezTo>
                    <a:cubicBezTo>
                      <a:pt x="0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8" name="Google Shape;4848;p7"/>
              <p:cNvSpPr/>
              <p:nvPr/>
            </p:nvSpPr>
            <p:spPr>
              <a:xfrm>
                <a:off x="6530750" y="1454938"/>
                <a:ext cx="217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9" name="Google Shape;4849;p7"/>
              <p:cNvSpPr/>
              <p:nvPr/>
            </p:nvSpPr>
            <p:spPr>
              <a:xfrm>
                <a:off x="65015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8" y="668"/>
                      <a:pt x="868" y="434"/>
                    </a:cubicBezTo>
                    <a:cubicBezTo>
                      <a:pt x="868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0" name="Google Shape;4850;p7"/>
              <p:cNvSpPr/>
              <p:nvPr/>
            </p:nvSpPr>
            <p:spPr>
              <a:xfrm>
                <a:off x="6471550" y="15441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1" name="Google Shape;4851;p7"/>
              <p:cNvSpPr/>
              <p:nvPr/>
            </p:nvSpPr>
            <p:spPr>
              <a:xfrm>
                <a:off x="6530750" y="15441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2" name="Google Shape;4852;p7"/>
              <p:cNvSpPr/>
              <p:nvPr/>
            </p:nvSpPr>
            <p:spPr>
              <a:xfrm>
                <a:off x="6471550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3" name="Google Shape;4853;p7"/>
              <p:cNvSpPr/>
              <p:nvPr/>
            </p:nvSpPr>
            <p:spPr>
              <a:xfrm>
                <a:off x="6530750" y="13665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4" name="Google Shape;4854;p7"/>
              <p:cNvSpPr/>
              <p:nvPr/>
            </p:nvSpPr>
            <p:spPr>
              <a:xfrm>
                <a:off x="6501575" y="14107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667" y="901"/>
                      <a:pt x="868" y="701"/>
                      <a:pt x="868" y="434"/>
                    </a:cubicBezTo>
                    <a:cubicBezTo>
                      <a:pt x="868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5" name="Google Shape;4855;p7"/>
              <p:cNvSpPr/>
              <p:nvPr/>
            </p:nvSpPr>
            <p:spPr>
              <a:xfrm>
                <a:off x="6471550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0" y="200"/>
                      <a:pt x="0" y="467"/>
                    </a:cubicBezTo>
                    <a:cubicBezTo>
                      <a:pt x="0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6" name="Google Shape;4856;p7"/>
              <p:cNvSpPr/>
              <p:nvPr/>
            </p:nvSpPr>
            <p:spPr>
              <a:xfrm>
                <a:off x="6530750" y="1454938"/>
                <a:ext cx="217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7" name="Google Shape;4857;p7"/>
              <p:cNvSpPr/>
              <p:nvPr/>
            </p:nvSpPr>
            <p:spPr>
              <a:xfrm>
                <a:off x="6471550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8" name="Google Shape;4858;p7"/>
              <p:cNvSpPr/>
              <p:nvPr/>
            </p:nvSpPr>
            <p:spPr>
              <a:xfrm>
                <a:off x="6530750" y="12781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9" name="Google Shape;4859;p7"/>
              <p:cNvSpPr/>
              <p:nvPr/>
            </p:nvSpPr>
            <p:spPr>
              <a:xfrm>
                <a:off x="6501575" y="13223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8" y="668"/>
                      <a:pt x="868" y="434"/>
                    </a:cubicBezTo>
                    <a:cubicBezTo>
                      <a:pt x="868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0" name="Google Shape;4860;p7"/>
              <p:cNvSpPr/>
              <p:nvPr/>
            </p:nvSpPr>
            <p:spPr>
              <a:xfrm>
                <a:off x="6471550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1" name="Google Shape;4861;p7"/>
              <p:cNvSpPr/>
              <p:nvPr/>
            </p:nvSpPr>
            <p:spPr>
              <a:xfrm>
                <a:off x="6530750" y="13665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2" name="Google Shape;4862;p7"/>
              <p:cNvSpPr/>
              <p:nvPr/>
            </p:nvSpPr>
            <p:spPr>
              <a:xfrm>
                <a:off x="6530750" y="1454938"/>
                <a:ext cx="217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3" name="Google Shape;4863;p7"/>
              <p:cNvSpPr/>
              <p:nvPr/>
            </p:nvSpPr>
            <p:spPr>
              <a:xfrm>
                <a:off x="65899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667" y="901"/>
                      <a:pt x="867" y="701"/>
                      <a:pt x="867" y="467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4" name="Google Shape;4864;p7"/>
              <p:cNvSpPr/>
              <p:nvPr/>
            </p:nvSpPr>
            <p:spPr>
              <a:xfrm>
                <a:off x="6530750" y="15441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5" name="Google Shape;4865;p7"/>
              <p:cNvSpPr/>
              <p:nvPr/>
            </p:nvSpPr>
            <p:spPr>
              <a:xfrm>
                <a:off x="6530750" y="13665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6" name="Google Shape;4866;p7"/>
              <p:cNvSpPr/>
              <p:nvPr/>
            </p:nvSpPr>
            <p:spPr>
              <a:xfrm>
                <a:off x="65899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667" y="868"/>
                      <a:pt x="867" y="701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7" name="Google Shape;4867;p7"/>
              <p:cNvSpPr/>
              <p:nvPr/>
            </p:nvSpPr>
            <p:spPr>
              <a:xfrm>
                <a:off x="6559950" y="1410738"/>
                <a:ext cx="225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701" y="901"/>
                      <a:pt x="901" y="701"/>
                      <a:pt x="901" y="434"/>
                    </a:cubicBezTo>
                    <a:cubicBezTo>
                      <a:pt x="901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8" name="Google Shape;4868;p7"/>
              <p:cNvSpPr/>
              <p:nvPr/>
            </p:nvSpPr>
            <p:spPr>
              <a:xfrm>
                <a:off x="6530750" y="1454938"/>
                <a:ext cx="217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9" name="Google Shape;4869;p7"/>
              <p:cNvSpPr/>
              <p:nvPr/>
            </p:nvSpPr>
            <p:spPr>
              <a:xfrm>
                <a:off x="65899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667" y="901"/>
                      <a:pt x="867" y="701"/>
                      <a:pt x="867" y="467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0" name="Google Shape;4870;p7"/>
              <p:cNvSpPr/>
              <p:nvPr/>
            </p:nvSpPr>
            <p:spPr>
              <a:xfrm>
                <a:off x="6530750" y="12781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1" name="Google Shape;4871;p7"/>
              <p:cNvSpPr/>
              <p:nvPr/>
            </p:nvSpPr>
            <p:spPr>
              <a:xfrm>
                <a:off x="6589975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2" name="Google Shape;4872;p7"/>
              <p:cNvSpPr/>
              <p:nvPr/>
            </p:nvSpPr>
            <p:spPr>
              <a:xfrm>
                <a:off x="6559950" y="1322338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3" name="Google Shape;4873;p7"/>
              <p:cNvSpPr/>
              <p:nvPr/>
            </p:nvSpPr>
            <p:spPr>
              <a:xfrm>
                <a:off x="6530750" y="13665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4" name="Google Shape;4874;p7"/>
              <p:cNvSpPr/>
              <p:nvPr/>
            </p:nvSpPr>
            <p:spPr>
              <a:xfrm>
                <a:off x="65899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667" y="868"/>
                      <a:pt x="867" y="701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5" name="Google Shape;4875;p7"/>
              <p:cNvSpPr/>
              <p:nvPr/>
            </p:nvSpPr>
            <p:spPr>
              <a:xfrm>
                <a:off x="65899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667" y="901"/>
                      <a:pt x="867" y="701"/>
                      <a:pt x="867" y="467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6" name="Google Shape;4876;p7"/>
              <p:cNvSpPr/>
              <p:nvPr/>
            </p:nvSpPr>
            <p:spPr>
              <a:xfrm>
                <a:off x="66491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7" name="Google Shape;4877;p7"/>
              <p:cNvSpPr/>
              <p:nvPr/>
            </p:nvSpPr>
            <p:spPr>
              <a:xfrm>
                <a:off x="65899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667" y="868"/>
                      <a:pt x="867" y="701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8" name="Google Shape;4878;p7"/>
              <p:cNvSpPr/>
              <p:nvPr/>
            </p:nvSpPr>
            <p:spPr>
              <a:xfrm>
                <a:off x="66491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9" name="Google Shape;4879;p7"/>
              <p:cNvSpPr/>
              <p:nvPr/>
            </p:nvSpPr>
            <p:spPr>
              <a:xfrm>
                <a:off x="6619150" y="14107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701" y="901"/>
                      <a:pt x="868" y="701"/>
                      <a:pt x="868" y="434"/>
                    </a:cubicBezTo>
                    <a:cubicBezTo>
                      <a:pt x="868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0" name="Google Shape;4880;p7"/>
              <p:cNvSpPr/>
              <p:nvPr/>
            </p:nvSpPr>
            <p:spPr>
              <a:xfrm>
                <a:off x="65899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667" y="901"/>
                      <a:pt x="867" y="701"/>
                      <a:pt x="867" y="467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1" name="Google Shape;4881;p7"/>
              <p:cNvSpPr/>
              <p:nvPr/>
            </p:nvSpPr>
            <p:spPr>
              <a:xfrm>
                <a:off x="66491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2" name="Google Shape;4882;p7"/>
              <p:cNvSpPr/>
              <p:nvPr/>
            </p:nvSpPr>
            <p:spPr>
              <a:xfrm>
                <a:off x="6589975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3" name="Google Shape;4883;p7"/>
              <p:cNvSpPr/>
              <p:nvPr/>
            </p:nvSpPr>
            <p:spPr>
              <a:xfrm>
                <a:off x="6649175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4" name="Google Shape;4884;p7"/>
              <p:cNvSpPr/>
              <p:nvPr/>
            </p:nvSpPr>
            <p:spPr>
              <a:xfrm>
                <a:off x="6619150" y="13223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5" name="Google Shape;4885;p7"/>
              <p:cNvSpPr/>
              <p:nvPr/>
            </p:nvSpPr>
            <p:spPr>
              <a:xfrm>
                <a:off x="65899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667" y="868"/>
                      <a:pt x="867" y="701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6" name="Google Shape;4886;p7"/>
              <p:cNvSpPr/>
              <p:nvPr/>
            </p:nvSpPr>
            <p:spPr>
              <a:xfrm>
                <a:off x="66491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7" name="Google Shape;4887;p7"/>
              <p:cNvSpPr/>
              <p:nvPr/>
            </p:nvSpPr>
            <p:spPr>
              <a:xfrm>
                <a:off x="66491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8" name="Google Shape;4888;p7"/>
              <p:cNvSpPr/>
              <p:nvPr/>
            </p:nvSpPr>
            <p:spPr>
              <a:xfrm>
                <a:off x="6707550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68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68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9" name="Google Shape;4889;p7"/>
              <p:cNvSpPr/>
              <p:nvPr/>
            </p:nvSpPr>
            <p:spPr>
              <a:xfrm>
                <a:off x="66491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0" name="Google Shape;4890;p7"/>
              <p:cNvSpPr/>
              <p:nvPr/>
            </p:nvSpPr>
            <p:spPr>
              <a:xfrm>
                <a:off x="6707550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68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1" name="Google Shape;4891;p7"/>
              <p:cNvSpPr/>
              <p:nvPr/>
            </p:nvSpPr>
            <p:spPr>
              <a:xfrm>
                <a:off x="6678375" y="14107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667" y="901"/>
                      <a:pt x="867" y="701"/>
                      <a:pt x="867" y="434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2" name="Google Shape;4892;p7"/>
              <p:cNvSpPr/>
              <p:nvPr/>
            </p:nvSpPr>
            <p:spPr>
              <a:xfrm>
                <a:off x="66491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3" name="Google Shape;4893;p7"/>
              <p:cNvSpPr/>
              <p:nvPr/>
            </p:nvSpPr>
            <p:spPr>
              <a:xfrm>
                <a:off x="6707550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68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68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4" name="Google Shape;4894;p7"/>
              <p:cNvSpPr/>
              <p:nvPr/>
            </p:nvSpPr>
            <p:spPr>
              <a:xfrm>
                <a:off x="6649175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5" name="Google Shape;4895;p7"/>
              <p:cNvSpPr/>
              <p:nvPr/>
            </p:nvSpPr>
            <p:spPr>
              <a:xfrm>
                <a:off x="6707550" y="12781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68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6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6" name="Google Shape;4896;p7"/>
              <p:cNvSpPr/>
              <p:nvPr/>
            </p:nvSpPr>
            <p:spPr>
              <a:xfrm>
                <a:off x="6678375" y="13223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7" name="Google Shape;4897;p7"/>
              <p:cNvSpPr/>
              <p:nvPr/>
            </p:nvSpPr>
            <p:spPr>
              <a:xfrm>
                <a:off x="66491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8" name="Google Shape;4898;p7"/>
              <p:cNvSpPr/>
              <p:nvPr/>
            </p:nvSpPr>
            <p:spPr>
              <a:xfrm>
                <a:off x="6707550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68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9" name="Google Shape;4899;p7"/>
              <p:cNvSpPr/>
              <p:nvPr/>
            </p:nvSpPr>
            <p:spPr>
              <a:xfrm>
                <a:off x="6707550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68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68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0" name="Google Shape;4900;p7"/>
              <p:cNvSpPr/>
              <p:nvPr/>
            </p:nvSpPr>
            <p:spPr>
              <a:xfrm>
                <a:off x="6766750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35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5" y="901"/>
                    </a:cubicBezTo>
                    <a:cubicBezTo>
                      <a:pt x="701" y="901"/>
                      <a:pt x="902" y="701"/>
                      <a:pt x="902" y="467"/>
                    </a:cubicBezTo>
                    <a:cubicBezTo>
                      <a:pt x="902" y="200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1" name="Google Shape;4901;p7"/>
              <p:cNvSpPr/>
              <p:nvPr/>
            </p:nvSpPr>
            <p:spPr>
              <a:xfrm>
                <a:off x="6707550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68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2" name="Google Shape;4902;p7"/>
              <p:cNvSpPr/>
              <p:nvPr/>
            </p:nvSpPr>
            <p:spPr>
              <a:xfrm>
                <a:off x="6766750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5" y="868"/>
                    </a:cubicBezTo>
                    <a:cubicBezTo>
                      <a:pt x="701" y="868"/>
                      <a:pt x="902" y="701"/>
                      <a:pt x="902" y="434"/>
                    </a:cubicBezTo>
                    <a:cubicBezTo>
                      <a:pt x="902" y="201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3" name="Google Shape;4903;p7"/>
              <p:cNvSpPr/>
              <p:nvPr/>
            </p:nvSpPr>
            <p:spPr>
              <a:xfrm>
                <a:off x="6737575" y="14107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0" y="200"/>
                      <a:pt x="0" y="434"/>
                    </a:cubicBezTo>
                    <a:cubicBezTo>
                      <a:pt x="0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4" name="Google Shape;4904;p7"/>
              <p:cNvSpPr/>
              <p:nvPr/>
            </p:nvSpPr>
            <p:spPr>
              <a:xfrm>
                <a:off x="6707550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68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68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5" name="Google Shape;4905;p7"/>
              <p:cNvSpPr/>
              <p:nvPr/>
            </p:nvSpPr>
            <p:spPr>
              <a:xfrm>
                <a:off x="6766750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35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5" y="901"/>
                    </a:cubicBezTo>
                    <a:cubicBezTo>
                      <a:pt x="701" y="901"/>
                      <a:pt x="902" y="701"/>
                      <a:pt x="902" y="467"/>
                    </a:cubicBezTo>
                    <a:cubicBezTo>
                      <a:pt x="902" y="200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6" name="Google Shape;4906;p7"/>
              <p:cNvSpPr/>
              <p:nvPr/>
            </p:nvSpPr>
            <p:spPr>
              <a:xfrm>
                <a:off x="6707550" y="12781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68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6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7" name="Google Shape;4907;p7"/>
              <p:cNvSpPr/>
              <p:nvPr/>
            </p:nvSpPr>
            <p:spPr>
              <a:xfrm>
                <a:off x="6766750" y="12781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35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701" y="868"/>
                      <a:pt x="902" y="668"/>
                      <a:pt x="902" y="434"/>
                    </a:cubicBezTo>
                    <a:cubicBezTo>
                      <a:pt x="902" y="201"/>
                      <a:pt x="701" y="1"/>
                      <a:pt x="4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8" name="Google Shape;4908;p7"/>
              <p:cNvSpPr/>
              <p:nvPr/>
            </p:nvSpPr>
            <p:spPr>
              <a:xfrm>
                <a:off x="6737575" y="13223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9" name="Google Shape;4909;p7"/>
              <p:cNvSpPr/>
              <p:nvPr/>
            </p:nvSpPr>
            <p:spPr>
              <a:xfrm>
                <a:off x="6707550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68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0" name="Google Shape;4910;p7"/>
              <p:cNvSpPr/>
              <p:nvPr/>
            </p:nvSpPr>
            <p:spPr>
              <a:xfrm>
                <a:off x="6766750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5" y="868"/>
                    </a:cubicBezTo>
                    <a:cubicBezTo>
                      <a:pt x="701" y="868"/>
                      <a:pt x="902" y="701"/>
                      <a:pt x="902" y="434"/>
                    </a:cubicBezTo>
                    <a:cubicBezTo>
                      <a:pt x="902" y="201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1" name="Google Shape;4911;p7"/>
              <p:cNvSpPr/>
              <p:nvPr/>
            </p:nvSpPr>
            <p:spPr>
              <a:xfrm>
                <a:off x="6766750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35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5" y="901"/>
                    </a:cubicBezTo>
                    <a:cubicBezTo>
                      <a:pt x="701" y="901"/>
                      <a:pt x="902" y="701"/>
                      <a:pt x="902" y="467"/>
                    </a:cubicBezTo>
                    <a:cubicBezTo>
                      <a:pt x="902" y="200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2" name="Google Shape;4912;p7"/>
              <p:cNvSpPr/>
              <p:nvPr/>
            </p:nvSpPr>
            <p:spPr>
              <a:xfrm>
                <a:off x="6766750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5" y="868"/>
                    </a:cubicBezTo>
                    <a:cubicBezTo>
                      <a:pt x="701" y="868"/>
                      <a:pt x="902" y="701"/>
                      <a:pt x="902" y="434"/>
                    </a:cubicBezTo>
                    <a:cubicBezTo>
                      <a:pt x="902" y="201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3" name="Google Shape;4913;p7"/>
              <p:cNvSpPr/>
              <p:nvPr/>
            </p:nvSpPr>
            <p:spPr>
              <a:xfrm>
                <a:off x="68259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701" y="868"/>
                      <a:pt x="868" y="701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4" name="Google Shape;4914;p7"/>
              <p:cNvSpPr/>
              <p:nvPr/>
            </p:nvSpPr>
            <p:spPr>
              <a:xfrm>
                <a:off x="6766750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35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5" y="901"/>
                    </a:cubicBezTo>
                    <a:cubicBezTo>
                      <a:pt x="701" y="901"/>
                      <a:pt x="902" y="701"/>
                      <a:pt x="902" y="467"/>
                    </a:cubicBezTo>
                    <a:cubicBezTo>
                      <a:pt x="902" y="200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5" name="Google Shape;4915;p7"/>
              <p:cNvSpPr/>
              <p:nvPr/>
            </p:nvSpPr>
            <p:spPr>
              <a:xfrm>
                <a:off x="6766750" y="12781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35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701" y="868"/>
                      <a:pt x="902" y="668"/>
                      <a:pt x="902" y="434"/>
                    </a:cubicBezTo>
                    <a:cubicBezTo>
                      <a:pt x="902" y="201"/>
                      <a:pt x="701" y="1"/>
                      <a:pt x="4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6" name="Google Shape;4916;p7"/>
              <p:cNvSpPr/>
              <p:nvPr/>
            </p:nvSpPr>
            <p:spPr>
              <a:xfrm>
                <a:off x="6825975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7" name="Google Shape;4917;p7"/>
              <p:cNvSpPr/>
              <p:nvPr/>
            </p:nvSpPr>
            <p:spPr>
              <a:xfrm>
                <a:off x="6796775" y="13223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8" name="Google Shape;4918;p7"/>
              <p:cNvSpPr/>
              <p:nvPr/>
            </p:nvSpPr>
            <p:spPr>
              <a:xfrm>
                <a:off x="6766750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5" y="868"/>
                    </a:cubicBezTo>
                    <a:cubicBezTo>
                      <a:pt x="701" y="868"/>
                      <a:pt x="902" y="701"/>
                      <a:pt x="902" y="434"/>
                    </a:cubicBezTo>
                    <a:cubicBezTo>
                      <a:pt x="902" y="201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9" name="Google Shape;4919;p7"/>
              <p:cNvSpPr/>
              <p:nvPr/>
            </p:nvSpPr>
            <p:spPr>
              <a:xfrm>
                <a:off x="68259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701" y="868"/>
                      <a:pt x="868" y="701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0" name="Google Shape;4920;p7"/>
              <p:cNvSpPr/>
              <p:nvPr/>
            </p:nvSpPr>
            <p:spPr>
              <a:xfrm>
                <a:off x="68259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701" y="868"/>
                      <a:pt x="868" y="701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1" name="Google Shape;4921;p7"/>
              <p:cNvSpPr/>
              <p:nvPr/>
            </p:nvSpPr>
            <p:spPr>
              <a:xfrm>
                <a:off x="68851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2" name="Google Shape;4922;p7"/>
              <p:cNvSpPr/>
              <p:nvPr/>
            </p:nvSpPr>
            <p:spPr>
              <a:xfrm>
                <a:off x="6825975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3" name="Google Shape;4923;p7"/>
              <p:cNvSpPr/>
              <p:nvPr/>
            </p:nvSpPr>
            <p:spPr>
              <a:xfrm>
                <a:off x="6885175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4" name="Google Shape;4924;p7"/>
              <p:cNvSpPr/>
              <p:nvPr/>
            </p:nvSpPr>
            <p:spPr>
              <a:xfrm>
                <a:off x="6856000" y="13223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5" name="Google Shape;4925;p7"/>
              <p:cNvSpPr/>
              <p:nvPr/>
            </p:nvSpPr>
            <p:spPr>
              <a:xfrm>
                <a:off x="68259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701" y="868"/>
                      <a:pt x="868" y="701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6" name="Google Shape;4926;p7"/>
              <p:cNvSpPr/>
              <p:nvPr/>
            </p:nvSpPr>
            <p:spPr>
              <a:xfrm>
                <a:off x="68851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7" name="Google Shape;4927;p7"/>
              <p:cNvSpPr/>
              <p:nvPr/>
            </p:nvSpPr>
            <p:spPr>
              <a:xfrm>
                <a:off x="68851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8" name="Google Shape;4928;p7"/>
              <p:cNvSpPr/>
              <p:nvPr/>
            </p:nvSpPr>
            <p:spPr>
              <a:xfrm>
                <a:off x="6944375" y="13665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5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9" name="Google Shape;4929;p7"/>
              <p:cNvSpPr/>
              <p:nvPr/>
            </p:nvSpPr>
            <p:spPr>
              <a:xfrm>
                <a:off x="6885175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0" name="Google Shape;4930;p7"/>
              <p:cNvSpPr/>
              <p:nvPr/>
            </p:nvSpPr>
            <p:spPr>
              <a:xfrm>
                <a:off x="6944375" y="12781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1" name="Google Shape;4931;p7"/>
              <p:cNvSpPr/>
              <p:nvPr/>
            </p:nvSpPr>
            <p:spPr>
              <a:xfrm>
                <a:off x="6914375" y="1322338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2" name="Google Shape;4932;p7"/>
              <p:cNvSpPr/>
              <p:nvPr/>
            </p:nvSpPr>
            <p:spPr>
              <a:xfrm>
                <a:off x="68851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3" name="Google Shape;4933;p7"/>
              <p:cNvSpPr/>
              <p:nvPr/>
            </p:nvSpPr>
            <p:spPr>
              <a:xfrm>
                <a:off x="6944375" y="13665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5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4" name="Google Shape;4934;p7"/>
              <p:cNvSpPr/>
              <p:nvPr/>
            </p:nvSpPr>
            <p:spPr>
              <a:xfrm>
                <a:off x="6944375" y="13665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5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5" name="Google Shape;4935;p7"/>
              <p:cNvSpPr/>
              <p:nvPr/>
            </p:nvSpPr>
            <p:spPr>
              <a:xfrm>
                <a:off x="6944375" y="12781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6" name="Google Shape;4936;p7"/>
              <p:cNvSpPr/>
              <p:nvPr/>
            </p:nvSpPr>
            <p:spPr>
              <a:xfrm>
                <a:off x="6944375" y="13665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5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7" name="Google Shape;4937;p7"/>
              <p:cNvSpPr/>
              <p:nvPr/>
            </p:nvSpPr>
            <p:spPr>
              <a:xfrm>
                <a:off x="6914375" y="14999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8" name="Google Shape;4938;p7"/>
              <p:cNvSpPr/>
              <p:nvPr/>
            </p:nvSpPr>
            <p:spPr>
              <a:xfrm>
                <a:off x="6944375" y="1454938"/>
                <a:ext cx="217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901" extrusionOk="0">
                    <a:moveTo>
                      <a:pt x="435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5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9" name="Google Shape;4939;p7"/>
              <p:cNvSpPr/>
              <p:nvPr/>
            </p:nvSpPr>
            <p:spPr>
              <a:xfrm>
                <a:off x="6914375" y="1410738"/>
                <a:ext cx="225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1" extrusionOk="0">
                    <a:moveTo>
                      <a:pt x="467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701"/>
                      <a:pt x="200" y="901"/>
                      <a:pt x="467" y="901"/>
                    </a:cubicBezTo>
                    <a:cubicBezTo>
                      <a:pt x="701" y="901"/>
                      <a:pt x="901" y="701"/>
                      <a:pt x="901" y="434"/>
                    </a:cubicBezTo>
                    <a:cubicBezTo>
                      <a:pt x="901" y="200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0" name="Google Shape;4940;p7"/>
              <p:cNvSpPr/>
              <p:nvPr/>
            </p:nvSpPr>
            <p:spPr>
              <a:xfrm>
                <a:off x="6914375" y="15883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1" name="Google Shape;4941;p7"/>
              <p:cNvSpPr/>
              <p:nvPr/>
            </p:nvSpPr>
            <p:spPr>
              <a:xfrm>
                <a:off x="6944375" y="15441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2" name="Google Shape;4942;p7"/>
              <p:cNvSpPr/>
              <p:nvPr/>
            </p:nvSpPr>
            <p:spPr>
              <a:xfrm>
                <a:off x="6914375" y="14999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3" name="Google Shape;4943;p7"/>
              <p:cNvSpPr/>
              <p:nvPr/>
            </p:nvSpPr>
            <p:spPr>
              <a:xfrm>
                <a:off x="6914375" y="16767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67" y="868"/>
                    </a:cubicBezTo>
                    <a:cubicBezTo>
                      <a:pt x="701" y="868"/>
                      <a:pt x="901" y="667"/>
                      <a:pt x="901" y="434"/>
                    </a:cubicBezTo>
                    <a:cubicBezTo>
                      <a:pt x="901" y="200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4" name="Google Shape;4944;p7"/>
              <p:cNvSpPr/>
              <p:nvPr/>
            </p:nvSpPr>
            <p:spPr>
              <a:xfrm>
                <a:off x="6944375" y="16325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5" name="Google Shape;4945;p7"/>
              <p:cNvSpPr/>
              <p:nvPr/>
            </p:nvSpPr>
            <p:spPr>
              <a:xfrm>
                <a:off x="6914375" y="15883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6" name="Google Shape;4946;p7"/>
              <p:cNvSpPr/>
              <p:nvPr/>
            </p:nvSpPr>
            <p:spPr>
              <a:xfrm>
                <a:off x="6914375" y="14999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7" name="Google Shape;4947;p7"/>
              <p:cNvSpPr/>
              <p:nvPr/>
            </p:nvSpPr>
            <p:spPr>
              <a:xfrm>
                <a:off x="685600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8" name="Google Shape;4948;p7"/>
              <p:cNvSpPr/>
              <p:nvPr/>
            </p:nvSpPr>
            <p:spPr>
              <a:xfrm>
                <a:off x="68851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9" name="Google Shape;4949;p7"/>
              <p:cNvSpPr/>
              <p:nvPr/>
            </p:nvSpPr>
            <p:spPr>
              <a:xfrm>
                <a:off x="6914375" y="1410738"/>
                <a:ext cx="225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1" extrusionOk="0">
                    <a:moveTo>
                      <a:pt x="467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701"/>
                      <a:pt x="200" y="901"/>
                      <a:pt x="467" y="901"/>
                    </a:cubicBezTo>
                    <a:cubicBezTo>
                      <a:pt x="701" y="901"/>
                      <a:pt x="901" y="701"/>
                      <a:pt x="901" y="434"/>
                    </a:cubicBezTo>
                    <a:cubicBezTo>
                      <a:pt x="901" y="200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0" name="Google Shape;4950;p7"/>
              <p:cNvSpPr/>
              <p:nvPr/>
            </p:nvSpPr>
            <p:spPr>
              <a:xfrm>
                <a:off x="6856000" y="14107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667" y="901"/>
                      <a:pt x="867" y="701"/>
                      <a:pt x="867" y="434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1" name="Google Shape;4951;p7"/>
              <p:cNvSpPr/>
              <p:nvPr/>
            </p:nvSpPr>
            <p:spPr>
              <a:xfrm>
                <a:off x="6914375" y="15883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2" name="Google Shape;4952;p7"/>
              <p:cNvSpPr/>
              <p:nvPr/>
            </p:nvSpPr>
            <p:spPr>
              <a:xfrm>
                <a:off x="685600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3" name="Google Shape;4953;p7"/>
              <p:cNvSpPr/>
              <p:nvPr/>
            </p:nvSpPr>
            <p:spPr>
              <a:xfrm>
                <a:off x="6885175" y="15441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4" name="Google Shape;4954;p7"/>
              <p:cNvSpPr/>
              <p:nvPr/>
            </p:nvSpPr>
            <p:spPr>
              <a:xfrm>
                <a:off x="6914375" y="14999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5" name="Google Shape;4955;p7"/>
              <p:cNvSpPr/>
              <p:nvPr/>
            </p:nvSpPr>
            <p:spPr>
              <a:xfrm>
                <a:off x="685600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6" name="Google Shape;4956;p7"/>
              <p:cNvSpPr/>
              <p:nvPr/>
            </p:nvSpPr>
            <p:spPr>
              <a:xfrm>
                <a:off x="6914375" y="16767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67" y="868"/>
                    </a:cubicBezTo>
                    <a:cubicBezTo>
                      <a:pt x="701" y="868"/>
                      <a:pt x="901" y="667"/>
                      <a:pt x="901" y="434"/>
                    </a:cubicBezTo>
                    <a:cubicBezTo>
                      <a:pt x="901" y="200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7" name="Google Shape;4957;p7"/>
              <p:cNvSpPr/>
              <p:nvPr/>
            </p:nvSpPr>
            <p:spPr>
              <a:xfrm>
                <a:off x="6856000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667" y="868"/>
                      <a:pt x="867" y="667"/>
                      <a:pt x="867" y="434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8" name="Google Shape;4958;p7"/>
              <p:cNvSpPr/>
              <p:nvPr/>
            </p:nvSpPr>
            <p:spPr>
              <a:xfrm>
                <a:off x="6885175" y="16325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9" name="Google Shape;4959;p7"/>
              <p:cNvSpPr/>
              <p:nvPr/>
            </p:nvSpPr>
            <p:spPr>
              <a:xfrm>
                <a:off x="6914375" y="15883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0" name="Google Shape;4960;p7"/>
              <p:cNvSpPr/>
              <p:nvPr/>
            </p:nvSpPr>
            <p:spPr>
              <a:xfrm>
                <a:off x="685600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1" name="Google Shape;4961;p7"/>
              <p:cNvSpPr/>
              <p:nvPr/>
            </p:nvSpPr>
            <p:spPr>
              <a:xfrm>
                <a:off x="685600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2" name="Google Shape;4962;p7"/>
              <p:cNvSpPr/>
              <p:nvPr/>
            </p:nvSpPr>
            <p:spPr>
              <a:xfrm>
                <a:off x="6796775" y="14999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3" name="Google Shape;4963;p7"/>
              <p:cNvSpPr/>
              <p:nvPr/>
            </p:nvSpPr>
            <p:spPr>
              <a:xfrm>
                <a:off x="68259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701" y="901"/>
                      <a:pt x="868" y="701"/>
                      <a:pt x="868" y="467"/>
                    </a:cubicBezTo>
                    <a:cubicBezTo>
                      <a:pt x="868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4" name="Google Shape;4964;p7"/>
              <p:cNvSpPr/>
              <p:nvPr/>
            </p:nvSpPr>
            <p:spPr>
              <a:xfrm>
                <a:off x="6856000" y="14107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667" y="901"/>
                      <a:pt x="867" y="701"/>
                      <a:pt x="867" y="434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5" name="Google Shape;4965;p7"/>
              <p:cNvSpPr/>
              <p:nvPr/>
            </p:nvSpPr>
            <p:spPr>
              <a:xfrm>
                <a:off x="6796775" y="1410738"/>
                <a:ext cx="217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6" name="Google Shape;4966;p7"/>
              <p:cNvSpPr/>
              <p:nvPr/>
            </p:nvSpPr>
            <p:spPr>
              <a:xfrm>
                <a:off x="685600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7" name="Google Shape;4967;p7"/>
              <p:cNvSpPr/>
              <p:nvPr/>
            </p:nvSpPr>
            <p:spPr>
              <a:xfrm>
                <a:off x="6796775" y="15883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8" name="Google Shape;4968;p7"/>
              <p:cNvSpPr/>
              <p:nvPr/>
            </p:nvSpPr>
            <p:spPr>
              <a:xfrm>
                <a:off x="6825975" y="15441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9" name="Google Shape;4969;p7"/>
              <p:cNvSpPr/>
              <p:nvPr/>
            </p:nvSpPr>
            <p:spPr>
              <a:xfrm>
                <a:off x="685600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0" name="Google Shape;4970;p7"/>
              <p:cNvSpPr/>
              <p:nvPr/>
            </p:nvSpPr>
            <p:spPr>
              <a:xfrm>
                <a:off x="6796775" y="14999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1" name="Google Shape;4971;p7"/>
              <p:cNvSpPr/>
              <p:nvPr/>
            </p:nvSpPr>
            <p:spPr>
              <a:xfrm>
                <a:off x="6856000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667" y="868"/>
                      <a:pt x="867" y="667"/>
                      <a:pt x="867" y="434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2" name="Google Shape;4972;p7"/>
              <p:cNvSpPr/>
              <p:nvPr/>
            </p:nvSpPr>
            <p:spPr>
              <a:xfrm>
                <a:off x="6796775" y="16767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667"/>
                      <a:pt x="201" y="868"/>
                      <a:pt x="434" y="868"/>
                    </a:cubicBezTo>
                    <a:cubicBezTo>
                      <a:pt x="668" y="868"/>
                      <a:pt x="868" y="667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3" name="Google Shape;4973;p7"/>
              <p:cNvSpPr/>
              <p:nvPr/>
            </p:nvSpPr>
            <p:spPr>
              <a:xfrm>
                <a:off x="6825975" y="16325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4" name="Google Shape;4974;p7"/>
              <p:cNvSpPr/>
              <p:nvPr/>
            </p:nvSpPr>
            <p:spPr>
              <a:xfrm>
                <a:off x="685600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5" name="Google Shape;4975;p7"/>
              <p:cNvSpPr/>
              <p:nvPr/>
            </p:nvSpPr>
            <p:spPr>
              <a:xfrm>
                <a:off x="6796775" y="15883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6" name="Google Shape;4976;p7"/>
              <p:cNvSpPr/>
              <p:nvPr/>
            </p:nvSpPr>
            <p:spPr>
              <a:xfrm>
                <a:off x="6796775" y="14999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7" name="Google Shape;4977;p7"/>
              <p:cNvSpPr/>
              <p:nvPr/>
            </p:nvSpPr>
            <p:spPr>
              <a:xfrm>
                <a:off x="67375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8" name="Google Shape;4978;p7"/>
              <p:cNvSpPr/>
              <p:nvPr/>
            </p:nvSpPr>
            <p:spPr>
              <a:xfrm>
                <a:off x="6796775" y="1410738"/>
                <a:ext cx="217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9" name="Google Shape;4979;p7"/>
              <p:cNvSpPr/>
              <p:nvPr/>
            </p:nvSpPr>
            <p:spPr>
              <a:xfrm>
                <a:off x="6796775" y="15883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0" name="Google Shape;4980;p7"/>
              <p:cNvSpPr/>
              <p:nvPr/>
            </p:nvSpPr>
            <p:spPr>
              <a:xfrm>
                <a:off x="67375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1" name="Google Shape;4981;p7"/>
              <p:cNvSpPr/>
              <p:nvPr/>
            </p:nvSpPr>
            <p:spPr>
              <a:xfrm>
                <a:off x="6766750" y="1544163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701" y="868"/>
                      <a:pt x="902" y="668"/>
                      <a:pt x="902" y="434"/>
                    </a:cubicBezTo>
                    <a:cubicBezTo>
                      <a:pt x="902" y="201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2" name="Google Shape;4982;p7"/>
              <p:cNvSpPr/>
              <p:nvPr/>
            </p:nvSpPr>
            <p:spPr>
              <a:xfrm>
                <a:off x="6796775" y="14999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3" name="Google Shape;4983;p7"/>
              <p:cNvSpPr/>
              <p:nvPr/>
            </p:nvSpPr>
            <p:spPr>
              <a:xfrm>
                <a:off x="67375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4" name="Google Shape;4984;p7"/>
              <p:cNvSpPr/>
              <p:nvPr/>
            </p:nvSpPr>
            <p:spPr>
              <a:xfrm>
                <a:off x="6796775" y="16767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667"/>
                      <a:pt x="201" y="868"/>
                      <a:pt x="434" y="868"/>
                    </a:cubicBezTo>
                    <a:cubicBezTo>
                      <a:pt x="668" y="868"/>
                      <a:pt x="868" y="667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5" name="Google Shape;4985;p7"/>
              <p:cNvSpPr/>
              <p:nvPr/>
            </p:nvSpPr>
            <p:spPr>
              <a:xfrm>
                <a:off x="6737575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0"/>
                      <a:pt x="0" y="434"/>
                    </a:cubicBezTo>
                    <a:cubicBezTo>
                      <a:pt x="0" y="667"/>
                      <a:pt x="201" y="868"/>
                      <a:pt x="434" y="868"/>
                    </a:cubicBezTo>
                    <a:cubicBezTo>
                      <a:pt x="668" y="868"/>
                      <a:pt x="868" y="667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6" name="Google Shape;4986;p7"/>
              <p:cNvSpPr/>
              <p:nvPr/>
            </p:nvSpPr>
            <p:spPr>
              <a:xfrm>
                <a:off x="6766750" y="1632563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701" y="868"/>
                      <a:pt x="902" y="668"/>
                      <a:pt x="902" y="434"/>
                    </a:cubicBezTo>
                    <a:cubicBezTo>
                      <a:pt x="902" y="201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7" name="Google Shape;4987;p7"/>
              <p:cNvSpPr/>
              <p:nvPr/>
            </p:nvSpPr>
            <p:spPr>
              <a:xfrm>
                <a:off x="6796775" y="15883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8" name="Google Shape;4988;p7"/>
              <p:cNvSpPr/>
              <p:nvPr/>
            </p:nvSpPr>
            <p:spPr>
              <a:xfrm>
                <a:off x="67375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9" name="Google Shape;4989;p7"/>
              <p:cNvSpPr/>
              <p:nvPr/>
            </p:nvSpPr>
            <p:spPr>
              <a:xfrm>
                <a:off x="67375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0" name="Google Shape;4990;p7"/>
              <p:cNvSpPr/>
              <p:nvPr/>
            </p:nvSpPr>
            <p:spPr>
              <a:xfrm>
                <a:off x="66783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1" name="Google Shape;4991;p7"/>
              <p:cNvSpPr/>
              <p:nvPr/>
            </p:nvSpPr>
            <p:spPr>
              <a:xfrm>
                <a:off x="67375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2" name="Google Shape;4992;p7"/>
              <p:cNvSpPr/>
              <p:nvPr/>
            </p:nvSpPr>
            <p:spPr>
              <a:xfrm>
                <a:off x="66783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3" name="Google Shape;4993;p7"/>
              <p:cNvSpPr/>
              <p:nvPr/>
            </p:nvSpPr>
            <p:spPr>
              <a:xfrm>
                <a:off x="6707550" y="1544163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68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4" name="Google Shape;4994;p7"/>
              <p:cNvSpPr/>
              <p:nvPr/>
            </p:nvSpPr>
            <p:spPr>
              <a:xfrm>
                <a:off x="67375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5" name="Google Shape;4995;p7"/>
              <p:cNvSpPr/>
              <p:nvPr/>
            </p:nvSpPr>
            <p:spPr>
              <a:xfrm>
                <a:off x="66783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6" name="Google Shape;4996;p7"/>
              <p:cNvSpPr/>
              <p:nvPr/>
            </p:nvSpPr>
            <p:spPr>
              <a:xfrm>
                <a:off x="6737575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0"/>
                      <a:pt x="0" y="434"/>
                    </a:cubicBezTo>
                    <a:cubicBezTo>
                      <a:pt x="0" y="667"/>
                      <a:pt x="201" y="868"/>
                      <a:pt x="434" y="868"/>
                    </a:cubicBezTo>
                    <a:cubicBezTo>
                      <a:pt x="668" y="868"/>
                      <a:pt x="868" y="667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7" name="Google Shape;4997;p7"/>
              <p:cNvSpPr/>
              <p:nvPr/>
            </p:nvSpPr>
            <p:spPr>
              <a:xfrm>
                <a:off x="6678375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667" y="868"/>
                      <a:pt x="867" y="667"/>
                      <a:pt x="867" y="434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8" name="Google Shape;4998;p7"/>
              <p:cNvSpPr/>
              <p:nvPr/>
            </p:nvSpPr>
            <p:spPr>
              <a:xfrm>
                <a:off x="6707550" y="1632563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68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9" name="Google Shape;4999;p7"/>
              <p:cNvSpPr/>
              <p:nvPr/>
            </p:nvSpPr>
            <p:spPr>
              <a:xfrm>
                <a:off x="67375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0" name="Google Shape;5000;p7"/>
              <p:cNvSpPr/>
              <p:nvPr/>
            </p:nvSpPr>
            <p:spPr>
              <a:xfrm>
                <a:off x="66783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1" name="Google Shape;5001;p7"/>
              <p:cNvSpPr/>
              <p:nvPr/>
            </p:nvSpPr>
            <p:spPr>
              <a:xfrm>
                <a:off x="66783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2" name="Google Shape;5002;p7"/>
              <p:cNvSpPr/>
              <p:nvPr/>
            </p:nvSpPr>
            <p:spPr>
              <a:xfrm>
                <a:off x="661915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3" name="Google Shape;5003;p7"/>
              <p:cNvSpPr/>
              <p:nvPr/>
            </p:nvSpPr>
            <p:spPr>
              <a:xfrm>
                <a:off x="66783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4" name="Google Shape;5004;p7"/>
              <p:cNvSpPr/>
              <p:nvPr/>
            </p:nvSpPr>
            <p:spPr>
              <a:xfrm>
                <a:off x="66191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5" name="Google Shape;5005;p7"/>
              <p:cNvSpPr/>
              <p:nvPr/>
            </p:nvSpPr>
            <p:spPr>
              <a:xfrm>
                <a:off x="6649175" y="15441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6" name="Google Shape;5006;p7"/>
              <p:cNvSpPr/>
              <p:nvPr/>
            </p:nvSpPr>
            <p:spPr>
              <a:xfrm>
                <a:off x="66783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7" name="Google Shape;5007;p7"/>
              <p:cNvSpPr/>
              <p:nvPr/>
            </p:nvSpPr>
            <p:spPr>
              <a:xfrm>
                <a:off x="661915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8" name="Google Shape;5008;p7"/>
              <p:cNvSpPr/>
              <p:nvPr/>
            </p:nvSpPr>
            <p:spPr>
              <a:xfrm>
                <a:off x="6678375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667" y="868"/>
                      <a:pt x="867" y="667"/>
                      <a:pt x="867" y="434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9" name="Google Shape;5009;p7"/>
              <p:cNvSpPr/>
              <p:nvPr/>
            </p:nvSpPr>
            <p:spPr>
              <a:xfrm>
                <a:off x="6619150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667"/>
                      <a:pt x="201" y="868"/>
                      <a:pt x="434" y="868"/>
                    </a:cubicBezTo>
                    <a:cubicBezTo>
                      <a:pt x="701" y="868"/>
                      <a:pt x="868" y="667"/>
                      <a:pt x="868" y="434"/>
                    </a:cubicBezTo>
                    <a:cubicBezTo>
                      <a:pt x="868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0" name="Google Shape;5010;p7"/>
              <p:cNvSpPr/>
              <p:nvPr/>
            </p:nvSpPr>
            <p:spPr>
              <a:xfrm>
                <a:off x="6649175" y="16325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1" name="Google Shape;5011;p7"/>
              <p:cNvSpPr/>
              <p:nvPr/>
            </p:nvSpPr>
            <p:spPr>
              <a:xfrm>
                <a:off x="66783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2" name="Google Shape;5012;p7"/>
              <p:cNvSpPr/>
              <p:nvPr/>
            </p:nvSpPr>
            <p:spPr>
              <a:xfrm>
                <a:off x="66191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3" name="Google Shape;5013;p7"/>
              <p:cNvSpPr/>
              <p:nvPr/>
            </p:nvSpPr>
            <p:spPr>
              <a:xfrm>
                <a:off x="661915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4" name="Google Shape;5014;p7"/>
              <p:cNvSpPr/>
              <p:nvPr/>
            </p:nvSpPr>
            <p:spPr>
              <a:xfrm>
                <a:off x="6559950" y="14999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5" name="Google Shape;5015;p7"/>
              <p:cNvSpPr/>
              <p:nvPr/>
            </p:nvSpPr>
            <p:spPr>
              <a:xfrm>
                <a:off x="66191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6" name="Google Shape;5016;p7"/>
              <p:cNvSpPr/>
              <p:nvPr/>
            </p:nvSpPr>
            <p:spPr>
              <a:xfrm>
                <a:off x="6559950" y="15883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7" name="Google Shape;5017;p7"/>
              <p:cNvSpPr/>
              <p:nvPr/>
            </p:nvSpPr>
            <p:spPr>
              <a:xfrm>
                <a:off x="6589975" y="15441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8" name="Google Shape;5018;p7"/>
              <p:cNvSpPr/>
              <p:nvPr/>
            </p:nvSpPr>
            <p:spPr>
              <a:xfrm>
                <a:off x="661915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9" name="Google Shape;5019;p7"/>
              <p:cNvSpPr/>
              <p:nvPr/>
            </p:nvSpPr>
            <p:spPr>
              <a:xfrm>
                <a:off x="6559950" y="14999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0" name="Google Shape;5020;p7"/>
              <p:cNvSpPr/>
              <p:nvPr/>
            </p:nvSpPr>
            <p:spPr>
              <a:xfrm>
                <a:off x="6619150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667"/>
                      <a:pt x="201" y="868"/>
                      <a:pt x="434" y="868"/>
                    </a:cubicBezTo>
                    <a:cubicBezTo>
                      <a:pt x="701" y="868"/>
                      <a:pt x="868" y="667"/>
                      <a:pt x="868" y="434"/>
                    </a:cubicBezTo>
                    <a:cubicBezTo>
                      <a:pt x="868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1" name="Google Shape;5021;p7"/>
              <p:cNvSpPr/>
              <p:nvPr/>
            </p:nvSpPr>
            <p:spPr>
              <a:xfrm>
                <a:off x="6559950" y="16767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701" y="868"/>
                      <a:pt x="901" y="667"/>
                      <a:pt x="901" y="434"/>
                    </a:cubicBezTo>
                    <a:cubicBezTo>
                      <a:pt x="901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2" name="Google Shape;5022;p7"/>
              <p:cNvSpPr/>
              <p:nvPr/>
            </p:nvSpPr>
            <p:spPr>
              <a:xfrm>
                <a:off x="6589975" y="16325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3" name="Google Shape;5023;p7"/>
              <p:cNvSpPr/>
              <p:nvPr/>
            </p:nvSpPr>
            <p:spPr>
              <a:xfrm>
                <a:off x="66191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4" name="Google Shape;5024;p7"/>
              <p:cNvSpPr/>
              <p:nvPr/>
            </p:nvSpPr>
            <p:spPr>
              <a:xfrm>
                <a:off x="6559950" y="15883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5" name="Google Shape;5025;p7"/>
              <p:cNvSpPr/>
              <p:nvPr/>
            </p:nvSpPr>
            <p:spPr>
              <a:xfrm>
                <a:off x="6559950" y="14999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6" name="Google Shape;5026;p7"/>
              <p:cNvSpPr/>
              <p:nvPr/>
            </p:nvSpPr>
            <p:spPr>
              <a:xfrm>
                <a:off x="6559950" y="15883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7" name="Google Shape;5027;p7"/>
              <p:cNvSpPr/>
              <p:nvPr/>
            </p:nvSpPr>
            <p:spPr>
              <a:xfrm>
                <a:off x="65015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8" y="668"/>
                      <a:pt x="868" y="434"/>
                    </a:cubicBezTo>
                    <a:cubicBezTo>
                      <a:pt x="868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8" name="Google Shape;5028;p7"/>
              <p:cNvSpPr/>
              <p:nvPr/>
            </p:nvSpPr>
            <p:spPr>
              <a:xfrm>
                <a:off x="6559950" y="14999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9" name="Google Shape;5029;p7"/>
              <p:cNvSpPr/>
              <p:nvPr/>
            </p:nvSpPr>
            <p:spPr>
              <a:xfrm>
                <a:off x="6559950" y="16767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701" y="868"/>
                      <a:pt x="901" y="667"/>
                      <a:pt x="901" y="434"/>
                    </a:cubicBezTo>
                    <a:cubicBezTo>
                      <a:pt x="901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0" name="Google Shape;5030;p7"/>
              <p:cNvSpPr/>
              <p:nvPr/>
            </p:nvSpPr>
            <p:spPr>
              <a:xfrm>
                <a:off x="6501575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667" y="868"/>
                      <a:pt x="868" y="667"/>
                      <a:pt x="868" y="434"/>
                    </a:cubicBezTo>
                    <a:cubicBezTo>
                      <a:pt x="868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1" name="Google Shape;5031;p7"/>
              <p:cNvSpPr/>
              <p:nvPr/>
            </p:nvSpPr>
            <p:spPr>
              <a:xfrm>
                <a:off x="6530750" y="16325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2" name="Google Shape;5032;p7"/>
              <p:cNvSpPr/>
              <p:nvPr/>
            </p:nvSpPr>
            <p:spPr>
              <a:xfrm>
                <a:off x="6559950" y="15883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3" name="Google Shape;5033;p7"/>
              <p:cNvSpPr/>
              <p:nvPr/>
            </p:nvSpPr>
            <p:spPr>
              <a:xfrm>
                <a:off x="65015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8" y="668"/>
                      <a:pt x="868" y="434"/>
                    </a:cubicBezTo>
                    <a:cubicBezTo>
                      <a:pt x="868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4" name="Google Shape;5034;p7"/>
              <p:cNvSpPr/>
              <p:nvPr/>
            </p:nvSpPr>
            <p:spPr>
              <a:xfrm>
                <a:off x="65015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8" y="668"/>
                      <a:pt x="868" y="434"/>
                    </a:cubicBezTo>
                    <a:cubicBezTo>
                      <a:pt x="868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5" name="Google Shape;5035;p7"/>
              <p:cNvSpPr/>
              <p:nvPr/>
            </p:nvSpPr>
            <p:spPr>
              <a:xfrm>
                <a:off x="6442350" y="15883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6" name="Google Shape;5036;p7"/>
              <p:cNvSpPr/>
              <p:nvPr/>
            </p:nvSpPr>
            <p:spPr>
              <a:xfrm>
                <a:off x="6501575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667" y="868"/>
                      <a:pt x="868" y="667"/>
                      <a:pt x="868" y="434"/>
                    </a:cubicBezTo>
                    <a:cubicBezTo>
                      <a:pt x="868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7" name="Google Shape;5037;p7"/>
              <p:cNvSpPr/>
              <p:nvPr/>
            </p:nvSpPr>
            <p:spPr>
              <a:xfrm>
                <a:off x="6442350" y="16767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667"/>
                      <a:pt x="201" y="868"/>
                      <a:pt x="435" y="868"/>
                    </a:cubicBezTo>
                    <a:cubicBezTo>
                      <a:pt x="668" y="868"/>
                      <a:pt x="868" y="667"/>
                      <a:pt x="868" y="434"/>
                    </a:cubicBezTo>
                    <a:cubicBezTo>
                      <a:pt x="868" y="200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8" name="Google Shape;5038;p7"/>
              <p:cNvSpPr/>
              <p:nvPr/>
            </p:nvSpPr>
            <p:spPr>
              <a:xfrm>
                <a:off x="6471550" y="16325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9" name="Google Shape;5039;p7"/>
              <p:cNvSpPr/>
              <p:nvPr/>
            </p:nvSpPr>
            <p:spPr>
              <a:xfrm>
                <a:off x="65015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8" y="668"/>
                      <a:pt x="868" y="434"/>
                    </a:cubicBezTo>
                    <a:cubicBezTo>
                      <a:pt x="868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0" name="Google Shape;5040;p7"/>
              <p:cNvSpPr/>
              <p:nvPr/>
            </p:nvSpPr>
            <p:spPr>
              <a:xfrm>
                <a:off x="6442350" y="15883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1" name="Google Shape;5041;p7"/>
              <p:cNvSpPr/>
              <p:nvPr/>
            </p:nvSpPr>
            <p:spPr>
              <a:xfrm>
                <a:off x="6442350" y="15883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2" name="Google Shape;5042;p7"/>
              <p:cNvSpPr/>
              <p:nvPr/>
            </p:nvSpPr>
            <p:spPr>
              <a:xfrm>
                <a:off x="63831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3" name="Google Shape;5043;p7"/>
              <p:cNvSpPr/>
              <p:nvPr/>
            </p:nvSpPr>
            <p:spPr>
              <a:xfrm>
                <a:off x="6442350" y="16767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667"/>
                      <a:pt x="201" y="868"/>
                      <a:pt x="435" y="868"/>
                    </a:cubicBezTo>
                    <a:cubicBezTo>
                      <a:pt x="668" y="868"/>
                      <a:pt x="868" y="667"/>
                      <a:pt x="868" y="434"/>
                    </a:cubicBezTo>
                    <a:cubicBezTo>
                      <a:pt x="868" y="200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4" name="Google Shape;5044;p7"/>
              <p:cNvSpPr/>
              <p:nvPr/>
            </p:nvSpPr>
            <p:spPr>
              <a:xfrm>
                <a:off x="6383150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667"/>
                      <a:pt x="201" y="868"/>
                      <a:pt x="434" y="868"/>
                    </a:cubicBezTo>
                    <a:cubicBezTo>
                      <a:pt x="668" y="868"/>
                      <a:pt x="868" y="667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5" name="Google Shape;5045;p7"/>
              <p:cNvSpPr/>
              <p:nvPr/>
            </p:nvSpPr>
            <p:spPr>
              <a:xfrm>
                <a:off x="6412350" y="16325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6" name="Google Shape;5046;p7"/>
              <p:cNvSpPr/>
              <p:nvPr/>
            </p:nvSpPr>
            <p:spPr>
              <a:xfrm>
                <a:off x="6442350" y="15883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7" name="Google Shape;5047;p7"/>
              <p:cNvSpPr/>
              <p:nvPr/>
            </p:nvSpPr>
            <p:spPr>
              <a:xfrm>
                <a:off x="63831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8" name="Google Shape;5048;p7"/>
              <p:cNvSpPr/>
              <p:nvPr/>
            </p:nvSpPr>
            <p:spPr>
              <a:xfrm>
                <a:off x="63831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9" name="Google Shape;5049;p7"/>
              <p:cNvSpPr/>
              <p:nvPr/>
            </p:nvSpPr>
            <p:spPr>
              <a:xfrm>
                <a:off x="63239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8" y="668"/>
                      <a:pt x="868" y="434"/>
                    </a:cubicBezTo>
                    <a:cubicBezTo>
                      <a:pt x="868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0" name="Google Shape;5050;p7"/>
              <p:cNvSpPr/>
              <p:nvPr/>
            </p:nvSpPr>
            <p:spPr>
              <a:xfrm>
                <a:off x="6383150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667"/>
                      <a:pt x="201" y="868"/>
                      <a:pt x="434" y="868"/>
                    </a:cubicBezTo>
                    <a:cubicBezTo>
                      <a:pt x="668" y="868"/>
                      <a:pt x="868" y="667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1" name="Google Shape;5051;p7"/>
              <p:cNvSpPr/>
              <p:nvPr/>
            </p:nvSpPr>
            <p:spPr>
              <a:xfrm>
                <a:off x="6323950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667" y="868"/>
                      <a:pt x="868" y="667"/>
                      <a:pt x="868" y="434"/>
                    </a:cubicBezTo>
                    <a:cubicBezTo>
                      <a:pt x="868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2" name="Google Shape;5052;p7"/>
              <p:cNvSpPr/>
              <p:nvPr/>
            </p:nvSpPr>
            <p:spPr>
              <a:xfrm>
                <a:off x="6353125" y="1632563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68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3" name="Google Shape;5053;p7"/>
              <p:cNvSpPr/>
              <p:nvPr/>
            </p:nvSpPr>
            <p:spPr>
              <a:xfrm>
                <a:off x="63831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4" name="Google Shape;5054;p7"/>
              <p:cNvSpPr/>
              <p:nvPr/>
            </p:nvSpPr>
            <p:spPr>
              <a:xfrm>
                <a:off x="63239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8" y="668"/>
                      <a:pt x="868" y="434"/>
                    </a:cubicBezTo>
                    <a:cubicBezTo>
                      <a:pt x="868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055" name="Google Shape;5055;p7"/>
          <p:cNvGrpSpPr/>
          <p:nvPr/>
        </p:nvGrpSpPr>
        <p:grpSpPr>
          <a:xfrm rot="918154">
            <a:off x="7213593" y="4310041"/>
            <a:ext cx="1787648" cy="675972"/>
            <a:chOff x="2075319" y="1019783"/>
            <a:chExt cx="1278562" cy="512014"/>
          </a:xfrm>
        </p:grpSpPr>
        <p:sp>
          <p:nvSpPr>
            <p:cNvPr id="5056" name="Google Shape;5056;p7"/>
            <p:cNvSpPr/>
            <p:nvPr/>
          </p:nvSpPr>
          <p:spPr>
            <a:xfrm rot="1029107">
              <a:off x="2681265" y="1087880"/>
              <a:ext cx="600677" cy="375820"/>
            </a:xfrm>
            <a:custGeom>
              <a:avLst/>
              <a:gdLst/>
              <a:ahLst/>
              <a:cxnLst/>
              <a:rect l="l" t="t" r="r" b="b"/>
              <a:pathLst>
                <a:path w="32533" h="18981" extrusionOk="0">
                  <a:moveTo>
                    <a:pt x="27189" y="4952"/>
                  </a:moveTo>
                  <a:cubicBezTo>
                    <a:pt x="28884" y="5098"/>
                    <a:pt x="30935" y="6417"/>
                    <a:pt x="30370" y="8383"/>
                  </a:cubicBezTo>
                  <a:cubicBezTo>
                    <a:pt x="30088" y="9337"/>
                    <a:pt x="29440" y="9742"/>
                    <a:pt x="28758" y="9742"/>
                  </a:cubicBezTo>
                  <a:cubicBezTo>
                    <a:pt x="27867" y="9742"/>
                    <a:pt x="26918" y="9052"/>
                    <a:pt x="26645" y="7986"/>
                  </a:cubicBezTo>
                  <a:cubicBezTo>
                    <a:pt x="26373" y="6919"/>
                    <a:pt x="26645" y="5893"/>
                    <a:pt x="27189" y="4952"/>
                  </a:cubicBezTo>
                  <a:close/>
                  <a:moveTo>
                    <a:pt x="19217" y="8823"/>
                  </a:moveTo>
                  <a:cubicBezTo>
                    <a:pt x="20870" y="10183"/>
                    <a:pt x="22000" y="12338"/>
                    <a:pt x="21080" y="14388"/>
                  </a:cubicBezTo>
                  <a:cubicBezTo>
                    <a:pt x="20873" y="14856"/>
                    <a:pt x="20628" y="15042"/>
                    <a:pt x="20372" y="15042"/>
                  </a:cubicBezTo>
                  <a:cubicBezTo>
                    <a:pt x="19541" y="15042"/>
                    <a:pt x="18597" y="13073"/>
                    <a:pt x="18485" y="12401"/>
                  </a:cubicBezTo>
                  <a:cubicBezTo>
                    <a:pt x="18276" y="11166"/>
                    <a:pt x="18548" y="9890"/>
                    <a:pt x="19217" y="8823"/>
                  </a:cubicBezTo>
                  <a:close/>
                  <a:moveTo>
                    <a:pt x="6328" y="11250"/>
                  </a:moveTo>
                  <a:cubicBezTo>
                    <a:pt x="8672" y="11710"/>
                    <a:pt x="10722" y="13928"/>
                    <a:pt x="10011" y="16418"/>
                  </a:cubicBezTo>
                  <a:cubicBezTo>
                    <a:pt x="9715" y="17463"/>
                    <a:pt x="8869" y="18232"/>
                    <a:pt x="7833" y="18232"/>
                  </a:cubicBezTo>
                  <a:cubicBezTo>
                    <a:pt x="7624" y="18232"/>
                    <a:pt x="7408" y="18201"/>
                    <a:pt x="7186" y="18134"/>
                  </a:cubicBezTo>
                  <a:cubicBezTo>
                    <a:pt x="5868" y="17736"/>
                    <a:pt x="4864" y="16334"/>
                    <a:pt x="4843" y="14953"/>
                  </a:cubicBezTo>
                  <a:cubicBezTo>
                    <a:pt x="4822" y="13572"/>
                    <a:pt x="5429" y="12338"/>
                    <a:pt x="6328" y="11250"/>
                  </a:cubicBezTo>
                  <a:close/>
                  <a:moveTo>
                    <a:pt x="31971" y="1"/>
                  </a:moveTo>
                  <a:cubicBezTo>
                    <a:pt x="31921" y="1"/>
                    <a:pt x="31868" y="11"/>
                    <a:pt x="31813" y="35"/>
                  </a:cubicBezTo>
                  <a:cubicBezTo>
                    <a:pt x="30160" y="767"/>
                    <a:pt x="28026" y="2274"/>
                    <a:pt x="26771" y="4136"/>
                  </a:cubicBezTo>
                  <a:cubicBezTo>
                    <a:pt x="26744" y="4136"/>
                    <a:pt x="26717" y="4135"/>
                    <a:pt x="26690" y="4135"/>
                  </a:cubicBezTo>
                  <a:cubicBezTo>
                    <a:pt x="24999" y="4135"/>
                    <a:pt x="23232" y="4776"/>
                    <a:pt x="21770" y="5559"/>
                  </a:cubicBezTo>
                  <a:cubicBezTo>
                    <a:pt x="20745" y="6103"/>
                    <a:pt x="19845" y="6856"/>
                    <a:pt x="19113" y="7756"/>
                  </a:cubicBezTo>
                  <a:cubicBezTo>
                    <a:pt x="17693" y="6880"/>
                    <a:pt x="16077" y="6422"/>
                    <a:pt x="14441" y="6422"/>
                  </a:cubicBezTo>
                  <a:cubicBezTo>
                    <a:pt x="14004" y="6422"/>
                    <a:pt x="13565" y="6455"/>
                    <a:pt x="13129" y="6521"/>
                  </a:cubicBezTo>
                  <a:cubicBezTo>
                    <a:pt x="10346" y="6982"/>
                    <a:pt x="7835" y="8383"/>
                    <a:pt x="5973" y="10476"/>
                  </a:cubicBezTo>
                  <a:cubicBezTo>
                    <a:pt x="5837" y="10465"/>
                    <a:pt x="5702" y="10460"/>
                    <a:pt x="5569" y="10460"/>
                  </a:cubicBezTo>
                  <a:cubicBezTo>
                    <a:pt x="2506" y="10460"/>
                    <a:pt x="1" y="13171"/>
                    <a:pt x="281" y="16439"/>
                  </a:cubicBezTo>
                  <a:cubicBezTo>
                    <a:pt x="291" y="16536"/>
                    <a:pt x="382" y="16584"/>
                    <a:pt x="475" y="16584"/>
                  </a:cubicBezTo>
                  <a:cubicBezTo>
                    <a:pt x="581" y="16584"/>
                    <a:pt x="690" y="16520"/>
                    <a:pt x="679" y="16397"/>
                  </a:cubicBezTo>
                  <a:cubicBezTo>
                    <a:pt x="574" y="13740"/>
                    <a:pt x="2730" y="11208"/>
                    <a:pt x="5429" y="11166"/>
                  </a:cubicBezTo>
                  <a:lnTo>
                    <a:pt x="5429" y="11166"/>
                  </a:lnTo>
                  <a:cubicBezTo>
                    <a:pt x="4906" y="11878"/>
                    <a:pt x="4508" y="12694"/>
                    <a:pt x="4278" y="13552"/>
                  </a:cubicBezTo>
                  <a:cubicBezTo>
                    <a:pt x="3859" y="15121"/>
                    <a:pt x="4215" y="16753"/>
                    <a:pt x="5387" y="17904"/>
                  </a:cubicBezTo>
                  <a:cubicBezTo>
                    <a:pt x="6069" y="18558"/>
                    <a:pt x="6974" y="18981"/>
                    <a:pt x="7885" y="18981"/>
                  </a:cubicBezTo>
                  <a:cubicBezTo>
                    <a:pt x="8343" y="18981"/>
                    <a:pt x="8803" y="18874"/>
                    <a:pt x="9237" y="18636"/>
                  </a:cubicBezTo>
                  <a:cubicBezTo>
                    <a:pt x="10701" y="17820"/>
                    <a:pt x="11141" y="15916"/>
                    <a:pt x="10785" y="14388"/>
                  </a:cubicBezTo>
                  <a:cubicBezTo>
                    <a:pt x="10408" y="12673"/>
                    <a:pt x="8986" y="11334"/>
                    <a:pt x="7354" y="10748"/>
                  </a:cubicBezTo>
                  <a:cubicBezTo>
                    <a:pt x="7207" y="10706"/>
                    <a:pt x="7040" y="10664"/>
                    <a:pt x="6893" y="10622"/>
                  </a:cubicBezTo>
                  <a:cubicBezTo>
                    <a:pt x="7730" y="9764"/>
                    <a:pt x="8693" y="9053"/>
                    <a:pt x="9739" y="8488"/>
                  </a:cubicBezTo>
                  <a:cubicBezTo>
                    <a:pt x="11203" y="7667"/>
                    <a:pt x="12858" y="7174"/>
                    <a:pt x="14511" y="7174"/>
                  </a:cubicBezTo>
                  <a:cubicBezTo>
                    <a:pt x="15597" y="7174"/>
                    <a:pt x="16682" y="7387"/>
                    <a:pt x="17711" y="7860"/>
                  </a:cubicBezTo>
                  <a:cubicBezTo>
                    <a:pt x="18025" y="8007"/>
                    <a:pt x="18339" y="8174"/>
                    <a:pt x="18631" y="8383"/>
                  </a:cubicBezTo>
                  <a:cubicBezTo>
                    <a:pt x="17564" y="10015"/>
                    <a:pt x="17167" y="12024"/>
                    <a:pt x="18171" y="13991"/>
                  </a:cubicBezTo>
                  <a:cubicBezTo>
                    <a:pt x="18555" y="14759"/>
                    <a:pt x="19503" y="15908"/>
                    <a:pt x="20443" y="15908"/>
                  </a:cubicBezTo>
                  <a:cubicBezTo>
                    <a:pt x="20731" y="15908"/>
                    <a:pt x="21019" y="15800"/>
                    <a:pt x="21289" y="15539"/>
                  </a:cubicBezTo>
                  <a:cubicBezTo>
                    <a:pt x="22419" y="14430"/>
                    <a:pt x="22335" y="12422"/>
                    <a:pt x="21854" y="11083"/>
                  </a:cubicBezTo>
                  <a:cubicBezTo>
                    <a:pt x="21435" y="9932"/>
                    <a:pt x="20682" y="8927"/>
                    <a:pt x="19719" y="8174"/>
                  </a:cubicBezTo>
                  <a:cubicBezTo>
                    <a:pt x="21205" y="6396"/>
                    <a:pt x="23904" y="5057"/>
                    <a:pt x="26310" y="4931"/>
                  </a:cubicBezTo>
                  <a:lnTo>
                    <a:pt x="26310" y="4931"/>
                  </a:lnTo>
                  <a:cubicBezTo>
                    <a:pt x="25725" y="6082"/>
                    <a:pt x="25515" y="7295"/>
                    <a:pt x="25976" y="8509"/>
                  </a:cubicBezTo>
                  <a:cubicBezTo>
                    <a:pt x="26381" y="9655"/>
                    <a:pt x="27486" y="10623"/>
                    <a:pt x="28700" y="10623"/>
                  </a:cubicBezTo>
                  <a:cubicBezTo>
                    <a:pt x="28926" y="10623"/>
                    <a:pt x="29156" y="10590"/>
                    <a:pt x="29386" y="10518"/>
                  </a:cubicBezTo>
                  <a:cubicBezTo>
                    <a:pt x="30788" y="10078"/>
                    <a:pt x="31520" y="8425"/>
                    <a:pt x="31186" y="7044"/>
                  </a:cubicBezTo>
                  <a:cubicBezTo>
                    <a:pt x="30788" y="5475"/>
                    <a:pt x="29240" y="4450"/>
                    <a:pt x="27691" y="4199"/>
                  </a:cubicBezTo>
                  <a:cubicBezTo>
                    <a:pt x="28905" y="2629"/>
                    <a:pt x="30788" y="1374"/>
                    <a:pt x="32148" y="704"/>
                  </a:cubicBezTo>
                  <a:cubicBezTo>
                    <a:pt x="32533" y="521"/>
                    <a:pt x="32324" y="1"/>
                    <a:pt x="319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7" name="Google Shape;5057;p7"/>
            <p:cNvSpPr/>
            <p:nvPr/>
          </p:nvSpPr>
          <p:spPr>
            <a:xfrm>
              <a:off x="2075319" y="1114890"/>
              <a:ext cx="488887" cy="377360"/>
            </a:xfrm>
            <a:custGeom>
              <a:avLst/>
              <a:gdLst/>
              <a:ahLst/>
              <a:cxnLst/>
              <a:rect l="l" t="t" r="r" b="b"/>
              <a:pathLst>
                <a:path w="25758" h="19882" extrusionOk="0">
                  <a:moveTo>
                    <a:pt x="25025" y="796"/>
                  </a:moveTo>
                  <a:cubicBezTo>
                    <a:pt x="25025" y="817"/>
                    <a:pt x="25025" y="859"/>
                    <a:pt x="25005" y="880"/>
                  </a:cubicBezTo>
                  <a:cubicBezTo>
                    <a:pt x="24984" y="900"/>
                    <a:pt x="24984" y="984"/>
                    <a:pt x="24984" y="1026"/>
                  </a:cubicBezTo>
                  <a:cubicBezTo>
                    <a:pt x="24565" y="1842"/>
                    <a:pt x="24481" y="2825"/>
                    <a:pt x="24293" y="3704"/>
                  </a:cubicBezTo>
                  <a:cubicBezTo>
                    <a:pt x="24168" y="4332"/>
                    <a:pt x="23896" y="5085"/>
                    <a:pt x="23833" y="5776"/>
                  </a:cubicBezTo>
                  <a:cubicBezTo>
                    <a:pt x="23770" y="5943"/>
                    <a:pt x="23728" y="6110"/>
                    <a:pt x="23665" y="6278"/>
                  </a:cubicBezTo>
                  <a:cubicBezTo>
                    <a:pt x="23624" y="6445"/>
                    <a:pt x="23561" y="6675"/>
                    <a:pt x="23498" y="6864"/>
                  </a:cubicBezTo>
                  <a:cubicBezTo>
                    <a:pt x="21782" y="6947"/>
                    <a:pt x="20025" y="7345"/>
                    <a:pt x="18330" y="7575"/>
                  </a:cubicBezTo>
                  <a:cubicBezTo>
                    <a:pt x="16342" y="7847"/>
                    <a:pt x="14333" y="8098"/>
                    <a:pt x="12325" y="8349"/>
                  </a:cubicBezTo>
                  <a:cubicBezTo>
                    <a:pt x="9082" y="8768"/>
                    <a:pt x="5734" y="8977"/>
                    <a:pt x="2470" y="9437"/>
                  </a:cubicBezTo>
                  <a:cubicBezTo>
                    <a:pt x="5922" y="8391"/>
                    <a:pt x="9291" y="7073"/>
                    <a:pt x="12639" y="5797"/>
                  </a:cubicBezTo>
                  <a:cubicBezTo>
                    <a:pt x="14668" y="5022"/>
                    <a:pt x="16698" y="4248"/>
                    <a:pt x="18727" y="3432"/>
                  </a:cubicBezTo>
                  <a:cubicBezTo>
                    <a:pt x="20799" y="2616"/>
                    <a:pt x="23038" y="1926"/>
                    <a:pt x="24963" y="838"/>
                  </a:cubicBezTo>
                  <a:lnTo>
                    <a:pt x="25025" y="796"/>
                  </a:lnTo>
                  <a:close/>
                  <a:moveTo>
                    <a:pt x="22619" y="13455"/>
                  </a:moveTo>
                  <a:cubicBezTo>
                    <a:pt x="23142" y="14543"/>
                    <a:pt x="23707" y="15610"/>
                    <a:pt x="24272" y="16677"/>
                  </a:cubicBezTo>
                  <a:cubicBezTo>
                    <a:pt x="23665" y="16321"/>
                    <a:pt x="23038" y="16007"/>
                    <a:pt x="22410" y="15756"/>
                  </a:cubicBezTo>
                  <a:cubicBezTo>
                    <a:pt x="22473" y="14982"/>
                    <a:pt x="22556" y="14229"/>
                    <a:pt x="22619" y="13455"/>
                  </a:cubicBezTo>
                  <a:close/>
                  <a:moveTo>
                    <a:pt x="23728" y="7512"/>
                  </a:moveTo>
                  <a:cubicBezTo>
                    <a:pt x="23833" y="8998"/>
                    <a:pt x="24293" y="10525"/>
                    <a:pt x="24502" y="12011"/>
                  </a:cubicBezTo>
                  <a:cubicBezTo>
                    <a:pt x="24774" y="13664"/>
                    <a:pt x="24921" y="15338"/>
                    <a:pt x="25193" y="16991"/>
                  </a:cubicBezTo>
                  <a:cubicBezTo>
                    <a:pt x="24377" y="15442"/>
                    <a:pt x="23540" y="13915"/>
                    <a:pt x="22682" y="12388"/>
                  </a:cubicBezTo>
                  <a:cubicBezTo>
                    <a:pt x="22682" y="12283"/>
                    <a:pt x="22682" y="12157"/>
                    <a:pt x="22703" y="12032"/>
                  </a:cubicBezTo>
                  <a:cubicBezTo>
                    <a:pt x="23017" y="11864"/>
                    <a:pt x="22933" y="11383"/>
                    <a:pt x="22577" y="11341"/>
                  </a:cubicBezTo>
                  <a:cubicBezTo>
                    <a:pt x="16949" y="10944"/>
                    <a:pt x="11320" y="10316"/>
                    <a:pt x="5692" y="9898"/>
                  </a:cubicBezTo>
                  <a:cubicBezTo>
                    <a:pt x="7826" y="9667"/>
                    <a:pt x="9960" y="9333"/>
                    <a:pt x="12074" y="9082"/>
                  </a:cubicBezTo>
                  <a:cubicBezTo>
                    <a:pt x="13999" y="8851"/>
                    <a:pt x="15924" y="8600"/>
                    <a:pt x="17870" y="8349"/>
                  </a:cubicBezTo>
                  <a:cubicBezTo>
                    <a:pt x="19774" y="8098"/>
                    <a:pt x="21866" y="8014"/>
                    <a:pt x="23728" y="7512"/>
                  </a:cubicBezTo>
                  <a:close/>
                  <a:moveTo>
                    <a:pt x="1382" y="10253"/>
                  </a:moveTo>
                  <a:cubicBezTo>
                    <a:pt x="8224" y="11216"/>
                    <a:pt x="15191" y="11551"/>
                    <a:pt x="22054" y="12032"/>
                  </a:cubicBezTo>
                  <a:cubicBezTo>
                    <a:pt x="21992" y="12095"/>
                    <a:pt x="21992" y="12199"/>
                    <a:pt x="22033" y="12283"/>
                  </a:cubicBezTo>
                  <a:cubicBezTo>
                    <a:pt x="21824" y="13476"/>
                    <a:pt x="21699" y="14668"/>
                    <a:pt x="21573" y="15861"/>
                  </a:cubicBezTo>
                  <a:cubicBezTo>
                    <a:pt x="21489" y="16802"/>
                    <a:pt x="21280" y="17807"/>
                    <a:pt x="21259" y="18790"/>
                  </a:cubicBezTo>
                  <a:cubicBezTo>
                    <a:pt x="20590" y="18476"/>
                    <a:pt x="19899" y="18204"/>
                    <a:pt x="19188" y="17974"/>
                  </a:cubicBezTo>
                  <a:cubicBezTo>
                    <a:pt x="18267" y="17597"/>
                    <a:pt x="17326" y="17242"/>
                    <a:pt x="16384" y="16865"/>
                  </a:cubicBezTo>
                  <a:cubicBezTo>
                    <a:pt x="14647" y="16175"/>
                    <a:pt x="12911" y="15442"/>
                    <a:pt x="11174" y="14710"/>
                  </a:cubicBezTo>
                  <a:cubicBezTo>
                    <a:pt x="7784" y="13266"/>
                    <a:pt x="4437" y="11697"/>
                    <a:pt x="1026" y="10274"/>
                  </a:cubicBezTo>
                  <a:lnTo>
                    <a:pt x="1382" y="10253"/>
                  </a:lnTo>
                  <a:close/>
                  <a:moveTo>
                    <a:pt x="25456" y="0"/>
                  </a:moveTo>
                  <a:cubicBezTo>
                    <a:pt x="25366" y="0"/>
                    <a:pt x="25274" y="40"/>
                    <a:pt x="25214" y="126"/>
                  </a:cubicBezTo>
                  <a:cubicBezTo>
                    <a:pt x="25172" y="210"/>
                    <a:pt x="25130" y="294"/>
                    <a:pt x="25109" y="377"/>
                  </a:cubicBezTo>
                  <a:cubicBezTo>
                    <a:pt x="25077" y="248"/>
                    <a:pt x="24956" y="168"/>
                    <a:pt x="24836" y="168"/>
                  </a:cubicBezTo>
                  <a:cubicBezTo>
                    <a:pt x="24801" y="168"/>
                    <a:pt x="24765" y="175"/>
                    <a:pt x="24733" y="189"/>
                  </a:cubicBezTo>
                  <a:cubicBezTo>
                    <a:pt x="22745" y="754"/>
                    <a:pt x="20841" y="1758"/>
                    <a:pt x="18937" y="2512"/>
                  </a:cubicBezTo>
                  <a:cubicBezTo>
                    <a:pt x="16844" y="3349"/>
                    <a:pt x="14752" y="4165"/>
                    <a:pt x="12660" y="4981"/>
                  </a:cubicBezTo>
                  <a:cubicBezTo>
                    <a:pt x="8517" y="6550"/>
                    <a:pt x="4290" y="7910"/>
                    <a:pt x="189" y="9584"/>
                  </a:cubicBezTo>
                  <a:cubicBezTo>
                    <a:pt x="1" y="9730"/>
                    <a:pt x="85" y="10044"/>
                    <a:pt x="336" y="10065"/>
                  </a:cubicBezTo>
                  <a:cubicBezTo>
                    <a:pt x="168" y="10128"/>
                    <a:pt x="168" y="10358"/>
                    <a:pt x="315" y="10463"/>
                  </a:cubicBezTo>
                  <a:cubicBezTo>
                    <a:pt x="3683" y="12283"/>
                    <a:pt x="7240" y="13831"/>
                    <a:pt x="10776" y="15338"/>
                  </a:cubicBezTo>
                  <a:cubicBezTo>
                    <a:pt x="12555" y="16112"/>
                    <a:pt x="14354" y="16865"/>
                    <a:pt x="16154" y="17597"/>
                  </a:cubicBezTo>
                  <a:lnTo>
                    <a:pt x="18769" y="18644"/>
                  </a:lnTo>
                  <a:cubicBezTo>
                    <a:pt x="19585" y="18958"/>
                    <a:pt x="20422" y="19397"/>
                    <a:pt x="21301" y="19543"/>
                  </a:cubicBezTo>
                  <a:lnTo>
                    <a:pt x="21301" y="19648"/>
                  </a:lnTo>
                  <a:cubicBezTo>
                    <a:pt x="21334" y="19803"/>
                    <a:pt x="21466" y="19881"/>
                    <a:pt x="21599" y="19881"/>
                  </a:cubicBezTo>
                  <a:cubicBezTo>
                    <a:pt x="21718" y="19881"/>
                    <a:pt x="21838" y="19818"/>
                    <a:pt x="21887" y="19690"/>
                  </a:cubicBezTo>
                  <a:cubicBezTo>
                    <a:pt x="22222" y="18686"/>
                    <a:pt x="22243" y="17556"/>
                    <a:pt x="22326" y="16468"/>
                  </a:cubicBezTo>
                  <a:cubicBezTo>
                    <a:pt x="23142" y="16991"/>
                    <a:pt x="24084" y="17409"/>
                    <a:pt x="24921" y="17849"/>
                  </a:cubicBezTo>
                  <a:cubicBezTo>
                    <a:pt x="24975" y="17878"/>
                    <a:pt x="25035" y="17891"/>
                    <a:pt x="25094" y="17891"/>
                  </a:cubicBezTo>
                  <a:cubicBezTo>
                    <a:pt x="25329" y="17891"/>
                    <a:pt x="25557" y="17677"/>
                    <a:pt x="25423" y="17409"/>
                  </a:cubicBezTo>
                  <a:lnTo>
                    <a:pt x="25381" y="17367"/>
                  </a:lnTo>
                  <a:lnTo>
                    <a:pt x="25381" y="17367"/>
                  </a:lnTo>
                  <a:cubicBezTo>
                    <a:pt x="25403" y="17374"/>
                    <a:pt x="25425" y="17377"/>
                    <a:pt x="25447" y="17377"/>
                  </a:cubicBezTo>
                  <a:cubicBezTo>
                    <a:pt x="25569" y="17377"/>
                    <a:pt x="25674" y="17282"/>
                    <a:pt x="25674" y="17158"/>
                  </a:cubicBezTo>
                  <a:cubicBezTo>
                    <a:pt x="25674" y="15442"/>
                    <a:pt x="25528" y="13748"/>
                    <a:pt x="25256" y="12053"/>
                  </a:cubicBezTo>
                  <a:cubicBezTo>
                    <a:pt x="25025" y="10421"/>
                    <a:pt x="24900" y="8558"/>
                    <a:pt x="24272" y="7031"/>
                  </a:cubicBezTo>
                  <a:cubicBezTo>
                    <a:pt x="24230" y="6947"/>
                    <a:pt x="24168" y="6906"/>
                    <a:pt x="24084" y="6885"/>
                  </a:cubicBezTo>
                  <a:cubicBezTo>
                    <a:pt x="24084" y="6864"/>
                    <a:pt x="24084" y="6864"/>
                    <a:pt x="24084" y="6843"/>
                  </a:cubicBezTo>
                  <a:cubicBezTo>
                    <a:pt x="24126" y="6843"/>
                    <a:pt x="24168" y="6822"/>
                    <a:pt x="24189" y="6780"/>
                  </a:cubicBezTo>
                  <a:cubicBezTo>
                    <a:pt x="24753" y="6131"/>
                    <a:pt x="24774" y="4981"/>
                    <a:pt x="24963" y="4165"/>
                  </a:cubicBezTo>
                  <a:cubicBezTo>
                    <a:pt x="25130" y="3369"/>
                    <a:pt x="25381" y="2512"/>
                    <a:pt x="25444" y="1696"/>
                  </a:cubicBezTo>
                  <a:cubicBezTo>
                    <a:pt x="25528" y="1465"/>
                    <a:pt x="25590" y="1256"/>
                    <a:pt x="25632" y="1026"/>
                  </a:cubicBezTo>
                  <a:cubicBezTo>
                    <a:pt x="25716" y="775"/>
                    <a:pt x="25758" y="503"/>
                    <a:pt x="25737" y="231"/>
                  </a:cubicBezTo>
                  <a:cubicBezTo>
                    <a:pt x="25712" y="83"/>
                    <a:pt x="25586" y="0"/>
                    <a:pt x="254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80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6">
    <p:spTree>
      <p:nvGrpSpPr>
        <p:cNvPr id="1" name="Shape 12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8" name="Google Shape;12158;p17"/>
          <p:cNvSpPr txBox="1">
            <a:spLocks noGrp="1"/>
          </p:cNvSpPr>
          <p:nvPr>
            <p:ph type="subTitle" idx="1"/>
          </p:nvPr>
        </p:nvSpPr>
        <p:spPr>
          <a:xfrm>
            <a:off x="1920600" y="2019600"/>
            <a:ext cx="5302800" cy="81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2159" name="Google Shape;12159;p17"/>
          <p:cNvSpPr txBox="1">
            <a:spLocks noGrp="1"/>
          </p:cNvSpPr>
          <p:nvPr>
            <p:ph type="subTitle" idx="2"/>
          </p:nvPr>
        </p:nvSpPr>
        <p:spPr>
          <a:xfrm>
            <a:off x="2950650" y="2831700"/>
            <a:ext cx="3242700" cy="2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2160" name="Google Shape;12160;p17"/>
          <p:cNvSpPr/>
          <p:nvPr/>
        </p:nvSpPr>
        <p:spPr>
          <a:xfrm rot="9943625" flipH="1">
            <a:off x="-557186" y="3142379"/>
            <a:ext cx="3489719" cy="3151326"/>
          </a:xfrm>
          <a:custGeom>
            <a:avLst/>
            <a:gdLst/>
            <a:ahLst/>
            <a:cxnLst/>
            <a:rect l="l" t="t" r="r" b="b"/>
            <a:pathLst>
              <a:path w="53306" h="48137" extrusionOk="0">
                <a:moveTo>
                  <a:pt x="31481" y="0"/>
                </a:moveTo>
                <a:cubicBezTo>
                  <a:pt x="31127" y="0"/>
                  <a:pt x="30774" y="6"/>
                  <a:pt x="30422" y="18"/>
                </a:cubicBezTo>
                <a:cubicBezTo>
                  <a:pt x="19948" y="318"/>
                  <a:pt x="9541" y="5789"/>
                  <a:pt x="3870" y="14695"/>
                </a:cubicBezTo>
                <a:cubicBezTo>
                  <a:pt x="2402" y="16963"/>
                  <a:pt x="1301" y="19465"/>
                  <a:pt x="668" y="22067"/>
                </a:cubicBezTo>
                <a:cubicBezTo>
                  <a:pt x="0" y="25069"/>
                  <a:pt x="34" y="28138"/>
                  <a:pt x="501" y="31140"/>
                </a:cubicBezTo>
                <a:cubicBezTo>
                  <a:pt x="934" y="33809"/>
                  <a:pt x="1602" y="36444"/>
                  <a:pt x="2669" y="38946"/>
                </a:cubicBezTo>
                <a:cubicBezTo>
                  <a:pt x="3603" y="41114"/>
                  <a:pt x="4904" y="43215"/>
                  <a:pt x="6772" y="44716"/>
                </a:cubicBezTo>
                <a:cubicBezTo>
                  <a:pt x="7039" y="44917"/>
                  <a:pt x="7306" y="45117"/>
                  <a:pt x="7606" y="45317"/>
                </a:cubicBezTo>
                <a:cubicBezTo>
                  <a:pt x="9274" y="46618"/>
                  <a:pt x="11208" y="47585"/>
                  <a:pt x="13310" y="47952"/>
                </a:cubicBezTo>
                <a:cubicBezTo>
                  <a:pt x="13964" y="48074"/>
                  <a:pt x="14631" y="48137"/>
                  <a:pt x="15298" y="48137"/>
                </a:cubicBezTo>
                <a:cubicBezTo>
                  <a:pt x="17183" y="48137"/>
                  <a:pt x="19063" y="47635"/>
                  <a:pt x="20615" y="46551"/>
                </a:cubicBezTo>
                <a:cubicBezTo>
                  <a:pt x="22683" y="45150"/>
                  <a:pt x="23784" y="42948"/>
                  <a:pt x="24585" y="40647"/>
                </a:cubicBezTo>
                <a:cubicBezTo>
                  <a:pt x="25352" y="38445"/>
                  <a:pt x="25886" y="36044"/>
                  <a:pt x="27287" y="34109"/>
                </a:cubicBezTo>
                <a:cubicBezTo>
                  <a:pt x="28688" y="32141"/>
                  <a:pt x="30956" y="31073"/>
                  <a:pt x="33191" y="30306"/>
                </a:cubicBezTo>
                <a:cubicBezTo>
                  <a:pt x="35593" y="29472"/>
                  <a:pt x="38061" y="28872"/>
                  <a:pt x="40363" y="27771"/>
                </a:cubicBezTo>
                <a:cubicBezTo>
                  <a:pt x="42798" y="26637"/>
                  <a:pt x="44999" y="25102"/>
                  <a:pt x="46901" y="23234"/>
                </a:cubicBezTo>
                <a:cubicBezTo>
                  <a:pt x="48802" y="21333"/>
                  <a:pt x="50603" y="19065"/>
                  <a:pt x="51471" y="16530"/>
                </a:cubicBezTo>
                <a:cubicBezTo>
                  <a:pt x="53305" y="11292"/>
                  <a:pt x="49102" y="6122"/>
                  <a:pt x="44899" y="3520"/>
                </a:cubicBezTo>
                <a:cubicBezTo>
                  <a:pt x="40930" y="1039"/>
                  <a:pt x="36153" y="0"/>
                  <a:pt x="31481" y="0"/>
                </a:cubicBezTo>
                <a:close/>
              </a:path>
            </a:pathLst>
          </a:custGeom>
          <a:solidFill>
            <a:srgbClr val="FFD3D3">
              <a:alpha val="65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61" name="Google Shape;12161;p17"/>
          <p:cNvSpPr/>
          <p:nvPr/>
        </p:nvSpPr>
        <p:spPr>
          <a:xfrm flipH="1">
            <a:off x="6430967" y="-224137"/>
            <a:ext cx="2963675" cy="868150"/>
          </a:xfrm>
          <a:custGeom>
            <a:avLst/>
            <a:gdLst/>
            <a:ahLst/>
            <a:cxnLst/>
            <a:rect l="l" t="t" r="r" b="b"/>
            <a:pathLst>
              <a:path w="118547" h="34726" extrusionOk="0">
                <a:moveTo>
                  <a:pt x="102329" y="1"/>
                </a:moveTo>
                <a:cubicBezTo>
                  <a:pt x="93989" y="1"/>
                  <a:pt x="82640" y="2700"/>
                  <a:pt x="69174" y="2700"/>
                </a:cubicBezTo>
                <a:cubicBezTo>
                  <a:pt x="65839" y="2700"/>
                  <a:pt x="62374" y="2535"/>
                  <a:pt x="58793" y="2121"/>
                </a:cubicBezTo>
                <a:cubicBezTo>
                  <a:pt x="52933" y="1449"/>
                  <a:pt x="47652" y="1145"/>
                  <a:pt x="42896" y="1145"/>
                </a:cubicBezTo>
                <a:cubicBezTo>
                  <a:pt x="2359" y="1145"/>
                  <a:pt x="1" y="23230"/>
                  <a:pt x="2986" y="27440"/>
                </a:cubicBezTo>
                <a:cubicBezTo>
                  <a:pt x="6741" y="32704"/>
                  <a:pt x="10018" y="34725"/>
                  <a:pt x="13240" y="34725"/>
                </a:cubicBezTo>
                <a:cubicBezTo>
                  <a:pt x="23903" y="34725"/>
                  <a:pt x="33971" y="12596"/>
                  <a:pt x="58793" y="12596"/>
                </a:cubicBezTo>
                <a:cubicBezTo>
                  <a:pt x="80341" y="12596"/>
                  <a:pt x="100823" y="22914"/>
                  <a:pt x="110976" y="22914"/>
                </a:cubicBezTo>
                <a:cubicBezTo>
                  <a:pt x="116052" y="22914"/>
                  <a:pt x="118546" y="20334"/>
                  <a:pt x="117301" y="12596"/>
                </a:cubicBezTo>
                <a:cubicBezTo>
                  <a:pt x="115695" y="2549"/>
                  <a:pt x="110432" y="1"/>
                  <a:pt x="102329" y="1"/>
                </a:cubicBezTo>
                <a:close/>
              </a:path>
            </a:pathLst>
          </a:custGeom>
          <a:solidFill>
            <a:srgbClr val="FFD3D3">
              <a:alpha val="65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62" name="Google Shape;12162;p17"/>
          <p:cNvSpPr/>
          <p:nvPr/>
        </p:nvSpPr>
        <p:spPr>
          <a:xfrm flipH="1">
            <a:off x="6968192" y="4063562"/>
            <a:ext cx="1853700" cy="1853700"/>
          </a:xfrm>
          <a:prstGeom prst="ellipse">
            <a:avLst/>
          </a:prstGeom>
          <a:solidFill>
            <a:srgbClr val="C9DAF8">
              <a:alpha val="62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63" name="Google Shape;12163;p17"/>
          <p:cNvSpPr/>
          <p:nvPr/>
        </p:nvSpPr>
        <p:spPr>
          <a:xfrm rot="-1652122" flipH="1">
            <a:off x="-210687" y="-496385"/>
            <a:ext cx="2361489" cy="2132499"/>
          </a:xfrm>
          <a:custGeom>
            <a:avLst/>
            <a:gdLst/>
            <a:ahLst/>
            <a:cxnLst/>
            <a:rect l="l" t="t" r="r" b="b"/>
            <a:pathLst>
              <a:path w="53306" h="48137" extrusionOk="0">
                <a:moveTo>
                  <a:pt x="31481" y="0"/>
                </a:moveTo>
                <a:cubicBezTo>
                  <a:pt x="31127" y="0"/>
                  <a:pt x="30774" y="6"/>
                  <a:pt x="30422" y="18"/>
                </a:cubicBezTo>
                <a:cubicBezTo>
                  <a:pt x="19948" y="318"/>
                  <a:pt x="9541" y="5789"/>
                  <a:pt x="3870" y="14695"/>
                </a:cubicBezTo>
                <a:cubicBezTo>
                  <a:pt x="2402" y="16963"/>
                  <a:pt x="1301" y="19465"/>
                  <a:pt x="668" y="22067"/>
                </a:cubicBezTo>
                <a:cubicBezTo>
                  <a:pt x="0" y="25069"/>
                  <a:pt x="34" y="28138"/>
                  <a:pt x="501" y="31140"/>
                </a:cubicBezTo>
                <a:cubicBezTo>
                  <a:pt x="934" y="33809"/>
                  <a:pt x="1602" y="36444"/>
                  <a:pt x="2669" y="38946"/>
                </a:cubicBezTo>
                <a:cubicBezTo>
                  <a:pt x="3603" y="41114"/>
                  <a:pt x="4904" y="43215"/>
                  <a:pt x="6772" y="44716"/>
                </a:cubicBezTo>
                <a:cubicBezTo>
                  <a:pt x="7039" y="44917"/>
                  <a:pt x="7306" y="45117"/>
                  <a:pt x="7606" y="45317"/>
                </a:cubicBezTo>
                <a:cubicBezTo>
                  <a:pt x="9274" y="46618"/>
                  <a:pt x="11208" y="47585"/>
                  <a:pt x="13310" y="47952"/>
                </a:cubicBezTo>
                <a:cubicBezTo>
                  <a:pt x="13964" y="48074"/>
                  <a:pt x="14631" y="48137"/>
                  <a:pt x="15298" y="48137"/>
                </a:cubicBezTo>
                <a:cubicBezTo>
                  <a:pt x="17183" y="48137"/>
                  <a:pt x="19063" y="47635"/>
                  <a:pt x="20615" y="46551"/>
                </a:cubicBezTo>
                <a:cubicBezTo>
                  <a:pt x="22683" y="45150"/>
                  <a:pt x="23784" y="42948"/>
                  <a:pt x="24585" y="40647"/>
                </a:cubicBezTo>
                <a:cubicBezTo>
                  <a:pt x="25352" y="38445"/>
                  <a:pt x="25886" y="36044"/>
                  <a:pt x="27287" y="34109"/>
                </a:cubicBezTo>
                <a:cubicBezTo>
                  <a:pt x="28688" y="32141"/>
                  <a:pt x="30956" y="31073"/>
                  <a:pt x="33191" y="30306"/>
                </a:cubicBezTo>
                <a:cubicBezTo>
                  <a:pt x="35593" y="29472"/>
                  <a:pt x="38061" y="28872"/>
                  <a:pt x="40363" y="27771"/>
                </a:cubicBezTo>
                <a:cubicBezTo>
                  <a:pt x="42798" y="26637"/>
                  <a:pt x="44999" y="25102"/>
                  <a:pt x="46901" y="23234"/>
                </a:cubicBezTo>
                <a:cubicBezTo>
                  <a:pt x="48802" y="21333"/>
                  <a:pt x="50603" y="19065"/>
                  <a:pt x="51471" y="16530"/>
                </a:cubicBezTo>
                <a:cubicBezTo>
                  <a:pt x="53305" y="11292"/>
                  <a:pt x="49102" y="6122"/>
                  <a:pt x="44899" y="3520"/>
                </a:cubicBezTo>
                <a:cubicBezTo>
                  <a:pt x="40930" y="1039"/>
                  <a:pt x="36153" y="0"/>
                  <a:pt x="31481" y="0"/>
                </a:cubicBezTo>
                <a:close/>
              </a:path>
            </a:pathLst>
          </a:custGeom>
          <a:solidFill>
            <a:srgbClr val="C9DAF8">
              <a:alpha val="62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64" name="Google Shape;12164;p17"/>
          <p:cNvSpPr/>
          <p:nvPr/>
        </p:nvSpPr>
        <p:spPr>
          <a:xfrm flipH="1">
            <a:off x="6766816" y="4120759"/>
            <a:ext cx="1853700" cy="1853700"/>
          </a:xfrm>
          <a:prstGeom prst="ellipse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65" name="Google Shape;12165;p17"/>
          <p:cNvSpPr/>
          <p:nvPr/>
        </p:nvSpPr>
        <p:spPr>
          <a:xfrm rot="-1652122" flipH="1">
            <a:off x="-363087" y="-343985"/>
            <a:ext cx="2361489" cy="2132499"/>
          </a:xfrm>
          <a:custGeom>
            <a:avLst/>
            <a:gdLst/>
            <a:ahLst/>
            <a:cxnLst/>
            <a:rect l="l" t="t" r="r" b="b"/>
            <a:pathLst>
              <a:path w="53306" h="48137" extrusionOk="0">
                <a:moveTo>
                  <a:pt x="31481" y="0"/>
                </a:moveTo>
                <a:cubicBezTo>
                  <a:pt x="31127" y="0"/>
                  <a:pt x="30774" y="6"/>
                  <a:pt x="30422" y="18"/>
                </a:cubicBezTo>
                <a:cubicBezTo>
                  <a:pt x="19948" y="318"/>
                  <a:pt x="9541" y="5789"/>
                  <a:pt x="3870" y="14695"/>
                </a:cubicBezTo>
                <a:cubicBezTo>
                  <a:pt x="2402" y="16963"/>
                  <a:pt x="1301" y="19465"/>
                  <a:pt x="668" y="22067"/>
                </a:cubicBezTo>
                <a:cubicBezTo>
                  <a:pt x="0" y="25069"/>
                  <a:pt x="34" y="28138"/>
                  <a:pt x="501" y="31140"/>
                </a:cubicBezTo>
                <a:cubicBezTo>
                  <a:pt x="934" y="33809"/>
                  <a:pt x="1602" y="36444"/>
                  <a:pt x="2669" y="38946"/>
                </a:cubicBezTo>
                <a:cubicBezTo>
                  <a:pt x="3603" y="41114"/>
                  <a:pt x="4904" y="43215"/>
                  <a:pt x="6772" y="44716"/>
                </a:cubicBezTo>
                <a:cubicBezTo>
                  <a:pt x="7039" y="44917"/>
                  <a:pt x="7306" y="45117"/>
                  <a:pt x="7606" y="45317"/>
                </a:cubicBezTo>
                <a:cubicBezTo>
                  <a:pt x="9274" y="46618"/>
                  <a:pt x="11208" y="47585"/>
                  <a:pt x="13310" y="47952"/>
                </a:cubicBezTo>
                <a:cubicBezTo>
                  <a:pt x="13964" y="48074"/>
                  <a:pt x="14631" y="48137"/>
                  <a:pt x="15298" y="48137"/>
                </a:cubicBezTo>
                <a:cubicBezTo>
                  <a:pt x="17183" y="48137"/>
                  <a:pt x="19063" y="47635"/>
                  <a:pt x="20615" y="46551"/>
                </a:cubicBezTo>
                <a:cubicBezTo>
                  <a:pt x="22683" y="45150"/>
                  <a:pt x="23784" y="42948"/>
                  <a:pt x="24585" y="40647"/>
                </a:cubicBezTo>
                <a:cubicBezTo>
                  <a:pt x="25352" y="38445"/>
                  <a:pt x="25886" y="36044"/>
                  <a:pt x="27287" y="34109"/>
                </a:cubicBezTo>
                <a:cubicBezTo>
                  <a:pt x="28688" y="32141"/>
                  <a:pt x="30956" y="31073"/>
                  <a:pt x="33191" y="30306"/>
                </a:cubicBezTo>
                <a:cubicBezTo>
                  <a:pt x="35593" y="29472"/>
                  <a:pt x="38061" y="28872"/>
                  <a:pt x="40363" y="27771"/>
                </a:cubicBezTo>
                <a:cubicBezTo>
                  <a:pt x="42798" y="26637"/>
                  <a:pt x="44999" y="25102"/>
                  <a:pt x="46901" y="23234"/>
                </a:cubicBezTo>
                <a:cubicBezTo>
                  <a:pt x="48802" y="21333"/>
                  <a:pt x="50603" y="19065"/>
                  <a:pt x="51471" y="16530"/>
                </a:cubicBezTo>
                <a:cubicBezTo>
                  <a:pt x="53305" y="11292"/>
                  <a:pt x="49102" y="6122"/>
                  <a:pt x="44899" y="3520"/>
                </a:cubicBezTo>
                <a:cubicBezTo>
                  <a:pt x="40930" y="1039"/>
                  <a:pt x="36153" y="0"/>
                  <a:pt x="3148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66" name="Google Shape;12166;p17"/>
          <p:cNvSpPr/>
          <p:nvPr/>
        </p:nvSpPr>
        <p:spPr>
          <a:xfrm rot="1802815" flipH="1">
            <a:off x="1853053" y="316143"/>
            <a:ext cx="494516" cy="380043"/>
          </a:xfrm>
          <a:custGeom>
            <a:avLst/>
            <a:gdLst/>
            <a:ahLst/>
            <a:cxnLst/>
            <a:rect l="l" t="t" r="r" b="b"/>
            <a:pathLst>
              <a:path w="19781" h="15202" extrusionOk="0">
                <a:moveTo>
                  <a:pt x="1013" y="1"/>
                </a:moveTo>
                <a:cubicBezTo>
                  <a:pt x="868" y="1"/>
                  <a:pt x="717" y="66"/>
                  <a:pt x="634" y="176"/>
                </a:cubicBezTo>
                <a:cubicBezTo>
                  <a:pt x="467" y="443"/>
                  <a:pt x="300" y="677"/>
                  <a:pt x="100" y="943"/>
                </a:cubicBezTo>
                <a:cubicBezTo>
                  <a:pt x="33" y="1010"/>
                  <a:pt x="0" y="1144"/>
                  <a:pt x="33" y="1244"/>
                </a:cubicBezTo>
                <a:lnTo>
                  <a:pt x="867" y="5880"/>
                </a:lnTo>
                <a:cubicBezTo>
                  <a:pt x="901" y="6181"/>
                  <a:pt x="1134" y="6414"/>
                  <a:pt x="1468" y="6481"/>
                </a:cubicBezTo>
                <a:cubicBezTo>
                  <a:pt x="1568" y="6481"/>
                  <a:pt x="1701" y="6481"/>
                  <a:pt x="1801" y="6447"/>
                </a:cubicBezTo>
                <a:lnTo>
                  <a:pt x="6305" y="5647"/>
                </a:lnTo>
                <a:lnTo>
                  <a:pt x="7105" y="10183"/>
                </a:lnTo>
                <a:cubicBezTo>
                  <a:pt x="7138" y="10250"/>
                  <a:pt x="7138" y="10283"/>
                  <a:pt x="7172" y="10350"/>
                </a:cubicBezTo>
                <a:lnTo>
                  <a:pt x="7239" y="10450"/>
                </a:lnTo>
                <a:cubicBezTo>
                  <a:pt x="7353" y="10735"/>
                  <a:pt x="7612" y="10898"/>
                  <a:pt x="7894" y="10898"/>
                </a:cubicBezTo>
                <a:cubicBezTo>
                  <a:pt x="7942" y="10898"/>
                  <a:pt x="7990" y="10894"/>
                  <a:pt x="8039" y="10884"/>
                </a:cubicBezTo>
                <a:lnTo>
                  <a:pt x="12609" y="10050"/>
                </a:lnTo>
                <a:lnTo>
                  <a:pt x="13410" y="14587"/>
                </a:lnTo>
                <a:cubicBezTo>
                  <a:pt x="13476" y="14887"/>
                  <a:pt x="13710" y="15120"/>
                  <a:pt x="14010" y="15187"/>
                </a:cubicBezTo>
                <a:lnTo>
                  <a:pt x="14110" y="15187"/>
                </a:lnTo>
                <a:cubicBezTo>
                  <a:pt x="14143" y="15198"/>
                  <a:pt x="14173" y="15202"/>
                  <a:pt x="14202" y="15202"/>
                </a:cubicBezTo>
                <a:cubicBezTo>
                  <a:pt x="14258" y="15202"/>
                  <a:pt x="14310" y="15187"/>
                  <a:pt x="14377" y="15187"/>
                </a:cubicBezTo>
                <a:lnTo>
                  <a:pt x="18847" y="14353"/>
                </a:lnTo>
                <a:cubicBezTo>
                  <a:pt x="18980" y="14353"/>
                  <a:pt x="19047" y="14253"/>
                  <a:pt x="19114" y="14186"/>
                </a:cubicBezTo>
                <a:lnTo>
                  <a:pt x="19147" y="14153"/>
                </a:lnTo>
                <a:cubicBezTo>
                  <a:pt x="19280" y="13953"/>
                  <a:pt x="19414" y="13786"/>
                  <a:pt x="19514" y="13619"/>
                </a:cubicBezTo>
                <a:cubicBezTo>
                  <a:pt x="19547" y="13586"/>
                  <a:pt x="19581" y="13519"/>
                  <a:pt x="19614" y="13486"/>
                </a:cubicBezTo>
                <a:lnTo>
                  <a:pt x="19647" y="13386"/>
                </a:lnTo>
                <a:cubicBezTo>
                  <a:pt x="19747" y="13252"/>
                  <a:pt x="19781" y="13052"/>
                  <a:pt x="19681" y="12919"/>
                </a:cubicBezTo>
                <a:cubicBezTo>
                  <a:pt x="19581" y="12785"/>
                  <a:pt x="19414" y="12719"/>
                  <a:pt x="19247" y="12719"/>
                </a:cubicBezTo>
                <a:lnTo>
                  <a:pt x="14777" y="13552"/>
                </a:lnTo>
                <a:lnTo>
                  <a:pt x="13977" y="9016"/>
                </a:lnTo>
                <a:cubicBezTo>
                  <a:pt x="13917" y="8657"/>
                  <a:pt x="13589" y="8405"/>
                  <a:pt x="13209" y="8405"/>
                </a:cubicBezTo>
                <a:cubicBezTo>
                  <a:pt x="13165" y="8405"/>
                  <a:pt x="13121" y="8409"/>
                  <a:pt x="13076" y="8415"/>
                </a:cubicBezTo>
                <a:lnTo>
                  <a:pt x="8506" y="9249"/>
                </a:lnTo>
                <a:lnTo>
                  <a:pt x="7672" y="4613"/>
                </a:lnTo>
                <a:cubicBezTo>
                  <a:pt x="7612" y="4254"/>
                  <a:pt x="7284" y="4002"/>
                  <a:pt x="6904" y="4002"/>
                </a:cubicBezTo>
                <a:cubicBezTo>
                  <a:pt x="6861" y="4002"/>
                  <a:pt x="6816" y="4005"/>
                  <a:pt x="6772" y="4012"/>
                </a:cubicBezTo>
                <a:lnTo>
                  <a:pt x="2235" y="4846"/>
                </a:lnTo>
                <a:lnTo>
                  <a:pt x="1401" y="343"/>
                </a:lnTo>
                <a:cubicBezTo>
                  <a:pt x="1368" y="176"/>
                  <a:pt x="1268" y="43"/>
                  <a:pt x="1101" y="9"/>
                </a:cubicBezTo>
                <a:cubicBezTo>
                  <a:pt x="1072" y="4"/>
                  <a:pt x="1043" y="1"/>
                  <a:pt x="1013" y="1"/>
                </a:cubicBezTo>
                <a:close/>
              </a:path>
            </a:pathLst>
          </a:custGeom>
          <a:solidFill>
            <a:srgbClr val="FFCD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167" name="Google Shape;12167;p17"/>
          <p:cNvGrpSpPr/>
          <p:nvPr/>
        </p:nvGrpSpPr>
        <p:grpSpPr>
          <a:xfrm rot="284398" flipH="1">
            <a:off x="6542163" y="4276142"/>
            <a:ext cx="661917" cy="869734"/>
            <a:chOff x="1135315" y="4197713"/>
            <a:chExt cx="558130" cy="733361"/>
          </a:xfrm>
        </p:grpSpPr>
        <p:sp>
          <p:nvSpPr>
            <p:cNvPr id="12168" name="Google Shape;12168;p17"/>
            <p:cNvSpPr/>
            <p:nvPr/>
          </p:nvSpPr>
          <p:spPr>
            <a:xfrm rot="2363508">
              <a:off x="1183357" y="4302513"/>
              <a:ext cx="440986" cy="309265"/>
            </a:xfrm>
            <a:custGeom>
              <a:avLst/>
              <a:gdLst/>
              <a:ahLst/>
              <a:cxnLst/>
              <a:rect l="l" t="t" r="r" b="b"/>
              <a:pathLst>
                <a:path w="17640" h="12371" extrusionOk="0">
                  <a:moveTo>
                    <a:pt x="16427" y="0"/>
                  </a:moveTo>
                  <a:cubicBezTo>
                    <a:pt x="16048" y="0"/>
                    <a:pt x="15677" y="293"/>
                    <a:pt x="15838" y="755"/>
                  </a:cubicBezTo>
                  <a:cubicBezTo>
                    <a:pt x="16305" y="2156"/>
                    <a:pt x="15771" y="3657"/>
                    <a:pt x="14437" y="4357"/>
                  </a:cubicBezTo>
                  <a:cubicBezTo>
                    <a:pt x="13988" y="4587"/>
                    <a:pt x="13529" y="4670"/>
                    <a:pt x="13066" y="4670"/>
                  </a:cubicBezTo>
                  <a:cubicBezTo>
                    <a:pt x="12048" y="4670"/>
                    <a:pt x="11009" y="4272"/>
                    <a:pt x="10000" y="4157"/>
                  </a:cubicBezTo>
                  <a:cubicBezTo>
                    <a:pt x="9794" y="4129"/>
                    <a:pt x="9589" y="4115"/>
                    <a:pt x="9387" y="4115"/>
                  </a:cubicBezTo>
                  <a:cubicBezTo>
                    <a:pt x="8152" y="4115"/>
                    <a:pt x="7029" y="4649"/>
                    <a:pt x="6398" y="5825"/>
                  </a:cubicBezTo>
                  <a:cubicBezTo>
                    <a:pt x="5731" y="7059"/>
                    <a:pt x="5797" y="8560"/>
                    <a:pt x="5197" y="9794"/>
                  </a:cubicBezTo>
                  <a:cubicBezTo>
                    <a:pt x="4786" y="10635"/>
                    <a:pt x="3968" y="11099"/>
                    <a:pt x="3151" y="11099"/>
                  </a:cubicBezTo>
                  <a:cubicBezTo>
                    <a:pt x="2509" y="11099"/>
                    <a:pt x="1868" y="10812"/>
                    <a:pt x="1428" y="10195"/>
                  </a:cubicBezTo>
                  <a:cubicBezTo>
                    <a:pt x="1287" y="9994"/>
                    <a:pt x="1090" y="9911"/>
                    <a:pt x="895" y="9911"/>
                  </a:cubicBezTo>
                  <a:cubicBezTo>
                    <a:pt x="441" y="9911"/>
                    <a:pt x="0" y="10362"/>
                    <a:pt x="327" y="10828"/>
                  </a:cubicBezTo>
                  <a:cubicBezTo>
                    <a:pt x="1024" y="11790"/>
                    <a:pt x="2084" y="12370"/>
                    <a:pt x="3196" y="12370"/>
                  </a:cubicBezTo>
                  <a:cubicBezTo>
                    <a:pt x="3628" y="12370"/>
                    <a:pt x="4067" y="12283"/>
                    <a:pt x="4496" y="12096"/>
                  </a:cubicBezTo>
                  <a:cubicBezTo>
                    <a:pt x="6164" y="11396"/>
                    <a:pt x="6598" y="9761"/>
                    <a:pt x="6932" y="8160"/>
                  </a:cubicBezTo>
                  <a:cubicBezTo>
                    <a:pt x="7098" y="7359"/>
                    <a:pt x="7298" y="6492"/>
                    <a:pt x="7866" y="5892"/>
                  </a:cubicBezTo>
                  <a:cubicBezTo>
                    <a:pt x="8284" y="5473"/>
                    <a:pt x="8833" y="5346"/>
                    <a:pt x="9398" y="5346"/>
                  </a:cubicBezTo>
                  <a:cubicBezTo>
                    <a:pt x="9689" y="5346"/>
                    <a:pt x="9984" y="5379"/>
                    <a:pt x="10267" y="5425"/>
                  </a:cubicBezTo>
                  <a:cubicBezTo>
                    <a:pt x="11272" y="5618"/>
                    <a:pt x="12243" y="5889"/>
                    <a:pt x="13199" y="5889"/>
                  </a:cubicBezTo>
                  <a:cubicBezTo>
                    <a:pt x="13895" y="5889"/>
                    <a:pt x="14583" y="5746"/>
                    <a:pt x="15271" y="5325"/>
                  </a:cubicBezTo>
                  <a:cubicBezTo>
                    <a:pt x="16939" y="4290"/>
                    <a:pt x="17639" y="2256"/>
                    <a:pt x="17039" y="421"/>
                  </a:cubicBezTo>
                  <a:cubicBezTo>
                    <a:pt x="16932" y="129"/>
                    <a:pt x="16678" y="0"/>
                    <a:pt x="164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9" name="Google Shape;12169;p17"/>
            <p:cNvSpPr/>
            <p:nvPr/>
          </p:nvSpPr>
          <p:spPr>
            <a:xfrm rot="2363508">
              <a:off x="1204416" y="4517008"/>
              <a:ext cx="440986" cy="309265"/>
            </a:xfrm>
            <a:custGeom>
              <a:avLst/>
              <a:gdLst/>
              <a:ahLst/>
              <a:cxnLst/>
              <a:rect l="l" t="t" r="r" b="b"/>
              <a:pathLst>
                <a:path w="17640" h="12371" extrusionOk="0">
                  <a:moveTo>
                    <a:pt x="16427" y="0"/>
                  </a:moveTo>
                  <a:cubicBezTo>
                    <a:pt x="16048" y="0"/>
                    <a:pt x="15677" y="293"/>
                    <a:pt x="15838" y="755"/>
                  </a:cubicBezTo>
                  <a:cubicBezTo>
                    <a:pt x="16305" y="2156"/>
                    <a:pt x="15771" y="3657"/>
                    <a:pt x="14437" y="4357"/>
                  </a:cubicBezTo>
                  <a:cubicBezTo>
                    <a:pt x="13988" y="4587"/>
                    <a:pt x="13529" y="4670"/>
                    <a:pt x="13066" y="4670"/>
                  </a:cubicBezTo>
                  <a:cubicBezTo>
                    <a:pt x="12048" y="4670"/>
                    <a:pt x="11009" y="4272"/>
                    <a:pt x="10000" y="4157"/>
                  </a:cubicBezTo>
                  <a:cubicBezTo>
                    <a:pt x="9794" y="4129"/>
                    <a:pt x="9589" y="4115"/>
                    <a:pt x="9387" y="4115"/>
                  </a:cubicBezTo>
                  <a:cubicBezTo>
                    <a:pt x="8152" y="4115"/>
                    <a:pt x="7029" y="4649"/>
                    <a:pt x="6398" y="5825"/>
                  </a:cubicBezTo>
                  <a:cubicBezTo>
                    <a:pt x="5731" y="7059"/>
                    <a:pt x="5797" y="8560"/>
                    <a:pt x="5197" y="9794"/>
                  </a:cubicBezTo>
                  <a:cubicBezTo>
                    <a:pt x="4786" y="10635"/>
                    <a:pt x="3968" y="11099"/>
                    <a:pt x="3151" y="11099"/>
                  </a:cubicBezTo>
                  <a:cubicBezTo>
                    <a:pt x="2509" y="11099"/>
                    <a:pt x="1868" y="10812"/>
                    <a:pt x="1428" y="10195"/>
                  </a:cubicBezTo>
                  <a:cubicBezTo>
                    <a:pt x="1287" y="9994"/>
                    <a:pt x="1090" y="9911"/>
                    <a:pt x="895" y="9911"/>
                  </a:cubicBezTo>
                  <a:cubicBezTo>
                    <a:pt x="441" y="9911"/>
                    <a:pt x="0" y="10362"/>
                    <a:pt x="327" y="10828"/>
                  </a:cubicBezTo>
                  <a:cubicBezTo>
                    <a:pt x="1024" y="11790"/>
                    <a:pt x="2084" y="12370"/>
                    <a:pt x="3196" y="12370"/>
                  </a:cubicBezTo>
                  <a:cubicBezTo>
                    <a:pt x="3628" y="12370"/>
                    <a:pt x="4067" y="12283"/>
                    <a:pt x="4496" y="12096"/>
                  </a:cubicBezTo>
                  <a:cubicBezTo>
                    <a:pt x="6164" y="11396"/>
                    <a:pt x="6598" y="9761"/>
                    <a:pt x="6932" y="8160"/>
                  </a:cubicBezTo>
                  <a:cubicBezTo>
                    <a:pt x="7098" y="7359"/>
                    <a:pt x="7298" y="6492"/>
                    <a:pt x="7866" y="5892"/>
                  </a:cubicBezTo>
                  <a:cubicBezTo>
                    <a:pt x="8284" y="5473"/>
                    <a:pt x="8833" y="5346"/>
                    <a:pt x="9398" y="5346"/>
                  </a:cubicBezTo>
                  <a:cubicBezTo>
                    <a:pt x="9689" y="5346"/>
                    <a:pt x="9984" y="5379"/>
                    <a:pt x="10267" y="5425"/>
                  </a:cubicBezTo>
                  <a:cubicBezTo>
                    <a:pt x="11272" y="5618"/>
                    <a:pt x="12243" y="5889"/>
                    <a:pt x="13199" y="5889"/>
                  </a:cubicBezTo>
                  <a:cubicBezTo>
                    <a:pt x="13895" y="5889"/>
                    <a:pt x="14583" y="5746"/>
                    <a:pt x="15271" y="5325"/>
                  </a:cubicBezTo>
                  <a:cubicBezTo>
                    <a:pt x="16939" y="4290"/>
                    <a:pt x="17639" y="2256"/>
                    <a:pt x="17039" y="421"/>
                  </a:cubicBezTo>
                  <a:cubicBezTo>
                    <a:pt x="16932" y="129"/>
                    <a:pt x="16678" y="0"/>
                    <a:pt x="164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70" name="Google Shape;12170;p17"/>
          <p:cNvGrpSpPr/>
          <p:nvPr/>
        </p:nvGrpSpPr>
        <p:grpSpPr>
          <a:xfrm rot="-1258772" flipH="1">
            <a:off x="7330302" y="232763"/>
            <a:ext cx="634844" cy="579863"/>
            <a:chOff x="2474450" y="2469265"/>
            <a:chExt cx="505551" cy="433940"/>
          </a:xfrm>
        </p:grpSpPr>
        <p:sp>
          <p:nvSpPr>
            <p:cNvPr id="12171" name="Google Shape;12171;p17"/>
            <p:cNvSpPr/>
            <p:nvPr/>
          </p:nvSpPr>
          <p:spPr>
            <a:xfrm>
              <a:off x="2474450" y="2469265"/>
              <a:ext cx="505551" cy="433940"/>
            </a:xfrm>
            <a:custGeom>
              <a:avLst/>
              <a:gdLst/>
              <a:ahLst/>
              <a:cxnLst/>
              <a:rect l="l" t="t" r="r" b="b"/>
              <a:pathLst>
                <a:path w="26636" h="22863" extrusionOk="0">
                  <a:moveTo>
                    <a:pt x="12805" y="5851"/>
                  </a:moveTo>
                  <a:cubicBezTo>
                    <a:pt x="13977" y="5893"/>
                    <a:pt x="13140" y="12588"/>
                    <a:pt x="13056" y="13404"/>
                  </a:cubicBezTo>
                  <a:cubicBezTo>
                    <a:pt x="12931" y="14639"/>
                    <a:pt x="12763" y="15852"/>
                    <a:pt x="12575" y="17066"/>
                  </a:cubicBezTo>
                  <a:cubicBezTo>
                    <a:pt x="12471" y="17673"/>
                    <a:pt x="12366" y="18280"/>
                    <a:pt x="12261" y="18907"/>
                  </a:cubicBezTo>
                  <a:cubicBezTo>
                    <a:pt x="12226" y="19119"/>
                    <a:pt x="12057" y="20516"/>
                    <a:pt x="11581" y="20516"/>
                  </a:cubicBezTo>
                  <a:cubicBezTo>
                    <a:pt x="11491" y="20516"/>
                    <a:pt x="11390" y="20467"/>
                    <a:pt x="11278" y="20351"/>
                  </a:cubicBezTo>
                  <a:cubicBezTo>
                    <a:pt x="11048" y="20100"/>
                    <a:pt x="11173" y="19179"/>
                    <a:pt x="11194" y="18865"/>
                  </a:cubicBezTo>
                  <a:cubicBezTo>
                    <a:pt x="11194" y="18217"/>
                    <a:pt x="11215" y="17547"/>
                    <a:pt x="11257" y="16899"/>
                  </a:cubicBezTo>
                  <a:cubicBezTo>
                    <a:pt x="11320" y="15622"/>
                    <a:pt x="11424" y="14367"/>
                    <a:pt x="11571" y="13111"/>
                  </a:cubicBezTo>
                  <a:cubicBezTo>
                    <a:pt x="11780" y="11354"/>
                    <a:pt x="12073" y="9617"/>
                    <a:pt x="12387" y="7901"/>
                  </a:cubicBezTo>
                  <a:cubicBezTo>
                    <a:pt x="12450" y="7839"/>
                    <a:pt x="12471" y="7755"/>
                    <a:pt x="12450" y="7671"/>
                  </a:cubicBezTo>
                  <a:lnTo>
                    <a:pt x="12450" y="7650"/>
                  </a:lnTo>
                  <a:cubicBezTo>
                    <a:pt x="12554" y="7044"/>
                    <a:pt x="12680" y="6437"/>
                    <a:pt x="12805" y="5851"/>
                  </a:cubicBezTo>
                  <a:close/>
                  <a:moveTo>
                    <a:pt x="6650" y="4125"/>
                  </a:moveTo>
                  <a:cubicBezTo>
                    <a:pt x="6831" y="4125"/>
                    <a:pt x="7014" y="4135"/>
                    <a:pt x="7198" y="4156"/>
                  </a:cubicBezTo>
                  <a:cubicBezTo>
                    <a:pt x="9269" y="4365"/>
                    <a:pt x="11069" y="5683"/>
                    <a:pt x="11906" y="7608"/>
                  </a:cubicBezTo>
                  <a:cubicBezTo>
                    <a:pt x="11173" y="10496"/>
                    <a:pt x="10755" y="13425"/>
                    <a:pt x="10608" y="16396"/>
                  </a:cubicBezTo>
                  <a:cubicBezTo>
                    <a:pt x="10587" y="16396"/>
                    <a:pt x="10587" y="16417"/>
                    <a:pt x="10608" y="16417"/>
                  </a:cubicBezTo>
                  <a:cubicBezTo>
                    <a:pt x="9960" y="17463"/>
                    <a:pt x="9248" y="18426"/>
                    <a:pt x="8432" y="19326"/>
                  </a:cubicBezTo>
                  <a:cubicBezTo>
                    <a:pt x="7951" y="19828"/>
                    <a:pt x="7428" y="20267"/>
                    <a:pt x="6863" y="20623"/>
                  </a:cubicBezTo>
                  <a:cubicBezTo>
                    <a:pt x="6842" y="20612"/>
                    <a:pt x="6826" y="20607"/>
                    <a:pt x="6813" y="20607"/>
                  </a:cubicBezTo>
                  <a:cubicBezTo>
                    <a:pt x="6800" y="20607"/>
                    <a:pt x="6790" y="20612"/>
                    <a:pt x="6779" y="20623"/>
                  </a:cubicBezTo>
                  <a:cubicBezTo>
                    <a:pt x="6528" y="20748"/>
                    <a:pt x="6256" y="20853"/>
                    <a:pt x="5984" y="20916"/>
                  </a:cubicBezTo>
                  <a:cubicBezTo>
                    <a:pt x="5932" y="20923"/>
                    <a:pt x="5879" y="20926"/>
                    <a:pt x="5826" y="20926"/>
                  </a:cubicBezTo>
                  <a:cubicBezTo>
                    <a:pt x="5561" y="20926"/>
                    <a:pt x="5294" y="20839"/>
                    <a:pt x="5084" y="20665"/>
                  </a:cubicBezTo>
                  <a:cubicBezTo>
                    <a:pt x="4750" y="20351"/>
                    <a:pt x="4603" y="19912"/>
                    <a:pt x="4708" y="19472"/>
                  </a:cubicBezTo>
                  <a:cubicBezTo>
                    <a:pt x="5273" y="18133"/>
                    <a:pt x="7281" y="16334"/>
                    <a:pt x="8516" y="15287"/>
                  </a:cubicBezTo>
                  <a:cubicBezTo>
                    <a:pt x="8893" y="15162"/>
                    <a:pt x="9248" y="14994"/>
                    <a:pt x="9583" y="14806"/>
                  </a:cubicBezTo>
                  <a:cubicBezTo>
                    <a:pt x="9864" y="14656"/>
                    <a:pt x="9676" y="14222"/>
                    <a:pt x="9408" y="14222"/>
                  </a:cubicBezTo>
                  <a:cubicBezTo>
                    <a:pt x="9377" y="14222"/>
                    <a:pt x="9344" y="14228"/>
                    <a:pt x="9311" y="14241"/>
                  </a:cubicBezTo>
                  <a:cubicBezTo>
                    <a:pt x="8290" y="14675"/>
                    <a:pt x="7118" y="14962"/>
                    <a:pt x="5974" y="14962"/>
                  </a:cubicBezTo>
                  <a:cubicBezTo>
                    <a:pt x="4631" y="14962"/>
                    <a:pt x="3326" y="14567"/>
                    <a:pt x="2343" y="13551"/>
                  </a:cubicBezTo>
                  <a:cubicBezTo>
                    <a:pt x="691" y="11856"/>
                    <a:pt x="711" y="9094"/>
                    <a:pt x="1820" y="7148"/>
                  </a:cubicBezTo>
                  <a:cubicBezTo>
                    <a:pt x="2800" y="5381"/>
                    <a:pt x="4626" y="4125"/>
                    <a:pt x="6650" y="4125"/>
                  </a:cubicBezTo>
                  <a:close/>
                  <a:moveTo>
                    <a:pt x="17990" y="6060"/>
                  </a:moveTo>
                  <a:cubicBezTo>
                    <a:pt x="18603" y="6060"/>
                    <a:pt x="19207" y="6126"/>
                    <a:pt x="19752" y="6228"/>
                  </a:cubicBezTo>
                  <a:cubicBezTo>
                    <a:pt x="22095" y="6646"/>
                    <a:pt x="24292" y="8006"/>
                    <a:pt x="25129" y="10308"/>
                  </a:cubicBezTo>
                  <a:cubicBezTo>
                    <a:pt x="25903" y="12463"/>
                    <a:pt x="25108" y="14681"/>
                    <a:pt x="23246" y="15957"/>
                  </a:cubicBezTo>
                  <a:cubicBezTo>
                    <a:pt x="22147" y="16709"/>
                    <a:pt x="20885" y="17015"/>
                    <a:pt x="19602" y="17015"/>
                  </a:cubicBezTo>
                  <a:cubicBezTo>
                    <a:pt x="18493" y="17015"/>
                    <a:pt x="17368" y="16786"/>
                    <a:pt x="16320" y="16417"/>
                  </a:cubicBezTo>
                  <a:cubicBezTo>
                    <a:pt x="16278" y="16402"/>
                    <a:pt x="16234" y="16395"/>
                    <a:pt x="16192" y="16395"/>
                  </a:cubicBezTo>
                  <a:cubicBezTo>
                    <a:pt x="15884" y="16395"/>
                    <a:pt x="15628" y="16764"/>
                    <a:pt x="15923" y="17003"/>
                  </a:cubicBezTo>
                  <a:cubicBezTo>
                    <a:pt x="16760" y="17715"/>
                    <a:pt x="17471" y="18531"/>
                    <a:pt x="18078" y="19430"/>
                  </a:cubicBezTo>
                  <a:cubicBezTo>
                    <a:pt x="18371" y="19870"/>
                    <a:pt x="18601" y="20351"/>
                    <a:pt x="18748" y="20853"/>
                  </a:cubicBezTo>
                  <a:cubicBezTo>
                    <a:pt x="18769" y="20979"/>
                    <a:pt x="18789" y="21062"/>
                    <a:pt x="18810" y="21146"/>
                  </a:cubicBezTo>
                  <a:cubicBezTo>
                    <a:pt x="18769" y="21439"/>
                    <a:pt x="18559" y="21669"/>
                    <a:pt x="18287" y="21774"/>
                  </a:cubicBezTo>
                  <a:cubicBezTo>
                    <a:pt x="18170" y="21816"/>
                    <a:pt x="18050" y="21834"/>
                    <a:pt x="17930" y="21834"/>
                  </a:cubicBezTo>
                  <a:cubicBezTo>
                    <a:pt x="17450" y="21834"/>
                    <a:pt x="16961" y="21539"/>
                    <a:pt x="16592" y="21272"/>
                  </a:cubicBezTo>
                  <a:cubicBezTo>
                    <a:pt x="15212" y="20037"/>
                    <a:pt x="14186" y="18447"/>
                    <a:pt x="13621" y="16668"/>
                  </a:cubicBezTo>
                  <a:cubicBezTo>
                    <a:pt x="13579" y="16564"/>
                    <a:pt x="13475" y="16480"/>
                    <a:pt x="13349" y="16459"/>
                  </a:cubicBezTo>
                  <a:cubicBezTo>
                    <a:pt x="13579" y="14932"/>
                    <a:pt x="13747" y="13425"/>
                    <a:pt x="13851" y="11898"/>
                  </a:cubicBezTo>
                  <a:cubicBezTo>
                    <a:pt x="13935" y="10538"/>
                    <a:pt x="14061" y="9136"/>
                    <a:pt x="14040" y="7755"/>
                  </a:cubicBezTo>
                  <a:cubicBezTo>
                    <a:pt x="14876" y="6470"/>
                    <a:pt x="16460" y="6060"/>
                    <a:pt x="17990" y="6060"/>
                  </a:cubicBezTo>
                  <a:close/>
                  <a:moveTo>
                    <a:pt x="10521" y="0"/>
                  </a:moveTo>
                  <a:cubicBezTo>
                    <a:pt x="9406" y="0"/>
                    <a:pt x="8273" y="763"/>
                    <a:pt x="8537" y="2022"/>
                  </a:cubicBezTo>
                  <a:cubicBezTo>
                    <a:pt x="8572" y="2162"/>
                    <a:pt x="8710" y="2249"/>
                    <a:pt x="8830" y="2249"/>
                  </a:cubicBezTo>
                  <a:cubicBezTo>
                    <a:pt x="8925" y="2249"/>
                    <a:pt x="9009" y="2194"/>
                    <a:pt x="9018" y="2064"/>
                  </a:cubicBezTo>
                  <a:cubicBezTo>
                    <a:pt x="9018" y="1290"/>
                    <a:pt x="9625" y="683"/>
                    <a:pt x="10378" y="620"/>
                  </a:cubicBezTo>
                  <a:cubicBezTo>
                    <a:pt x="10421" y="617"/>
                    <a:pt x="10463" y="615"/>
                    <a:pt x="10504" y="615"/>
                  </a:cubicBezTo>
                  <a:cubicBezTo>
                    <a:pt x="11220" y="615"/>
                    <a:pt x="11802" y="1115"/>
                    <a:pt x="12178" y="1708"/>
                  </a:cubicBezTo>
                  <a:cubicBezTo>
                    <a:pt x="12826" y="2733"/>
                    <a:pt x="12722" y="4031"/>
                    <a:pt x="12680" y="5202"/>
                  </a:cubicBezTo>
                  <a:cubicBezTo>
                    <a:pt x="12512" y="5244"/>
                    <a:pt x="12429" y="5432"/>
                    <a:pt x="12512" y="5579"/>
                  </a:cubicBezTo>
                  <a:cubicBezTo>
                    <a:pt x="12491" y="5600"/>
                    <a:pt x="12491" y="5600"/>
                    <a:pt x="12491" y="5621"/>
                  </a:cubicBezTo>
                  <a:cubicBezTo>
                    <a:pt x="12366" y="6018"/>
                    <a:pt x="12240" y="6416"/>
                    <a:pt x="12136" y="6813"/>
                  </a:cubicBezTo>
                  <a:cubicBezTo>
                    <a:pt x="11152" y="4867"/>
                    <a:pt x="9227" y="3591"/>
                    <a:pt x="7072" y="3466"/>
                  </a:cubicBezTo>
                  <a:cubicBezTo>
                    <a:pt x="6930" y="3455"/>
                    <a:pt x="6789" y="3450"/>
                    <a:pt x="6649" y="3450"/>
                  </a:cubicBezTo>
                  <a:cubicBezTo>
                    <a:pt x="4309" y="3450"/>
                    <a:pt x="2237" y="4907"/>
                    <a:pt x="1151" y="6960"/>
                  </a:cubicBezTo>
                  <a:cubicBezTo>
                    <a:pt x="0" y="9178"/>
                    <a:pt x="63" y="12191"/>
                    <a:pt x="1904" y="14053"/>
                  </a:cubicBezTo>
                  <a:cubicBezTo>
                    <a:pt x="3010" y="15142"/>
                    <a:pt x="4598" y="15654"/>
                    <a:pt x="6186" y="15654"/>
                  </a:cubicBezTo>
                  <a:cubicBezTo>
                    <a:pt x="6581" y="15654"/>
                    <a:pt x="6977" y="15622"/>
                    <a:pt x="7365" y="15559"/>
                  </a:cubicBezTo>
                  <a:lnTo>
                    <a:pt x="7365" y="15559"/>
                  </a:lnTo>
                  <a:cubicBezTo>
                    <a:pt x="6445" y="16229"/>
                    <a:pt x="5628" y="17003"/>
                    <a:pt x="4896" y="17882"/>
                  </a:cubicBezTo>
                  <a:cubicBezTo>
                    <a:pt x="4268" y="18677"/>
                    <a:pt x="3306" y="20456"/>
                    <a:pt x="4415" y="21293"/>
                  </a:cubicBezTo>
                  <a:cubicBezTo>
                    <a:pt x="4734" y="21522"/>
                    <a:pt x="5102" y="21616"/>
                    <a:pt x="5484" y="21616"/>
                  </a:cubicBezTo>
                  <a:cubicBezTo>
                    <a:pt x="6356" y="21616"/>
                    <a:pt x="7305" y="21130"/>
                    <a:pt x="7930" y="20665"/>
                  </a:cubicBezTo>
                  <a:cubicBezTo>
                    <a:pt x="8955" y="19828"/>
                    <a:pt x="9834" y="18824"/>
                    <a:pt x="10546" y="17694"/>
                  </a:cubicBezTo>
                  <a:lnTo>
                    <a:pt x="10546" y="17694"/>
                  </a:lnTo>
                  <a:cubicBezTo>
                    <a:pt x="10546" y="18028"/>
                    <a:pt x="10525" y="18363"/>
                    <a:pt x="10525" y="18698"/>
                  </a:cubicBezTo>
                  <a:cubicBezTo>
                    <a:pt x="10525" y="19305"/>
                    <a:pt x="10420" y="19974"/>
                    <a:pt x="10650" y="20560"/>
                  </a:cubicBezTo>
                  <a:cubicBezTo>
                    <a:pt x="10833" y="21011"/>
                    <a:pt x="11216" y="21329"/>
                    <a:pt x="11625" y="21329"/>
                  </a:cubicBezTo>
                  <a:cubicBezTo>
                    <a:pt x="11823" y="21329"/>
                    <a:pt x="12028" y="21254"/>
                    <a:pt x="12219" y="21083"/>
                  </a:cubicBezTo>
                  <a:cubicBezTo>
                    <a:pt x="12533" y="20811"/>
                    <a:pt x="12638" y="20393"/>
                    <a:pt x="12722" y="20016"/>
                  </a:cubicBezTo>
                  <a:cubicBezTo>
                    <a:pt x="12931" y="19200"/>
                    <a:pt x="13056" y="18363"/>
                    <a:pt x="13182" y="17526"/>
                  </a:cubicBezTo>
                  <a:cubicBezTo>
                    <a:pt x="13684" y="18824"/>
                    <a:pt x="14437" y="20016"/>
                    <a:pt x="15379" y="21062"/>
                  </a:cubicBezTo>
                  <a:cubicBezTo>
                    <a:pt x="16019" y="21759"/>
                    <a:pt x="17049" y="22863"/>
                    <a:pt x="18134" y="22863"/>
                  </a:cubicBezTo>
                  <a:cubicBezTo>
                    <a:pt x="18254" y="22863"/>
                    <a:pt x="18375" y="22849"/>
                    <a:pt x="18497" y="22820"/>
                  </a:cubicBezTo>
                  <a:cubicBezTo>
                    <a:pt x="19585" y="22548"/>
                    <a:pt x="19647" y="21272"/>
                    <a:pt x="19354" y="20393"/>
                  </a:cubicBezTo>
                  <a:cubicBezTo>
                    <a:pt x="18936" y="19284"/>
                    <a:pt x="18287" y="18300"/>
                    <a:pt x="17471" y="17484"/>
                  </a:cubicBezTo>
                  <a:lnTo>
                    <a:pt x="17471" y="17484"/>
                  </a:lnTo>
                  <a:cubicBezTo>
                    <a:pt x="18177" y="17639"/>
                    <a:pt x="18899" y="17727"/>
                    <a:pt x="19617" y="17727"/>
                  </a:cubicBezTo>
                  <a:cubicBezTo>
                    <a:pt x="21135" y="17727"/>
                    <a:pt x="22631" y="17335"/>
                    <a:pt x="23895" y="16355"/>
                  </a:cubicBezTo>
                  <a:cubicBezTo>
                    <a:pt x="25862" y="14869"/>
                    <a:pt x="26636" y="12400"/>
                    <a:pt x="25778" y="10077"/>
                  </a:cubicBezTo>
                  <a:cubicBezTo>
                    <a:pt x="24815" y="7504"/>
                    <a:pt x="22326" y="5976"/>
                    <a:pt x="19689" y="5579"/>
                  </a:cubicBezTo>
                  <a:cubicBezTo>
                    <a:pt x="19199" y="5506"/>
                    <a:pt x="18679" y="5461"/>
                    <a:pt x="18155" y="5461"/>
                  </a:cubicBezTo>
                  <a:cubicBezTo>
                    <a:pt x="16575" y="5461"/>
                    <a:pt x="14956" y="5865"/>
                    <a:pt x="13998" y="7106"/>
                  </a:cubicBezTo>
                  <a:lnTo>
                    <a:pt x="13998" y="6897"/>
                  </a:lnTo>
                  <a:cubicBezTo>
                    <a:pt x="13956" y="6248"/>
                    <a:pt x="13789" y="5600"/>
                    <a:pt x="13266" y="5328"/>
                  </a:cubicBezTo>
                  <a:cubicBezTo>
                    <a:pt x="13412" y="4240"/>
                    <a:pt x="13747" y="3194"/>
                    <a:pt x="14270" y="2231"/>
                  </a:cubicBezTo>
                  <a:cubicBezTo>
                    <a:pt x="14609" y="1648"/>
                    <a:pt x="15405" y="898"/>
                    <a:pt x="16071" y="898"/>
                  </a:cubicBezTo>
                  <a:cubicBezTo>
                    <a:pt x="16433" y="898"/>
                    <a:pt x="16757" y="1119"/>
                    <a:pt x="16948" y="1708"/>
                  </a:cubicBezTo>
                  <a:cubicBezTo>
                    <a:pt x="16981" y="1805"/>
                    <a:pt x="17051" y="1846"/>
                    <a:pt x="17125" y="1846"/>
                  </a:cubicBezTo>
                  <a:cubicBezTo>
                    <a:pt x="17241" y="1846"/>
                    <a:pt x="17367" y="1744"/>
                    <a:pt x="17367" y="1603"/>
                  </a:cubicBezTo>
                  <a:cubicBezTo>
                    <a:pt x="17395" y="738"/>
                    <a:pt x="16663" y="324"/>
                    <a:pt x="15908" y="324"/>
                  </a:cubicBezTo>
                  <a:cubicBezTo>
                    <a:pt x="15550" y="324"/>
                    <a:pt x="15187" y="417"/>
                    <a:pt x="14898" y="599"/>
                  </a:cubicBezTo>
                  <a:cubicBezTo>
                    <a:pt x="13977" y="1164"/>
                    <a:pt x="13475" y="2168"/>
                    <a:pt x="13182" y="3235"/>
                  </a:cubicBezTo>
                  <a:cubicBezTo>
                    <a:pt x="13098" y="2064"/>
                    <a:pt x="12722" y="913"/>
                    <a:pt x="11613" y="285"/>
                  </a:cubicBezTo>
                  <a:cubicBezTo>
                    <a:pt x="11290" y="92"/>
                    <a:pt x="10906" y="0"/>
                    <a:pt x="105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2" name="Google Shape;12172;p17"/>
            <p:cNvSpPr/>
            <p:nvPr/>
          </p:nvSpPr>
          <p:spPr>
            <a:xfrm>
              <a:off x="2527252" y="2582633"/>
              <a:ext cx="150151" cy="130696"/>
            </a:xfrm>
            <a:custGeom>
              <a:avLst/>
              <a:gdLst/>
              <a:ahLst/>
              <a:cxnLst/>
              <a:rect l="l" t="t" r="r" b="b"/>
              <a:pathLst>
                <a:path w="7911" h="6886" extrusionOk="0">
                  <a:moveTo>
                    <a:pt x="3766" y="659"/>
                  </a:moveTo>
                  <a:cubicBezTo>
                    <a:pt x="4447" y="659"/>
                    <a:pt x="5136" y="862"/>
                    <a:pt x="5650" y="1259"/>
                  </a:cubicBezTo>
                  <a:cubicBezTo>
                    <a:pt x="7199" y="2472"/>
                    <a:pt x="7345" y="4544"/>
                    <a:pt x="6696" y="6239"/>
                  </a:cubicBezTo>
                  <a:cubicBezTo>
                    <a:pt x="6320" y="5527"/>
                    <a:pt x="5650" y="5151"/>
                    <a:pt x="4855" y="4920"/>
                  </a:cubicBezTo>
                  <a:cubicBezTo>
                    <a:pt x="3600" y="4544"/>
                    <a:pt x="1194" y="4648"/>
                    <a:pt x="1235" y="2807"/>
                  </a:cubicBezTo>
                  <a:cubicBezTo>
                    <a:pt x="1276" y="1354"/>
                    <a:pt x="2507" y="659"/>
                    <a:pt x="3766" y="659"/>
                  </a:cubicBezTo>
                  <a:close/>
                  <a:moveTo>
                    <a:pt x="3777" y="0"/>
                  </a:moveTo>
                  <a:cubicBezTo>
                    <a:pt x="3180" y="0"/>
                    <a:pt x="2580" y="160"/>
                    <a:pt x="2030" y="506"/>
                  </a:cubicBezTo>
                  <a:cubicBezTo>
                    <a:pt x="817" y="1301"/>
                    <a:pt x="1" y="3100"/>
                    <a:pt x="1152" y="4293"/>
                  </a:cubicBezTo>
                  <a:cubicBezTo>
                    <a:pt x="2491" y="5674"/>
                    <a:pt x="5483" y="4774"/>
                    <a:pt x="6257" y="6699"/>
                  </a:cubicBezTo>
                  <a:cubicBezTo>
                    <a:pt x="6294" y="6821"/>
                    <a:pt x="6401" y="6886"/>
                    <a:pt x="6514" y="6886"/>
                  </a:cubicBezTo>
                  <a:cubicBezTo>
                    <a:pt x="6594" y="6886"/>
                    <a:pt x="6677" y="6853"/>
                    <a:pt x="6738" y="6783"/>
                  </a:cubicBezTo>
                  <a:cubicBezTo>
                    <a:pt x="6822" y="6783"/>
                    <a:pt x="6885" y="6741"/>
                    <a:pt x="6906" y="6678"/>
                  </a:cubicBezTo>
                  <a:cubicBezTo>
                    <a:pt x="7784" y="4983"/>
                    <a:pt x="7910" y="2891"/>
                    <a:pt x="6613" y="1363"/>
                  </a:cubicBezTo>
                  <a:cubicBezTo>
                    <a:pt x="5889" y="506"/>
                    <a:pt x="4839" y="0"/>
                    <a:pt x="37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3" name="Google Shape;12173;p17"/>
            <p:cNvSpPr/>
            <p:nvPr/>
          </p:nvSpPr>
          <p:spPr>
            <a:xfrm>
              <a:off x="2740322" y="2617347"/>
              <a:ext cx="180917" cy="119859"/>
            </a:xfrm>
            <a:custGeom>
              <a:avLst/>
              <a:gdLst/>
              <a:ahLst/>
              <a:cxnLst/>
              <a:rect l="l" t="t" r="r" b="b"/>
              <a:pathLst>
                <a:path w="9532" h="6315" extrusionOk="0">
                  <a:moveTo>
                    <a:pt x="5702" y="719"/>
                  </a:moveTo>
                  <a:cubicBezTo>
                    <a:pt x="7032" y="719"/>
                    <a:pt x="8385" y="1206"/>
                    <a:pt x="8506" y="2589"/>
                  </a:cubicBezTo>
                  <a:cubicBezTo>
                    <a:pt x="8695" y="4712"/>
                    <a:pt x="6034" y="4895"/>
                    <a:pt x="4412" y="4895"/>
                  </a:cubicBezTo>
                  <a:cubicBezTo>
                    <a:pt x="4244" y="4895"/>
                    <a:pt x="4086" y="4893"/>
                    <a:pt x="3945" y="4891"/>
                  </a:cubicBezTo>
                  <a:lnTo>
                    <a:pt x="3945" y="4870"/>
                  </a:lnTo>
                  <a:cubicBezTo>
                    <a:pt x="3845" y="4868"/>
                    <a:pt x="3746" y="4867"/>
                    <a:pt x="3647" y="4867"/>
                  </a:cubicBezTo>
                  <a:cubicBezTo>
                    <a:pt x="2699" y="4867"/>
                    <a:pt x="1758" y="4979"/>
                    <a:pt x="1057" y="5623"/>
                  </a:cubicBezTo>
                  <a:cubicBezTo>
                    <a:pt x="1141" y="3740"/>
                    <a:pt x="1894" y="1941"/>
                    <a:pt x="3714" y="1104"/>
                  </a:cubicBezTo>
                  <a:cubicBezTo>
                    <a:pt x="4224" y="871"/>
                    <a:pt x="4960" y="719"/>
                    <a:pt x="5702" y="719"/>
                  </a:cubicBezTo>
                  <a:close/>
                  <a:moveTo>
                    <a:pt x="5669" y="1"/>
                  </a:moveTo>
                  <a:cubicBezTo>
                    <a:pt x="2809" y="1"/>
                    <a:pt x="0" y="2892"/>
                    <a:pt x="743" y="5895"/>
                  </a:cubicBezTo>
                  <a:cubicBezTo>
                    <a:pt x="764" y="5937"/>
                    <a:pt x="785" y="5979"/>
                    <a:pt x="806" y="5979"/>
                  </a:cubicBezTo>
                  <a:cubicBezTo>
                    <a:pt x="820" y="6182"/>
                    <a:pt x="995" y="6314"/>
                    <a:pt x="1171" y="6314"/>
                  </a:cubicBezTo>
                  <a:cubicBezTo>
                    <a:pt x="1249" y="6314"/>
                    <a:pt x="1327" y="6288"/>
                    <a:pt x="1392" y="6230"/>
                  </a:cubicBezTo>
                  <a:cubicBezTo>
                    <a:pt x="2010" y="5651"/>
                    <a:pt x="2810" y="5544"/>
                    <a:pt x="3626" y="5544"/>
                  </a:cubicBezTo>
                  <a:cubicBezTo>
                    <a:pt x="4108" y="5544"/>
                    <a:pt x="4595" y="5581"/>
                    <a:pt x="5053" y="5581"/>
                  </a:cubicBezTo>
                  <a:cubicBezTo>
                    <a:pt x="6100" y="5581"/>
                    <a:pt x="7188" y="5435"/>
                    <a:pt x="8025" y="4786"/>
                  </a:cubicBezTo>
                  <a:cubicBezTo>
                    <a:pt x="9406" y="3740"/>
                    <a:pt x="9531" y="1899"/>
                    <a:pt x="8129" y="832"/>
                  </a:cubicBezTo>
                  <a:cubicBezTo>
                    <a:pt x="7365" y="254"/>
                    <a:pt x="6515" y="1"/>
                    <a:pt x="56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74" name="Google Shape;12174;p17"/>
          <p:cNvGrpSpPr/>
          <p:nvPr/>
        </p:nvGrpSpPr>
        <p:grpSpPr>
          <a:xfrm flipH="1">
            <a:off x="7921087" y="4063543"/>
            <a:ext cx="988727" cy="681301"/>
            <a:chOff x="2695054" y="2941070"/>
            <a:chExt cx="755157" cy="518534"/>
          </a:xfrm>
        </p:grpSpPr>
        <p:sp>
          <p:nvSpPr>
            <p:cNvPr id="12175" name="Google Shape;12175;p17"/>
            <p:cNvSpPr/>
            <p:nvPr/>
          </p:nvSpPr>
          <p:spPr>
            <a:xfrm>
              <a:off x="2835032" y="2980966"/>
              <a:ext cx="396758" cy="131114"/>
            </a:xfrm>
            <a:custGeom>
              <a:avLst/>
              <a:gdLst/>
              <a:ahLst/>
              <a:cxnLst/>
              <a:rect l="l" t="t" r="r" b="b"/>
              <a:pathLst>
                <a:path w="20904" h="6908" extrusionOk="0">
                  <a:moveTo>
                    <a:pt x="11424" y="0"/>
                  </a:moveTo>
                  <a:cubicBezTo>
                    <a:pt x="11078" y="0"/>
                    <a:pt x="10729" y="15"/>
                    <a:pt x="10379" y="45"/>
                  </a:cubicBezTo>
                  <a:cubicBezTo>
                    <a:pt x="7366" y="317"/>
                    <a:pt x="3809" y="1175"/>
                    <a:pt x="1779" y="3581"/>
                  </a:cubicBezTo>
                  <a:cubicBezTo>
                    <a:pt x="984" y="4564"/>
                    <a:pt x="377" y="5694"/>
                    <a:pt x="1" y="6908"/>
                  </a:cubicBezTo>
                  <a:lnTo>
                    <a:pt x="775" y="6908"/>
                  </a:lnTo>
                  <a:cubicBezTo>
                    <a:pt x="1089" y="5987"/>
                    <a:pt x="1570" y="5108"/>
                    <a:pt x="2156" y="4334"/>
                  </a:cubicBezTo>
                  <a:cubicBezTo>
                    <a:pt x="4018" y="1907"/>
                    <a:pt x="7470" y="1049"/>
                    <a:pt x="10379" y="798"/>
                  </a:cubicBezTo>
                  <a:cubicBezTo>
                    <a:pt x="10715" y="770"/>
                    <a:pt x="11049" y="756"/>
                    <a:pt x="11380" y="756"/>
                  </a:cubicBezTo>
                  <a:cubicBezTo>
                    <a:pt x="14037" y="756"/>
                    <a:pt x="16499" y="1671"/>
                    <a:pt x="18267" y="3811"/>
                  </a:cubicBezTo>
                  <a:cubicBezTo>
                    <a:pt x="19041" y="4732"/>
                    <a:pt x="19648" y="5778"/>
                    <a:pt x="20066" y="6908"/>
                  </a:cubicBezTo>
                  <a:lnTo>
                    <a:pt x="20903" y="6908"/>
                  </a:lnTo>
                  <a:cubicBezTo>
                    <a:pt x="20422" y="5568"/>
                    <a:pt x="19732" y="4334"/>
                    <a:pt x="18811" y="3246"/>
                  </a:cubicBezTo>
                  <a:cubicBezTo>
                    <a:pt x="16927" y="1008"/>
                    <a:pt x="14262" y="0"/>
                    <a:pt x="114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6" name="Google Shape;12176;p17"/>
            <p:cNvSpPr/>
            <p:nvPr/>
          </p:nvSpPr>
          <p:spPr>
            <a:xfrm>
              <a:off x="2768716" y="2941070"/>
              <a:ext cx="540911" cy="171010"/>
            </a:xfrm>
            <a:custGeom>
              <a:avLst/>
              <a:gdLst/>
              <a:ahLst/>
              <a:cxnLst/>
              <a:rect l="l" t="t" r="r" b="b"/>
              <a:pathLst>
                <a:path w="28499" h="9010" extrusionOk="0">
                  <a:moveTo>
                    <a:pt x="14829" y="1"/>
                  </a:moveTo>
                  <a:cubicBezTo>
                    <a:pt x="9935" y="1"/>
                    <a:pt x="4937" y="1960"/>
                    <a:pt x="1863" y="5829"/>
                  </a:cubicBezTo>
                  <a:cubicBezTo>
                    <a:pt x="1088" y="6792"/>
                    <a:pt x="461" y="7859"/>
                    <a:pt x="0" y="9010"/>
                  </a:cubicBezTo>
                  <a:lnTo>
                    <a:pt x="837" y="9010"/>
                  </a:lnTo>
                  <a:cubicBezTo>
                    <a:pt x="1444" y="7545"/>
                    <a:pt x="2344" y="6227"/>
                    <a:pt x="3495" y="5139"/>
                  </a:cubicBezTo>
                  <a:cubicBezTo>
                    <a:pt x="5838" y="2837"/>
                    <a:pt x="8977" y="1414"/>
                    <a:pt x="12220" y="933"/>
                  </a:cubicBezTo>
                  <a:cubicBezTo>
                    <a:pt x="13071" y="802"/>
                    <a:pt x="13940" y="736"/>
                    <a:pt x="14810" y="736"/>
                  </a:cubicBezTo>
                  <a:cubicBezTo>
                    <a:pt x="17705" y="736"/>
                    <a:pt x="20624" y="1475"/>
                    <a:pt x="23037" y="3067"/>
                  </a:cubicBezTo>
                  <a:cubicBezTo>
                    <a:pt x="25192" y="4469"/>
                    <a:pt x="26804" y="6562"/>
                    <a:pt x="27578" y="9010"/>
                  </a:cubicBezTo>
                  <a:lnTo>
                    <a:pt x="28498" y="9010"/>
                  </a:lnTo>
                  <a:cubicBezTo>
                    <a:pt x="27159" y="4281"/>
                    <a:pt x="22451" y="933"/>
                    <a:pt x="17514" y="201"/>
                  </a:cubicBezTo>
                  <a:cubicBezTo>
                    <a:pt x="16631" y="67"/>
                    <a:pt x="15732" y="1"/>
                    <a:pt x="148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7" name="Google Shape;12177;p17"/>
            <p:cNvSpPr/>
            <p:nvPr/>
          </p:nvSpPr>
          <p:spPr>
            <a:xfrm>
              <a:off x="2899374" y="3032022"/>
              <a:ext cx="273236" cy="80058"/>
            </a:xfrm>
            <a:custGeom>
              <a:avLst/>
              <a:gdLst/>
              <a:ahLst/>
              <a:cxnLst/>
              <a:rect l="l" t="t" r="r" b="b"/>
              <a:pathLst>
                <a:path w="14396" h="4218" extrusionOk="0">
                  <a:moveTo>
                    <a:pt x="7142" y="1"/>
                  </a:moveTo>
                  <a:cubicBezTo>
                    <a:pt x="6648" y="1"/>
                    <a:pt x="6142" y="45"/>
                    <a:pt x="5629" y="137"/>
                  </a:cubicBezTo>
                  <a:cubicBezTo>
                    <a:pt x="3223" y="556"/>
                    <a:pt x="1151" y="2062"/>
                    <a:pt x="0" y="4218"/>
                  </a:cubicBezTo>
                  <a:lnTo>
                    <a:pt x="816" y="4218"/>
                  </a:lnTo>
                  <a:cubicBezTo>
                    <a:pt x="900" y="4071"/>
                    <a:pt x="984" y="3946"/>
                    <a:pt x="1088" y="3799"/>
                  </a:cubicBezTo>
                  <a:cubicBezTo>
                    <a:pt x="2445" y="1867"/>
                    <a:pt x="4670" y="722"/>
                    <a:pt x="7029" y="722"/>
                  </a:cubicBezTo>
                  <a:cubicBezTo>
                    <a:pt x="7072" y="722"/>
                    <a:pt x="7114" y="723"/>
                    <a:pt x="7156" y="723"/>
                  </a:cubicBezTo>
                  <a:cubicBezTo>
                    <a:pt x="9897" y="723"/>
                    <a:pt x="12136" y="2146"/>
                    <a:pt x="13496" y="4218"/>
                  </a:cubicBezTo>
                  <a:lnTo>
                    <a:pt x="14396" y="4218"/>
                  </a:lnTo>
                  <a:cubicBezTo>
                    <a:pt x="12881" y="1728"/>
                    <a:pt x="10230" y="1"/>
                    <a:pt x="71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8" name="Google Shape;12178;p17"/>
            <p:cNvSpPr/>
            <p:nvPr/>
          </p:nvSpPr>
          <p:spPr>
            <a:xfrm>
              <a:off x="3075300" y="3112061"/>
              <a:ext cx="374912" cy="304914"/>
            </a:xfrm>
            <a:custGeom>
              <a:avLst/>
              <a:gdLst/>
              <a:ahLst/>
              <a:cxnLst/>
              <a:rect l="l" t="t" r="r" b="b"/>
              <a:pathLst>
                <a:path w="19753" h="16065" extrusionOk="0">
                  <a:moveTo>
                    <a:pt x="12366" y="4374"/>
                  </a:moveTo>
                  <a:cubicBezTo>
                    <a:pt x="13643" y="4415"/>
                    <a:pt x="14647" y="5483"/>
                    <a:pt x="14584" y="6759"/>
                  </a:cubicBezTo>
                  <a:cubicBezTo>
                    <a:pt x="14598" y="6941"/>
                    <a:pt x="14744" y="7067"/>
                    <a:pt x="14902" y="7067"/>
                  </a:cubicBezTo>
                  <a:cubicBezTo>
                    <a:pt x="14979" y="7067"/>
                    <a:pt x="15059" y="7037"/>
                    <a:pt x="15128" y="6968"/>
                  </a:cubicBezTo>
                  <a:cubicBezTo>
                    <a:pt x="15422" y="6620"/>
                    <a:pt x="15897" y="6408"/>
                    <a:pt x="16353" y="6408"/>
                  </a:cubicBezTo>
                  <a:cubicBezTo>
                    <a:pt x="16774" y="6408"/>
                    <a:pt x="17178" y="6588"/>
                    <a:pt x="17409" y="7010"/>
                  </a:cubicBezTo>
                  <a:cubicBezTo>
                    <a:pt x="17806" y="7742"/>
                    <a:pt x="17367" y="8600"/>
                    <a:pt x="16698" y="8935"/>
                  </a:cubicBezTo>
                  <a:cubicBezTo>
                    <a:pt x="16488" y="9061"/>
                    <a:pt x="16488" y="9374"/>
                    <a:pt x="16698" y="9500"/>
                  </a:cubicBezTo>
                  <a:cubicBezTo>
                    <a:pt x="17430" y="9960"/>
                    <a:pt x="18497" y="10902"/>
                    <a:pt x="18560" y="11843"/>
                  </a:cubicBezTo>
                  <a:cubicBezTo>
                    <a:pt x="18630" y="12872"/>
                    <a:pt x="17916" y="13215"/>
                    <a:pt x="17112" y="13215"/>
                  </a:cubicBezTo>
                  <a:cubicBezTo>
                    <a:pt x="16477" y="13215"/>
                    <a:pt x="15785" y="13002"/>
                    <a:pt x="15379" y="12743"/>
                  </a:cubicBezTo>
                  <a:cubicBezTo>
                    <a:pt x="15326" y="12707"/>
                    <a:pt x="15271" y="12692"/>
                    <a:pt x="15219" y="12692"/>
                  </a:cubicBezTo>
                  <a:cubicBezTo>
                    <a:pt x="15027" y="12692"/>
                    <a:pt x="14865" y="12906"/>
                    <a:pt x="14898" y="13120"/>
                  </a:cubicBezTo>
                  <a:cubicBezTo>
                    <a:pt x="15096" y="14078"/>
                    <a:pt x="14332" y="14826"/>
                    <a:pt x="13506" y="14826"/>
                  </a:cubicBezTo>
                  <a:cubicBezTo>
                    <a:pt x="13196" y="14826"/>
                    <a:pt x="12877" y="14720"/>
                    <a:pt x="12596" y="14480"/>
                  </a:cubicBezTo>
                  <a:cubicBezTo>
                    <a:pt x="12157" y="14124"/>
                    <a:pt x="11927" y="13706"/>
                    <a:pt x="11404" y="13454"/>
                  </a:cubicBezTo>
                  <a:cubicBezTo>
                    <a:pt x="11352" y="13431"/>
                    <a:pt x="11300" y="13420"/>
                    <a:pt x="11250" y="13420"/>
                  </a:cubicBezTo>
                  <a:cubicBezTo>
                    <a:pt x="11080" y="13420"/>
                    <a:pt x="10934" y="13548"/>
                    <a:pt x="10902" y="13726"/>
                  </a:cubicBezTo>
                  <a:cubicBezTo>
                    <a:pt x="10859" y="13698"/>
                    <a:pt x="10808" y="13684"/>
                    <a:pt x="10758" y="13684"/>
                  </a:cubicBezTo>
                  <a:cubicBezTo>
                    <a:pt x="10662" y="13684"/>
                    <a:pt x="10566" y="13735"/>
                    <a:pt x="10525" y="13831"/>
                  </a:cubicBezTo>
                  <a:cubicBezTo>
                    <a:pt x="10118" y="14715"/>
                    <a:pt x="9294" y="15435"/>
                    <a:pt x="8316" y="15435"/>
                  </a:cubicBezTo>
                  <a:cubicBezTo>
                    <a:pt x="8136" y="15435"/>
                    <a:pt x="7951" y="15410"/>
                    <a:pt x="7763" y="15359"/>
                  </a:cubicBezTo>
                  <a:cubicBezTo>
                    <a:pt x="6487" y="15003"/>
                    <a:pt x="5922" y="13434"/>
                    <a:pt x="6445" y="12262"/>
                  </a:cubicBezTo>
                  <a:cubicBezTo>
                    <a:pt x="6559" y="12053"/>
                    <a:pt x="6397" y="11793"/>
                    <a:pt x="6164" y="11793"/>
                  </a:cubicBezTo>
                  <a:cubicBezTo>
                    <a:pt x="6139" y="11793"/>
                    <a:pt x="6115" y="11796"/>
                    <a:pt x="6089" y="11802"/>
                  </a:cubicBezTo>
                  <a:cubicBezTo>
                    <a:pt x="5943" y="11840"/>
                    <a:pt x="5806" y="11857"/>
                    <a:pt x="5680" y="11857"/>
                  </a:cubicBezTo>
                  <a:cubicBezTo>
                    <a:pt x="4227" y="11857"/>
                    <a:pt x="4152" y="9522"/>
                    <a:pt x="5724" y="9522"/>
                  </a:cubicBezTo>
                  <a:cubicBezTo>
                    <a:pt x="5807" y="9522"/>
                    <a:pt x="5893" y="9528"/>
                    <a:pt x="5985" y="9542"/>
                  </a:cubicBezTo>
                  <a:cubicBezTo>
                    <a:pt x="6001" y="9544"/>
                    <a:pt x="6018" y="9546"/>
                    <a:pt x="6034" y="9546"/>
                  </a:cubicBezTo>
                  <a:cubicBezTo>
                    <a:pt x="6288" y="9546"/>
                    <a:pt x="6513" y="9254"/>
                    <a:pt x="6278" y="9019"/>
                  </a:cubicBezTo>
                  <a:cubicBezTo>
                    <a:pt x="5482" y="8265"/>
                    <a:pt x="5629" y="6968"/>
                    <a:pt x="6570" y="6382"/>
                  </a:cubicBezTo>
                  <a:cubicBezTo>
                    <a:pt x="6862" y="6204"/>
                    <a:pt x="7176" y="6128"/>
                    <a:pt x="7493" y="6128"/>
                  </a:cubicBezTo>
                  <a:cubicBezTo>
                    <a:pt x="8107" y="6128"/>
                    <a:pt x="8731" y="6414"/>
                    <a:pt x="9228" y="6801"/>
                  </a:cubicBezTo>
                  <a:cubicBezTo>
                    <a:pt x="9249" y="6884"/>
                    <a:pt x="9291" y="6968"/>
                    <a:pt x="9353" y="7031"/>
                  </a:cubicBezTo>
                  <a:cubicBezTo>
                    <a:pt x="9384" y="7062"/>
                    <a:pt x="9426" y="7081"/>
                    <a:pt x="9471" y="7081"/>
                  </a:cubicBezTo>
                  <a:cubicBezTo>
                    <a:pt x="9487" y="7081"/>
                    <a:pt x="9504" y="7078"/>
                    <a:pt x="9521" y="7073"/>
                  </a:cubicBezTo>
                  <a:lnTo>
                    <a:pt x="9563" y="7136"/>
                  </a:lnTo>
                  <a:cubicBezTo>
                    <a:pt x="9594" y="7167"/>
                    <a:pt x="9630" y="7180"/>
                    <a:pt x="9665" y="7180"/>
                  </a:cubicBezTo>
                  <a:cubicBezTo>
                    <a:pt x="9774" y="7180"/>
                    <a:pt x="9877" y="7058"/>
                    <a:pt x="9814" y="6947"/>
                  </a:cubicBezTo>
                  <a:lnTo>
                    <a:pt x="9751" y="6843"/>
                  </a:lnTo>
                  <a:cubicBezTo>
                    <a:pt x="9730" y="6822"/>
                    <a:pt x="9709" y="6801"/>
                    <a:pt x="9688" y="6780"/>
                  </a:cubicBezTo>
                  <a:lnTo>
                    <a:pt x="9625" y="6696"/>
                  </a:lnTo>
                  <a:cubicBezTo>
                    <a:pt x="9709" y="6403"/>
                    <a:pt x="9814" y="6110"/>
                    <a:pt x="9939" y="5838"/>
                  </a:cubicBezTo>
                  <a:cubicBezTo>
                    <a:pt x="10128" y="5524"/>
                    <a:pt x="10379" y="5252"/>
                    <a:pt x="10651" y="5022"/>
                  </a:cubicBezTo>
                  <a:cubicBezTo>
                    <a:pt x="11132" y="4625"/>
                    <a:pt x="11739" y="4395"/>
                    <a:pt x="12366" y="4374"/>
                  </a:cubicBezTo>
                  <a:close/>
                  <a:moveTo>
                    <a:pt x="0" y="1"/>
                  </a:moveTo>
                  <a:cubicBezTo>
                    <a:pt x="3223" y="1926"/>
                    <a:pt x="3683" y="6403"/>
                    <a:pt x="3997" y="9814"/>
                  </a:cubicBezTo>
                  <a:cubicBezTo>
                    <a:pt x="3997" y="9856"/>
                    <a:pt x="4018" y="9897"/>
                    <a:pt x="4039" y="9939"/>
                  </a:cubicBezTo>
                  <a:cubicBezTo>
                    <a:pt x="3892" y="10211"/>
                    <a:pt x="3829" y="10504"/>
                    <a:pt x="3850" y="10797"/>
                  </a:cubicBezTo>
                  <a:cubicBezTo>
                    <a:pt x="3913" y="11822"/>
                    <a:pt x="4813" y="12450"/>
                    <a:pt x="5734" y="12471"/>
                  </a:cubicBezTo>
                  <a:cubicBezTo>
                    <a:pt x="5420" y="13810"/>
                    <a:pt x="5985" y="15338"/>
                    <a:pt x="7345" y="15882"/>
                  </a:cubicBezTo>
                  <a:cubicBezTo>
                    <a:pt x="7652" y="16006"/>
                    <a:pt x="7976" y="16065"/>
                    <a:pt x="8302" y="16065"/>
                  </a:cubicBezTo>
                  <a:cubicBezTo>
                    <a:pt x="9508" y="16065"/>
                    <a:pt x="10723" y="15264"/>
                    <a:pt x="11069" y="14061"/>
                  </a:cubicBezTo>
                  <a:cubicBezTo>
                    <a:pt x="11069" y="14061"/>
                    <a:pt x="11069" y="14040"/>
                    <a:pt x="11069" y="14019"/>
                  </a:cubicBezTo>
                  <a:lnTo>
                    <a:pt x="11090" y="14019"/>
                  </a:lnTo>
                  <a:cubicBezTo>
                    <a:pt x="11718" y="14333"/>
                    <a:pt x="12011" y="15045"/>
                    <a:pt x="12680" y="15317"/>
                  </a:cubicBezTo>
                  <a:cubicBezTo>
                    <a:pt x="12957" y="15443"/>
                    <a:pt x="13257" y="15508"/>
                    <a:pt x="13557" y="15508"/>
                  </a:cubicBezTo>
                  <a:cubicBezTo>
                    <a:pt x="13755" y="15508"/>
                    <a:pt x="13953" y="15480"/>
                    <a:pt x="14145" y="15421"/>
                  </a:cubicBezTo>
                  <a:cubicBezTo>
                    <a:pt x="14961" y="15170"/>
                    <a:pt x="15526" y="14438"/>
                    <a:pt x="15568" y="13580"/>
                  </a:cubicBezTo>
                  <a:cubicBezTo>
                    <a:pt x="16021" y="13763"/>
                    <a:pt x="16563" y="13877"/>
                    <a:pt x="17092" y="13877"/>
                  </a:cubicBezTo>
                  <a:cubicBezTo>
                    <a:pt x="17954" y="13877"/>
                    <a:pt x="18783" y="13576"/>
                    <a:pt x="19146" y="12785"/>
                  </a:cubicBezTo>
                  <a:cubicBezTo>
                    <a:pt x="19752" y="11509"/>
                    <a:pt x="18476" y="10023"/>
                    <a:pt x="17430" y="9207"/>
                  </a:cubicBezTo>
                  <a:cubicBezTo>
                    <a:pt x="18225" y="8558"/>
                    <a:pt x="18476" y="7345"/>
                    <a:pt x="17848" y="6487"/>
                  </a:cubicBezTo>
                  <a:cubicBezTo>
                    <a:pt x="17472" y="5978"/>
                    <a:pt x="16914" y="5749"/>
                    <a:pt x="16347" y="5749"/>
                  </a:cubicBezTo>
                  <a:cubicBezTo>
                    <a:pt x="15937" y="5749"/>
                    <a:pt x="15522" y="5869"/>
                    <a:pt x="15170" y="6089"/>
                  </a:cubicBezTo>
                  <a:cubicBezTo>
                    <a:pt x="14919" y="4855"/>
                    <a:pt x="13915" y="3934"/>
                    <a:pt x="12680" y="3767"/>
                  </a:cubicBezTo>
                  <a:cubicBezTo>
                    <a:pt x="12680" y="3746"/>
                    <a:pt x="12680" y="3725"/>
                    <a:pt x="12680" y="3704"/>
                  </a:cubicBezTo>
                  <a:cubicBezTo>
                    <a:pt x="12785" y="2449"/>
                    <a:pt x="12680" y="1193"/>
                    <a:pt x="12345" y="1"/>
                  </a:cubicBezTo>
                  <a:lnTo>
                    <a:pt x="11425" y="1"/>
                  </a:lnTo>
                  <a:lnTo>
                    <a:pt x="11864" y="3725"/>
                  </a:lnTo>
                  <a:cubicBezTo>
                    <a:pt x="11843" y="3746"/>
                    <a:pt x="11843" y="3788"/>
                    <a:pt x="11864" y="3830"/>
                  </a:cubicBezTo>
                  <a:cubicBezTo>
                    <a:pt x="11048" y="3976"/>
                    <a:pt x="10316" y="4415"/>
                    <a:pt x="9814" y="5085"/>
                  </a:cubicBezTo>
                  <a:cubicBezTo>
                    <a:pt x="9646" y="5294"/>
                    <a:pt x="9500" y="5524"/>
                    <a:pt x="9374" y="5755"/>
                  </a:cubicBezTo>
                  <a:cubicBezTo>
                    <a:pt x="9291" y="3788"/>
                    <a:pt x="8914" y="1842"/>
                    <a:pt x="8265" y="1"/>
                  </a:cubicBezTo>
                  <a:lnTo>
                    <a:pt x="7407" y="1"/>
                  </a:lnTo>
                  <a:cubicBezTo>
                    <a:pt x="8119" y="1863"/>
                    <a:pt x="8433" y="3892"/>
                    <a:pt x="8642" y="5880"/>
                  </a:cubicBezTo>
                  <a:cubicBezTo>
                    <a:pt x="8259" y="5677"/>
                    <a:pt x="7842" y="5569"/>
                    <a:pt x="7421" y="5569"/>
                  </a:cubicBezTo>
                  <a:cubicBezTo>
                    <a:pt x="7107" y="5569"/>
                    <a:pt x="6791" y="5629"/>
                    <a:pt x="6487" y="5755"/>
                  </a:cubicBezTo>
                  <a:cubicBezTo>
                    <a:pt x="6654" y="3746"/>
                    <a:pt x="6194" y="1716"/>
                    <a:pt x="5127" y="1"/>
                  </a:cubicBezTo>
                  <a:lnTo>
                    <a:pt x="4248" y="1"/>
                  </a:lnTo>
                  <a:cubicBezTo>
                    <a:pt x="5420" y="1779"/>
                    <a:pt x="5922" y="3892"/>
                    <a:pt x="5692" y="6027"/>
                  </a:cubicBezTo>
                  <a:cubicBezTo>
                    <a:pt x="5692" y="6110"/>
                    <a:pt x="5713" y="6215"/>
                    <a:pt x="5775" y="6278"/>
                  </a:cubicBezTo>
                  <a:cubicBezTo>
                    <a:pt x="5106" y="7010"/>
                    <a:pt x="4959" y="8098"/>
                    <a:pt x="5441" y="8977"/>
                  </a:cubicBezTo>
                  <a:cubicBezTo>
                    <a:pt x="5190" y="9019"/>
                    <a:pt x="4938" y="9102"/>
                    <a:pt x="4708" y="9249"/>
                  </a:cubicBezTo>
                  <a:cubicBezTo>
                    <a:pt x="4415" y="6027"/>
                    <a:pt x="3746" y="2135"/>
                    <a:pt x="12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9" name="Google Shape;12179;p17"/>
            <p:cNvSpPr/>
            <p:nvPr/>
          </p:nvSpPr>
          <p:spPr>
            <a:xfrm>
              <a:off x="2695054" y="3112061"/>
              <a:ext cx="326247" cy="347543"/>
            </a:xfrm>
            <a:custGeom>
              <a:avLst/>
              <a:gdLst/>
              <a:ahLst/>
              <a:cxnLst/>
              <a:rect l="l" t="t" r="r" b="b"/>
              <a:pathLst>
                <a:path w="17189" h="18311" extrusionOk="0">
                  <a:moveTo>
                    <a:pt x="12501" y="5697"/>
                  </a:moveTo>
                  <a:cubicBezTo>
                    <a:pt x="12934" y="5697"/>
                    <a:pt x="13379" y="5819"/>
                    <a:pt x="13799" y="6089"/>
                  </a:cubicBezTo>
                  <a:cubicBezTo>
                    <a:pt x="15369" y="7073"/>
                    <a:pt x="15117" y="9249"/>
                    <a:pt x="13527" y="10044"/>
                  </a:cubicBezTo>
                  <a:cubicBezTo>
                    <a:pt x="13234" y="10211"/>
                    <a:pt x="13360" y="10672"/>
                    <a:pt x="13716" y="10693"/>
                  </a:cubicBezTo>
                  <a:cubicBezTo>
                    <a:pt x="13777" y="10686"/>
                    <a:pt x="13839" y="10683"/>
                    <a:pt x="13900" y="10683"/>
                  </a:cubicBezTo>
                  <a:cubicBezTo>
                    <a:pt x="15259" y="10683"/>
                    <a:pt x="16546" y="12196"/>
                    <a:pt x="15745" y="13517"/>
                  </a:cubicBezTo>
                  <a:cubicBezTo>
                    <a:pt x="15396" y="14107"/>
                    <a:pt x="14721" y="14406"/>
                    <a:pt x="14048" y="14406"/>
                  </a:cubicBezTo>
                  <a:cubicBezTo>
                    <a:pt x="13551" y="14406"/>
                    <a:pt x="13054" y="14243"/>
                    <a:pt x="12690" y="13915"/>
                  </a:cubicBezTo>
                  <a:cubicBezTo>
                    <a:pt x="12625" y="13859"/>
                    <a:pt x="12552" y="13836"/>
                    <a:pt x="12482" y="13836"/>
                  </a:cubicBezTo>
                  <a:cubicBezTo>
                    <a:pt x="12259" y="13836"/>
                    <a:pt x="12056" y="14074"/>
                    <a:pt x="12167" y="14312"/>
                  </a:cubicBezTo>
                  <a:cubicBezTo>
                    <a:pt x="12690" y="15400"/>
                    <a:pt x="12125" y="16677"/>
                    <a:pt x="10975" y="17032"/>
                  </a:cubicBezTo>
                  <a:cubicBezTo>
                    <a:pt x="10795" y="17081"/>
                    <a:pt x="10617" y="17104"/>
                    <a:pt x="10444" y="17104"/>
                  </a:cubicBezTo>
                  <a:cubicBezTo>
                    <a:pt x="9505" y="17104"/>
                    <a:pt x="8682" y="16433"/>
                    <a:pt x="8275" y="15568"/>
                  </a:cubicBezTo>
                  <a:cubicBezTo>
                    <a:pt x="8275" y="15547"/>
                    <a:pt x="8254" y="15526"/>
                    <a:pt x="8234" y="15526"/>
                  </a:cubicBezTo>
                  <a:cubicBezTo>
                    <a:pt x="8213" y="15421"/>
                    <a:pt x="8192" y="15338"/>
                    <a:pt x="8150" y="15254"/>
                  </a:cubicBezTo>
                  <a:cubicBezTo>
                    <a:pt x="8100" y="15113"/>
                    <a:pt x="7988" y="15051"/>
                    <a:pt x="7875" y="15051"/>
                  </a:cubicBezTo>
                  <a:cubicBezTo>
                    <a:pt x="7705" y="15051"/>
                    <a:pt x="7534" y="15194"/>
                    <a:pt x="7585" y="15421"/>
                  </a:cubicBezTo>
                  <a:cubicBezTo>
                    <a:pt x="7753" y="16595"/>
                    <a:pt x="6939" y="17662"/>
                    <a:pt x="5866" y="17662"/>
                  </a:cubicBezTo>
                  <a:cubicBezTo>
                    <a:pt x="5600" y="17662"/>
                    <a:pt x="5319" y="17596"/>
                    <a:pt x="5032" y="17451"/>
                  </a:cubicBezTo>
                  <a:cubicBezTo>
                    <a:pt x="3693" y="16781"/>
                    <a:pt x="3609" y="15087"/>
                    <a:pt x="4446" y="13998"/>
                  </a:cubicBezTo>
                  <a:cubicBezTo>
                    <a:pt x="4675" y="13770"/>
                    <a:pt x="4487" y="13402"/>
                    <a:pt x="4198" y="13402"/>
                  </a:cubicBezTo>
                  <a:cubicBezTo>
                    <a:pt x="4170" y="13402"/>
                    <a:pt x="4141" y="13405"/>
                    <a:pt x="4112" y="13413"/>
                  </a:cubicBezTo>
                  <a:cubicBezTo>
                    <a:pt x="3701" y="13509"/>
                    <a:pt x="3290" y="13551"/>
                    <a:pt x="2879" y="13551"/>
                  </a:cubicBezTo>
                  <a:cubicBezTo>
                    <a:pt x="2662" y="13551"/>
                    <a:pt x="2445" y="13539"/>
                    <a:pt x="2228" y="13517"/>
                  </a:cubicBezTo>
                  <a:cubicBezTo>
                    <a:pt x="1078" y="13287"/>
                    <a:pt x="450" y="12157"/>
                    <a:pt x="1287" y="11153"/>
                  </a:cubicBezTo>
                  <a:cubicBezTo>
                    <a:pt x="1970" y="10356"/>
                    <a:pt x="2962" y="9904"/>
                    <a:pt x="4014" y="9904"/>
                  </a:cubicBezTo>
                  <a:cubicBezTo>
                    <a:pt x="4122" y="9904"/>
                    <a:pt x="4232" y="9909"/>
                    <a:pt x="4342" y="9918"/>
                  </a:cubicBezTo>
                  <a:cubicBezTo>
                    <a:pt x="4348" y="9919"/>
                    <a:pt x="4354" y="9919"/>
                    <a:pt x="4361" y="9919"/>
                  </a:cubicBezTo>
                  <a:cubicBezTo>
                    <a:pt x="4781" y="9919"/>
                    <a:pt x="4775" y="9228"/>
                    <a:pt x="4342" y="9207"/>
                  </a:cubicBezTo>
                  <a:cubicBezTo>
                    <a:pt x="2710" y="9102"/>
                    <a:pt x="3317" y="6968"/>
                    <a:pt x="4593" y="6780"/>
                  </a:cubicBezTo>
                  <a:cubicBezTo>
                    <a:pt x="4682" y="6764"/>
                    <a:pt x="4771" y="6756"/>
                    <a:pt x="4859" y="6756"/>
                  </a:cubicBezTo>
                  <a:cubicBezTo>
                    <a:pt x="5571" y="6756"/>
                    <a:pt x="6197" y="7269"/>
                    <a:pt x="6309" y="8014"/>
                  </a:cubicBezTo>
                  <a:cubicBezTo>
                    <a:pt x="6319" y="8074"/>
                    <a:pt x="6371" y="8101"/>
                    <a:pt x="6429" y="8101"/>
                  </a:cubicBezTo>
                  <a:cubicBezTo>
                    <a:pt x="6491" y="8101"/>
                    <a:pt x="6559" y="8069"/>
                    <a:pt x="6581" y="8014"/>
                  </a:cubicBezTo>
                  <a:lnTo>
                    <a:pt x="6581" y="7972"/>
                  </a:lnTo>
                  <a:cubicBezTo>
                    <a:pt x="6618" y="8075"/>
                    <a:pt x="6705" y="8124"/>
                    <a:pt x="6792" y="8124"/>
                  </a:cubicBezTo>
                  <a:cubicBezTo>
                    <a:pt x="6900" y="8124"/>
                    <a:pt x="7008" y="8049"/>
                    <a:pt x="7020" y="7910"/>
                  </a:cubicBezTo>
                  <a:cubicBezTo>
                    <a:pt x="6978" y="7449"/>
                    <a:pt x="7166" y="7010"/>
                    <a:pt x="7501" y="6675"/>
                  </a:cubicBezTo>
                  <a:cubicBezTo>
                    <a:pt x="7725" y="6477"/>
                    <a:pt x="7981" y="6388"/>
                    <a:pt x="8230" y="6388"/>
                  </a:cubicBezTo>
                  <a:cubicBezTo>
                    <a:pt x="8770" y="6388"/>
                    <a:pt x="9277" y="6811"/>
                    <a:pt x="9363" y="7470"/>
                  </a:cubicBezTo>
                  <a:cubicBezTo>
                    <a:pt x="9375" y="7679"/>
                    <a:pt x="9541" y="7798"/>
                    <a:pt x="9708" y="7798"/>
                  </a:cubicBezTo>
                  <a:cubicBezTo>
                    <a:pt x="9842" y="7798"/>
                    <a:pt x="9977" y="7722"/>
                    <a:pt x="10033" y="7554"/>
                  </a:cubicBezTo>
                  <a:cubicBezTo>
                    <a:pt x="10421" y="6450"/>
                    <a:pt x="11426" y="5697"/>
                    <a:pt x="12501" y="5697"/>
                  </a:cubicBezTo>
                  <a:close/>
                  <a:moveTo>
                    <a:pt x="3881" y="1"/>
                  </a:moveTo>
                  <a:cubicBezTo>
                    <a:pt x="3045" y="2072"/>
                    <a:pt x="2814" y="4353"/>
                    <a:pt x="3233" y="6550"/>
                  </a:cubicBezTo>
                  <a:cubicBezTo>
                    <a:pt x="3254" y="6592"/>
                    <a:pt x="3275" y="6633"/>
                    <a:pt x="3317" y="6654"/>
                  </a:cubicBezTo>
                  <a:cubicBezTo>
                    <a:pt x="2521" y="7324"/>
                    <a:pt x="2396" y="8496"/>
                    <a:pt x="3045" y="9312"/>
                  </a:cubicBezTo>
                  <a:cubicBezTo>
                    <a:pt x="1601" y="9625"/>
                    <a:pt x="115" y="10609"/>
                    <a:pt x="73" y="12115"/>
                  </a:cubicBezTo>
                  <a:cubicBezTo>
                    <a:pt x="1" y="13770"/>
                    <a:pt x="1507" y="14192"/>
                    <a:pt x="2906" y="14192"/>
                  </a:cubicBezTo>
                  <a:cubicBezTo>
                    <a:pt x="3117" y="14192"/>
                    <a:pt x="3325" y="14182"/>
                    <a:pt x="3526" y="14166"/>
                  </a:cubicBezTo>
                  <a:lnTo>
                    <a:pt x="3526" y="14166"/>
                  </a:lnTo>
                  <a:cubicBezTo>
                    <a:pt x="2835" y="15672"/>
                    <a:pt x="3233" y="17576"/>
                    <a:pt x="5011" y="18183"/>
                  </a:cubicBezTo>
                  <a:cubicBezTo>
                    <a:pt x="5265" y="18270"/>
                    <a:pt x="5525" y="18311"/>
                    <a:pt x="5782" y="18311"/>
                  </a:cubicBezTo>
                  <a:cubicBezTo>
                    <a:pt x="6945" y="18311"/>
                    <a:pt x="8049" y="17481"/>
                    <a:pt x="8254" y="16384"/>
                  </a:cubicBezTo>
                  <a:cubicBezTo>
                    <a:pt x="8740" y="17198"/>
                    <a:pt x="9648" y="17755"/>
                    <a:pt x="10592" y="17755"/>
                  </a:cubicBezTo>
                  <a:cubicBezTo>
                    <a:pt x="10908" y="17755"/>
                    <a:pt x="11229" y="17692"/>
                    <a:pt x="11539" y="17556"/>
                  </a:cubicBezTo>
                  <a:cubicBezTo>
                    <a:pt x="12544" y="17074"/>
                    <a:pt x="13130" y="15986"/>
                    <a:pt x="13004" y="14877"/>
                  </a:cubicBezTo>
                  <a:lnTo>
                    <a:pt x="13004" y="14877"/>
                  </a:lnTo>
                  <a:cubicBezTo>
                    <a:pt x="13338" y="15013"/>
                    <a:pt x="13699" y="15080"/>
                    <a:pt x="14059" y="15080"/>
                  </a:cubicBezTo>
                  <a:cubicBezTo>
                    <a:pt x="15029" y="15080"/>
                    <a:pt x="15999" y="14595"/>
                    <a:pt x="16457" y="13664"/>
                  </a:cubicBezTo>
                  <a:cubicBezTo>
                    <a:pt x="17189" y="12178"/>
                    <a:pt x="16101" y="10525"/>
                    <a:pt x="14657" y="10086"/>
                  </a:cubicBezTo>
                  <a:cubicBezTo>
                    <a:pt x="15954" y="8830"/>
                    <a:pt x="15829" y="6717"/>
                    <a:pt x="14385" y="5650"/>
                  </a:cubicBezTo>
                  <a:cubicBezTo>
                    <a:pt x="13867" y="5224"/>
                    <a:pt x="13218" y="5011"/>
                    <a:pt x="12553" y="5011"/>
                  </a:cubicBezTo>
                  <a:cubicBezTo>
                    <a:pt x="12467" y="5011"/>
                    <a:pt x="12380" y="5015"/>
                    <a:pt x="12293" y="5022"/>
                  </a:cubicBezTo>
                  <a:cubicBezTo>
                    <a:pt x="12711" y="3516"/>
                    <a:pt x="13088" y="1926"/>
                    <a:pt x="14092" y="691"/>
                  </a:cubicBezTo>
                  <a:cubicBezTo>
                    <a:pt x="14301" y="419"/>
                    <a:pt x="14552" y="189"/>
                    <a:pt x="14824" y="1"/>
                  </a:cubicBezTo>
                  <a:lnTo>
                    <a:pt x="13757" y="1"/>
                  </a:lnTo>
                  <a:cubicBezTo>
                    <a:pt x="12523" y="1361"/>
                    <a:pt x="12021" y="3286"/>
                    <a:pt x="11811" y="5106"/>
                  </a:cubicBezTo>
                  <a:cubicBezTo>
                    <a:pt x="10975" y="5315"/>
                    <a:pt x="10263" y="5817"/>
                    <a:pt x="9803" y="6529"/>
                  </a:cubicBezTo>
                  <a:cubicBezTo>
                    <a:pt x="9719" y="5776"/>
                    <a:pt x="10326" y="3202"/>
                    <a:pt x="10410" y="2888"/>
                  </a:cubicBezTo>
                  <a:cubicBezTo>
                    <a:pt x="10661" y="1884"/>
                    <a:pt x="11058" y="900"/>
                    <a:pt x="11581" y="1"/>
                  </a:cubicBezTo>
                  <a:lnTo>
                    <a:pt x="10765" y="1"/>
                  </a:lnTo>
                  <a:cubicBezTo>
                    <a:pt x="10619" y="273"/>
                    <a:pt x="10472" y="566"/>
                    <a:pt x="10347" y="858"/>
                  </a:cubicBezTo>
                  <a:cubicBezTo>
                    <a:pt x="9782" y="2302"/>
                    <a:pt x="9405" y="3830"/>
                    <a:pt x="9280" y="5399"/>
                  </a:cubicBezTo>
                  <a:cubicBezTo>
                    <a:pt x="9259" y="5608"/>
                    <a:pt x="9238" y="5817"/>
                    <a:pt x="9259" y="6027"/>
                  </a:cubicBezTo>
                  <a:cubicBezTo>
                    <a:pt x="8948" y="5789"/>
                    <a:pt x="8576" y="5668"/>
                    <a:pt x="8204" y="5668"/>
                  </a:cubicBezTo>
                  <a:cubicBezTo>
                    <a:pt x="7823" y="5668"/>
                    <a:pt x="7442" y="5794"/>
                    <a:pt x="7125" y="6048"/>
                  </a:cubicBezTo>
                  <a:cubicBezTo>
                    <a:pt x="7292" y="4039"/>
                    <a:pt x="7459" y="1926"/>
                    <a:pt x="8150" y="1"/>
                  </a:cubicBezTo>
                  <a:lnTo>
                    <a:pt x="7355" y="1"/>
                  </a:lnTo>
                  <a:cubicBezTo>
                    <a:pt x="6727" y="1988"/>
                    <a:pt x="6622" y="4143"/>
                    <a:pt x="6727" y="6215"/>
                  </a:cubicBezTo>
                  <a:cubicBezTo>
                    <a:pt x="6727" y="6278"/>
                    <a:pt x="6748" y="6340"/>
                    <a:pt x="6811" y="6361"/>
                  </a:cubicBezTo>
                  <a:cubicBezTo>
                    <a:pt x="6664" y="6571"/>
                    <a:pt x="6560" y="6801"/>
                    <a:pt x="6497" y="7052"/>
                  </a:cubicBezTo>
                  <a:cubicBezTo>
                    <a:pt x="6211" y="6466"/>
                    <a:pt x="5457" y="6163"/>
                    <a:pt x="4721" y="6163"/>
                  </a:cubicBezTo>
                  <a:cubicBezTo>
                    <a:pt x="4379" y="6163"/>
                    <a:pt x="4041" y="6229"/>
                    <a:pt x="3756" y="6361"/>
                  </a:cubicBezTo>
                  <a:cubicBezTo>
                    <a:pt x="3568" y="4206"/>
                    <a:pt x="3902" y="2009"/>
                    <a:pt x="47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0" name="Google Shape;12180;p17"/>
            <p:cNvSpPr/>
            <p:nvPr/>
          </p:nvSpPr>
          <p:spPr>
            <a:xfrm>
              <a:off x="2956561" y="3083401"/>
              <a:ext cx="142976" cy="28679"/>
            </a:xfrm>
            <a:custGeom>
              <a:avLst/>
              <a:gdLst/>
              <a:ahLst/>
              <a:cxnLst/>
              <a:rect l="l" t="t" r="r" b="b"/>
              <a:pathLst>
                <a:path w="7533" h="1511" extrusionOk="0">
                  <a:moveTo>
                    <a:pt x="3576" y="0"/>
                  </a:moveTo>
                  <a:cubicBezTo>
                    <a:pt x="2246" y="0"/>
                    <a:pt x="947" y="489"/>
                    <a:pt x="21" y="1490"/>
                  </a:cubicBezTo>
                  <a:lnTo>
                    <a:pt x="0" y="1511"/>
                  </a:lnTo>
                  <a:lnTo>
                    <a:pt x="1067" y="1511"/>
                  </a:lnTo>
                  <a:cubicBezTo>
                    <a:pt x="1801" y="981"/>
                    <a:pt x="2673" y="729"/>
                    <a:pt x="3564" y="729"/>
                  </a:cubicBezTo>
                  <a:cubicBezTo>
                    <a:pt x="4223" y="729"/>
                    <a:pt x="4892" y="867"/>
                    <a:pt x="5524" y="1134"/>
                  </a:cubicBezTo>
                  <a:cubicBezTo>
                    <a:pt x="5754" y="1239"/>
                    <a:pt x="6005" y="1364"/>
                    <a:pt x="6236" y="1511"/>
                  </a:cubicBezTo>
                  <a:lnTo>
                    <a:pt x="7533" y="1511"/>
                  </a:lnTo>
                  <a:cubicBezTo>
                    <a:pt x="6842" y="925"/>
                    <a:pt x="6026" y="485"/>
                    <a:pt x="5168" y="234"/>
                  </a:cubicBezTo>
                  <a:cubicBezTo>
                    <a:pt x="4648" y="79"/>
                    <a:pt x="4109" y="0"/>
                    <a:pt x="35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81" name="Google Shape;12181;p17"/>
          <p:cNvGrpSpPr/>
          <p:nvPr/>
        </p:nvGrpSpPr>
        <p:grpSpPr>
          <a:xfrm rot="10800000" flipH="1">
            <a:off x="-176118" y="4705881"/>
            <a:ext cx="2329415" cy="757762"/>
            <a:chOff x="4178968" y="-268677"/>
            <a:chExt cx="2329415" cy="757762"/>
          </a:xfrm>
        </p:grpSpPr>
        <p:grpSp>
          <p:nvGrpSpPr>
            <p:cNvPr id="12182" name="Google Shape;12182;p17"/>
            <p:cNvGrpSpPr/>
            <p:nvPr/>
          </p:nvGrpSpPr>
          <p:grpSpPr>
            <a:xfrm>
              <a:off x="4178968" y="-268677"/>
              <a:ext cx="1264254" cy="757762"/>
              <a:chOff x="6323950" y="1278138"/>
              <a:chExt cx="701350" cy="420325"/>
            </a:xfrm>
          </p:grpSpPr>
          <p:sp>
            <p:nvSpPr>
              <p:cNvPr id="12183" name="Google Shape;12183;p17"/>
              <p:cNvSpPr/>
              <p:nvPr/>
            </p:nvSpPr>
            <p:spPr>
              <a:xfrm>
                <a:off x="6353125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68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68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4" name="Google Shape;12184;p17"/>
              <p:cNvSpPr/>
              <p:nvPr/>
            </p:nvSpPr>
            <p:spPr>
              <a:xfrm>
                <a:off x="6412350" y="1454938"/>
                <a:ext cx="225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5" name="Google Shape;12185;p17"/>
              <p:cNvSpPr/>
              <p:nvPr/>
            </p:nvSpPr>
            <p:spPr>
              <a:xfrm>
                <a:off x="638315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6" name="Google Shape;12186;p17"/>
              <p:cNvSpPr/>
              <p:nvPr/>
            </p:nvSpPr>
            <p:spPr>
              <a:xfrm>
                <a:off x="6353125" y="1544163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68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7" name="Google Shape;12187;p17"/>
              <p:cNvSpPr/>
              <p:nvPr/>
            </p:nvSpPr>
            <p:spPr>
              <a:xfrm>
                <a:off x="6412350" y="15441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8" name="Google Shape;12188;p17"/>
              <p:cNvSpPr/>
              <p:nvPr/>
            </p:nvSpPr>
            <p:spPr>
              <a:xfrm>
                <a:off x="6353125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68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9" name="Google Shape;12189;p17"/>
              <p:cNvSpPr/>
              <p:nvPr/>
            </p:nvSpPr>
            <p:spPr>
              <a:xfrm>
                <a:off x="6412350" y="1366538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0" name="Google Shape;12190;p17"/>
              <p:cNvSpPr/>
              <p:nvPr/>
            </p:nvSpPr>
            <p:spPr>
              <a:xfrm>
                <a:off x="6383150" y="14107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1" name="Google Shape;12191;p17"/>
              <p:cNvSpPr/>
              <p:nvPr/>
            </p:nvSpPr>
            <p:spPr>
              <a:xfrm>
                <a:off x="6353125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68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68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2" name="Google Shape;12192;p17"/>
              <p:cNvSpPr/>
              <p:nvPr/>
            </p:nvSpPr>
            <p:spPr>
              <a:xfrm>
                <a:off x="6412350" y="1454938"/>
                <a:ext cx="225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3" name="Google Shape;12193;p17"/>
              <p:cNvSpPr/>
              <p:nvPr/>
            </p:nvSpPr>
            <p:spPr>
              <a:xfrm>
                <a:off x="6353125" y="12781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68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4" name="Google Shape;12194;p17"/>
              <p:cNvSpPr/>
              <p:nvPr/>
            </p:nvSpPr>
            <p:spPr>
              <a:xfrm>
                <a:off x="6412350" y="1278138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5" name="Google Shape;12195;p17"/>
              <p:cNvSpPr/>
              <p:nvPr/>
            </p:nvSpPr>
            <p:spPr>
              <a:xfrm>
                <a:off x="6383150" y="13223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6" name="Google Shape;12196;p17"/>
              <p:cNvSpPr/>
              <p:nvPr/>
            </p:nvSpPr>
            <p:spPr>
              <a:xfrm>
                <a:off x="6353125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68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7" name="Google Shape;12197;p17"/>
              <p:cNvSpPr/>
              <p:nvPr/>
            </p:nvSpPr>
            <p:spPr>
              <a:xfrm>
                <a:off x="6412350" y="1366538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8" name="Google Shape;12198;p17"/>
              <p:cNvSpPr/>
              <p:nvPr/>
            </p:nvSpPr>
            <p:spPr>
              <a:xfrm>
                <a:off x="6412350" y="1454938"/>
                <a:ext cx="225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9" name="Google Shape;12199;p17"/>
              <p:cNvSpPr/>
              <p:nvPr/>
            </p:nvSpPr>
            <p:spPr>
              <a:xfrm>
                <a:off x="6471550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0" y="200"/>
                      <a:pt x="0" y="467"/>
                    </a:cubicBezTo>
                    <a:cubicBezTo>
                      <a:pt x="0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0" name="Google Shape;12200;p17"/>
              <p:cNvSpPr/>
              <p:nvPr/>
            </p:nvSpPr>
            <p:spPr>
              <a:xfrm>
                <a:off x="6442350" y="14999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1" name="Google Shape;12201;p17"/>
              <p:cNvSpPr/>
              <p:nvPr/>
            </p:nvSpPr>
            <p:spPr>
              <a:xfrm>
                <a:off x="6412350" y="15441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2" name="Google Shape;12202;p17"/>
              <p:cNvSpPr/>
              <p:nvPr/>
            </p:nvSpPr>
            <p:spPr>
              <a:xfrm>
                <a:off x="6471550" y="15441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3" name="Google Shape;12203;p17"/>
              <p:cNvSpPr/>
              <p:nvPr/>
            </p:nvSpPr>
            <p:spPr>
              <a:xfrm>
                <a:off x="6412350" y="1366538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4" name="Google Shape;12204;p17"/>
              <p:cNvSpPr/>
              <p:nvPr/>
            </p:nvSpPr>
            <p:spPr>
              <a:xfrm>
                <a:off x="6471550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5" name="Google Shape;12205;p17"/>
              <p:cNvSpPr/>
              <p:nvPr/>
            </p:nvSpPr>
            <p:spPr>
              <a:xfrm>
                <a:off x="6442350" y="1410738"/>
                <a:ext cx="217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901" extrusionOk="0">
                    <a:moveTo>
                      <a:pt x="435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701"/>
                      <a:pt x="201" y="901"/>
                      <a:pt x="435" y="901"/>
                    </a:cubicBezTo>
                    <a:cubicBezTo>
                      <a:pt x="668" y="901"/>
                      <a:pt x="868" y="701"/>
                      <a:pt x="868" y="434"/>
                    </a:cubicBezTo>
                    <a:cubicBezTo>
                      <a:pt x="868" y="200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6" name="Google Shape;12206;p17"/>
              <p:cNvSpPr/>
              <p:nvPr/>
            </p:nvSpPr>
            <p:spPr>
              <a:xfrm>
                <a:off x="6412350" y="1454938"/>
                <a:ext cx="225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7" name="Google Shape;12207;p17"/>
              <p:cNvSpPr/>
              <p:nvPr/>
            </p:nvSpPr>
            <p:spPr>
              <a:xfrm>
                <a:off x="6471550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0" y="200"/>
                      <a:pt x="0" y="467"/>
                    </a:cubicBezTo>
                    <a:cubicBezTo>
                      <a:pt x="0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8" name="Google Shape;12208;p17"/>
              <p:cNvSpPr/>
              <p:nvPr/>
            </p:nvSpPr>
            <p:spPr>
              <a:xfrm>
                <a:off x="6412350" y="1278138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9" name="Google Shape;12209;p17"/>
              <p:cNvSpPr/>
              <p:nvPr/>
            </p:nvSpPr>
            <p:spPr>
              <a:xfrm>
                <a:off x="6471550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0" name="Google Shape;12210;p17"/>
              <p:cNvSpPr/>
              <p:nvPr/>
            </p:nvSpPr>
            <p:spPr>
              <a:xfrm>
                <a:off x="6442350" y="13223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1" name="Google Shape;12211;p17"/>
              <p:cNvSpPr/>
              <p:nvPr/>
            </p:nvSpPr>
            <p:spPr>
              <a:xfrm>
                <a:off x="6412350" y="1366538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2" name="Google Shape;12212;p17"/>
              <p:cNvSpPr/>
              <p:nvPr/>
            </p:nvSpPr>
            <p:spPr>
              <a:xfrm>
                <a:off x="6471550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3" name="Google Shape;12213;p17"/>
              <p:cNvSpPr/>
              <p:nvPr/>
            </p:nvSpPr>
            <p:spPr>
              <a:xfrm>
                <a:off x="6471550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0" y="200"/>
                      <a:pt x="0" y="467"/>
                    </a:cubicBezTo>
                    <a:cubicBezTo>
                      <a:pt x="0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4" name="Google Shape;12214;p17"/>
              <p:cNvSpPr/>
              <p:nvPr/>
            </p:nvSpPr>
            <p:spPr>
              <a:xfrm>
                <a:off x="6530750" y="1454938"/>
                <a:ext cx="217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5" name="Google Shape;12215;p17"/>
              <p:cNvSpPr/>
              <p:nvPr/>
            </p:nvSpPr>
            <p:spPr>
              <a:xfrm>
                <a:off x="65015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8" y="668"/>
                      <a:pt x="868" y="434"/>
                    </a:cubicBezTo>
                    <a:cubicBezTo>
                      <a:pt x="868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6" name="Google Shape;12216;p17"/>
              <p:cNvSpPr/>
              <p:nvPr/>
            </p:nvSpPr>
            <p:spPr>
              <a:xfrm>
                <a:off x="6471550" y="15441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7" name="Google Shape;12217;p17"/>
              <p:cNvSpPr/>
              <p:nvPr/>
            </p:nvSpPr>
            <p:spPr>
              <a:xfrm>
                <a:off x="6530750" y="15441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8" name="Google Shape;12218;p17"/>
              <p:cNvSpPr/>
              <p:nvPr/>
            </p:nvSpPr>
            <p:spPr>
              <a:xfrm>
                <a:off x="6471550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9" name="Google Shape;12219;p17"/>
              <p:cNvSpPr/>
              <p:nvPr/>
            </p:nvSpPr>
            <p:spPr>
              <a:xfrm>
                <a:off x="6530750" y="13665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0" name="Google Shape;12220;p17"/>
              <p:cNvSpPr/>
              <p:nvPr/>
            </p:nvSpPr>
            <p:spPr>
              <a:xfrm>
                <a:off x="6501575" y="14107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667" y="901"/>
                      <a:pt x="868" y="701"/>
                      <a:pt x="868" y="434"/>
                    </a:cubicBezTo>
                    <a:cubicBezTo>
                      <a:pt x="868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1" name="Google Shape;12221;p17"/>
              <p:cNvSpPr/>
              <p:nvPr/>
            </p:nvSpPr>
            <p:spPr>
              <a:xfrm>
                <a:off x="6471550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0" y="200"/>
                      <a:pt x="0" y="467"/>
                    </a:cubicBezTo>
                    <a:cubicBezTo>
                      <a:pt x="0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2" name="Google Shape;12222;p17"/>
              <p:cNvSpPr/>
              <p:nvPr/>
            </p:nvSpPr>
            <p:spPr>
              <a:xfrm>
                <a:off x="6530750" y="1454938"/>
                <a:ext cx="217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3" name="Google Shape;12223;p17"/>
              <p:cNvSpPr/>
              <p:nvPr/>
            </p:nvSpPr>
            <p:spPr>
              <a:xfrm>
                <a:off x="6471550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4" name="Google Shape;12224;p17"/>
              <p:cNvSpPr/>
              <p:nvPr/>
            </p:nvSpPr>
            <p:spPr>
              <a:xfrm>
                <a:off x="6530750" y="12781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5" name="Google Shape;12225;p17"/>
              <p:cNvSpPr/>
              <p:nvPr/>
            </p:nvSpPr>
            <p:spPr>
              <a:xfrm>
                <a:off x="6501575" y="13223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8" y="668"/>
                      <a:pt x="868" y="434"/>
                    </a:cubicBezTo>
                    <a:cubicBezTo>
                      <a:pt x="868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6" name="Google Shape;12226;p17"/>
              <p:cNvSpPr/>
              <p:nvPr/>
            </p:nvSpPr>
            <p:spPr>
              <a:xfrm>
                <a:off x="6471550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7" name="Google Shape;12227;p17"/>
              <p:cNvSpPr/>
              <p:nvPr/>
            </p:nvSpPr>
            <p:spPr>
              <a:xfrm>
                <a:off x="6530750" y="13665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8" name="Google Shape;12228;p17"/>
              <p:cNvSpPr/>
              <p:nvPr/>
            </p:nvSpPr>
            <p:spPr>
              <a:xfrm>
                <a:off x="6530750" y="1454938"/>
                <a:ext cx="217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9" name="Google Shape;12229;p17"/>
              <p:cNvSpPr/>
              <p:nvPr/>
            </p:nvSpPr>
            <p:spPr>
              <a:xfrm>
                <a:off x="65899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667" y="901"/>
                      <a:pt x="867" y="701"/>
                      <a:pt x="867" y="467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0" name="Google Shape;12230;p17"/>
              <p:cNvSpPr/>
              <p:nvPr/>
            </p:nvSpPr>
            <p:spPr>
              <a:xfrm>
                <a:off x="6530750" y="15441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1" name="Google Shape;12231;p17"/>
              <p:cNvSpPr/>
              <p:nvPr/>
            </p:nvSpPr>
            <p:spPr>
              <a:xfrm>
                <a:off x="6530750" y="13665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2" name="Google Shape;12232;p17"/>
              <p:cNvSpPr/>
              <p:nvPr/>
            </p:nvSpPr>
            <p:spPr>
              <a:xfrm>
                <a:off x="65899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667" y="868"/>
                      <a:pt x="867" y="701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3" name="Google Shape;12233;p17"/>
              <p:cNvSpPr/>
              <p:nvPr/>
            </p:nvSpPr>
            <p:spPr>
              <a:xfrm>
                <a:off x="6559950" y="1410738"/>
                <a:ext cx="225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701" y="901"/>
                      <a:pt x="901" y="701"/>
                      <a:pt x="901" y="434"/>
                    </a:cubicBezTo>
                    <a:cubicBezTo>
                      <a:pt x="901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4" name="Google Shape;12234;p17"/>
              <p:cNvSpPr/>
              <p:nvPr/>
            </p:nvSpPr>
            <p:spPr>
              <a:xfrm>
                <a:off x="6530750" y="1454938"/>
                <a:ext cx="217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5" name="Google Shape;12235;p17"/>
              <p:cNvSpPr/>
              <p:nvPr/>
            </p:nvSpPr>
            <p:spPr>
              <a:xfrm>
                <a:off x="65899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667" y="901"/>
                      <a:pt x="867" y="701"/>
                      <a:pt x="867" y="467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6" name="Google Shape;12236;p17"/>
              <p:cNvSpPr/>
              <p:nvPr/>
            </p:nvSpPr>
            <p:spPr>
              <a:xfrm>
                <a:off x="6530750" y="12781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7" name="Google Shape;12237;p17"/>
              <p:cNvSpPr/>
              <p:nvPr/>
            </p:nvSpPr>
            <p:spPr>
              <a:xfrm>
                <a:off x="6589975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8" name="Google Shape;12238;p17"/>
              <p:cNvSpPr/>
              <p:nvPr/>
            </p:nvSpPr>
            <p:spPr>
              <a:xfrm>
                <a:off x="6559950" y="1322338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9" name="Google Shape;12239;p17"/>
              <p:cNvSpPr/>
              <p:nvPr/>
            </p:nvSpPr>
            <p:spPr>
              <a:xfrm>
                <a:off x="6530750" y="13665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0" name="Google Shape;12240;p17"/>
              <p:cNvSpPr/>
              <p:nvPr/>
            </p:nvSpPr>
            <p:spPr>
              <a:xfrm>
                <a:off x="65899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667" y="868"/>
                      <a:pt x="867" y="701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1" name="Google Shape;12241;p17"/>
              <p:cNvSpPr/>
              <p:nvPr/>
            </p:nvSpPr>
            <p:spPr>
              <a:xfrm>
                <a:off x="65899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667" y="901"/>
                      <a:pt x="867" y="701"/>
                      <a:pt x="867" y="467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2" name="Google Shape;12242;p17"/>
              <p:cNvSpPr/>
              <p:nvPr/>
            </p:nvSpPr>
            <p:spPr>
              <a:xfrm>
                <a:off x="66491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3" name="Google Shape;12243;p17"/>
              <p:cNvSpPr/>
              <p:nvPr/>
            </p:nvSpPr>
            <p:spPr>
              <a:xfrm>
                <a:off x="65899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667" y="868"/>
                      <a:pt x="867" y="701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4" name="Google Shape;12244;p17"/>
              <p:cNvSpPr/>
              <p:nvPr/>
            </p:nvSpPr>
            <p:spPr>
              <a:xfrm>
                <a:off x="66491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5" name="Google Shape;12245;p17"/>
              <p:cNvSpPr/>
              <p:nvPr/>
            </p:nvSpPr>
            <p:spPr>
              <a:xfrm>
                <a:off x="6619150" y="14107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701" y="901"/>
                      <a:pt x="868" y="701"/>
                      <a:pt x="868" y="434"/>
                    </a:cubicBezTo>
                    <a:cubicBezTo>
                      <a:pt x="868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6" name="Google Shape;12246;p17"/>
              <p:cNvSpPr/>
              <p:nvPr/>
            </p:nvSpPr>
            <p:spPr>
              <a:xfrm>
                <a:off x="65899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667" y="901"/>
                      <a:pt x="867" y="701"/>
                      <a:pt x="867" y="467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7" name="Google Shape;12247;p17"/>
              <p:cNvSpPr/>
              <p:nvPr/>
            </p:nvSpPr>
            <p:spPr>
              <a:xfrm>
                <a:off x="66491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8" name="Google Shape;12248;p17"/>
              <p:cNvSpPr/>
              <p:nvPr/>
            </p:nvSpPr>
            <p:spPr>
              <a:xfrm>
                <a:off x="6589975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9" name="Google Shape;12249;p17"/>
              <p:cNvSpPr/>
              <p:nvPr/>
            </p:nvSpPr>
            <p:spPr>
              <a:xfrm>
                <a:off x="6649175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0" name="Google Shape;12250;p17"/>
              <p:cNvSpPr/>
              <p:nvPr/>
            </p:nvSpPr>
            <p:spPr>
              <a:xfrm>
                <a:off x="6619150" y="13223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1" name="Google Shape;12251;p17"/>
              <p:cNvSpPr/>
              <p:nvPr/>
            </p:nvSpPr>
            <p:spPr>
              <a:xfrm>
                <a:off x="65899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667" y="868"/>
                      <a:pt x="867" y="701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2" name="Google Shape;12252;p17"/>
              <p:cNvSpPr/>
              <p:nvPr/>
            </p:nvSpPr>
            <p:spPr>
              <a:xfrm>
                <a:off x="66491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3" name="Google Shape;12253;p17"/>
              <p:cNvSpPr/>
              <p:nvPr/>
            </p:nvSpPr>
            <p:spPr>
              <a:xfrm>
                <a:off x="66491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4" name="Google Shape;12254;p17"/>
              <p:cNvSpPr/>
              <p:nvPr/>
            </p:nvSpPr>
            <p:spPr>
              <a:xfrm>
                <a:off x="6707550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68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68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5" name="Google Shape;12255;p17"/>
              <p:cNvSpPr/>
              <p:nvPr/>
            </p:nvSpPr>
            <p:spPr>
              <a:xfrm>
                <a:off x="66491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6" name="Google Shape;12256;p17"/>
              <p:cNvSpPr/>
              <p:nvPr/>
            </p:nvSpPr>
            <p:spPr>
              <a:xfrm>
                <a:off x="6707550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68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7" name="Google Shape;12257;p17"/>
              <p:cNvSpPr/>
              <p:nvPr/>
            </p:nvSpPr>
            <p:spPr>
              <a:xfrm>
                <a:off x="6678375" y="14107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667" y="901"/>
                      <a:pt x="867" y="701"/>
                      <a:pt x="867" y="434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8" name="Google Shape;12258;p17"/>
              <p:cNvSpPr/>
              <p:nvPr/>
            </p:nvSpPr>
            <p:spPr>
              <a:xfrm>
                <a:off x="66491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9" name="Google Shape;12259;p17"/>
              <p:cNvSpPr/>
              <p:nvPr/>
            </p:nvSpPr>
            <p:spPr>
              <a:xfrm>
                <a:off x="6707550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68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68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0" name="Google Shape;12260;p17"/>
              <p:cNvSpPr/>
              <p:nvPr/>
            </p:nvSpPr>
            <p:spPr>
              <a:xfrm>
                <a:off x="6649175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1" name="Google Shape;12261;p17"/>
              <p:cNvSpPr/>
              <p:nvPr/>
            </p:nvSpPr>
            <p:spPr>
              <a:xfrm>
                <a:off x="6707550" y="12781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68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2" name="Google Shape;12262;p17"/>
              <p:cNvSpPr/>
              <p:nvPr/>
            </p:nvSpPr>
            <p:spPr>
              <a:xfrm>
                <a:off x="6678375" y="13223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3" name="Google Shape;12263;p17"/>
              <p:cNvSpPr/>
              <p:nvPr/>
            </p:nvSpPr>
            <p:spPr>
              <a:xfrm>
                <a:off x="66491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4" name="Google Shape;12264;p17"/>
              <p:cNvSpPr/>
              <p:nvPr/>
            </p:nvSpPr>
            <p:spPr>
              <a:xfrm>
                <a:off x="6707550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68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5" name="Google Shape;12265;p17"/>
              <p:cNvSpPr/>
              <p:nvPr/>
            </p:nvSpPr>
            <p:spPr>
              <a:xfrm>
                <a:off x="6707550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68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68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6" name="Google Shape;12266;p17"/>
              <p:cNvSpPr/>
              <p:nvPr/>
            </p:nvSpPr>
            <p:spPr>
              <a:xfrm>
                <a:off x="6766750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35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5" y="901"/>
                    </a:cubicBezTo>
                    <a:cubicBezTo>
                      <a:pt x="701" y="901"/>
                      <a:pt x="902" y="701"/>
                      <a:pt x="902" y="467"/>
                    </a:cubicBezTo>
                    <a:cubicBezTo>
                      <a:pt x="902" y="200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7" name="Google Shape;12267;p17"/>
              <p:cNvSpPr/>
              <p:nvPr/>
            </p:nvSpPr>
            <p:spPr>
              <a:xfrm>
                <a:off x="6707550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68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8" name="Google Shape;12268;p17"/>
              <p:cNvSpPr/>
              <p:nvPr/>
            </p:nvSpPr>
            <p:spPr>
              <a:xfrm>
                <a:off x="6766750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5" y="868"/>
                    </a:cubicBezTo>
                    <a:cubicBezTo>
                      <a:pt x="701" y="868"/>
                      <a:pt x="902" y="701"/>
                      <a:pt x="902" y="434"/>
                    </a:cubicBezTo>
                    <a:cubicBezTo>
                      <a:pt x="902" y="201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9" name="Google Shape;12269;p17"/>
              <p:cNvSpPr/>
              <p:nvPr/>
            </p:nvSpPr>
            <p:spPr>
              <a:xfrm>
                <a:off x="6737575" y="14107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0" y="200"/>
                      <a:pt x="0" y="434"/>
                    </a:cubicBezTo>
                    <a:cubicBezTo>
                      <a:pt x="0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0" name="Google Shape;12270;p17"/>
              <p:cNvSpPr/>
              <p:nvPr/>
            </p:nvSpPr>
            <p:spPr>
              <a:xfrm>
                <a:off x="6707550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68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68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1" name="Google Shape;12271;p17"/>
              <p:cNvSpPr/>
              <p:nvPr/>
            </p:nvSpPr>
            <p:spPr>
              <a:xfrm>
                <a:off x="6766750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35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5" y="901"/>
                    </a:cubicBezTo>
                    <a:cubicBezTo>
                      <a:pt x="701" y="901"/>
                      <a:pt x="902" y="701"/>
                      <a:pt x="902" y="467"/>
                    </a:cubicBezTo>
                    <a:cubicBezTo>
                      <a:pt x="902" y="200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2" name="Google Shape;12272;p17"/>
              <p:cNvSpPr/>
              <p:nvPr/>
            </p:nvSpPr>
            <p:spPr>
              <a:xfrm>
                <a:off x="6707550" y="12781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68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3" name="Google Shape;12273;p17"/>
              <p:cNvSpPr/>
              <p:nvPr/>
            </p:nvSpPr>
            <p:spPr>
              <a:xfrm>
                <a:off x="6766750" y="12781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35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701" y="868"/>
                      <a:pt x="902" y="668"/>
                      <a:pt x="902" y="434"/>
                    </a:cubicBezTo>
                    <a:cubicBezTo>
                      <a:pt x="902" y="201"/>
                      <a:pt x="701" y="1"/>
                      <a:pt x="4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4" name="Google Shape;12274;p17"/>
              <p:cNvSpPr/>
              <p:nvPr/>
            </p:nvSpPr>
            <p:spPr>
              <a:xfrm>
                <a:off x="6737575" y="13223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5" name="Google Shape;12275;p17"/>
              <p:cNvSpPr/>
              <p:nvPr/>
            </p:nvSpPr>
            <p:spPr>
              <a:xfrm>
                <a:off x="6707550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68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6" name="Google Shape;12276;p17"/>
              <p:cNvSpPr/>
              <p:nvPr/>
            </p:nvSpPr>
            <p:spPr>
              <a:xfrm>
                <a:off x="6766750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5" y="868"/>
                    </a:cubicBezTo>
                    <a:cubicBezTo>
                      <a:pt x="701" y="868"/>
                      <a:pt x="902" y="701"/>
                      <a:pt x="902" y="434"/>
                    </a:cubicBezTo>
                    <a:cubicBezTo>
                      <a:pt x="902" y="201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7" name="Google Shape;12277;p17"/>
              <p:cNvSpPr/>
              <p:nvPr/>
            </p:nvSpPr>
            <p:spPr>
              <a:xfrm>
                <a:off x="6766750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35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5" y="901"/>
                    </a:cubicBezTo>
                    <a:cubicBezTo>
                      <a:pt x="701" y="901"/>
                      <a:pt x="902" y="701"/>
                      <a:pt x="902" y="467"/>
                    </a:cubicBezTo>
                    <a:cubicBezTo>
                      <a:pt x="902" y="200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8" name="Google Shape;12278;p17"/>
              <p:cNvSpPr/>
              <p:nvPr/>
            </p:nvSpPr>
            <p:spPr>
              <a:xfrm>
                <a:off x="6766750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5" y="868"/>
                    </a:cubicBezTo>
                    <a:cubicBezTo>
                      <a:pt x="701" y="868"/>
                      <a:pt x="902" y="701"/>
                      <a:pt x="902" y="434"/>
                    </a:cubicBezTo>
                    <a:cubicBezTo>
                      <a:pt x="902" y="201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9" name="Google Shape;12279;p17"/>
              <p:cNvSpPr/>
              <p:nvPr/>
            </p:nvSpPr>
            <p:spPr>
              <a:xfrm>
                <a:off x="68259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701" y="868"/>
                      <a:pt x="868" y="701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0" name="Google Shape;12280;p17"/>
              <p:cNvSpPr/>
              <p:nvPr/>
            </p:nvSpPr>
            <p:spPr>
              <a:xfrm>
                <a:off x="6766750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35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5" y="901"/>
                    </a:cubicBezTo>
                    <a:cubicBezTo>
                      <a:pt x="701" y="901"/>
                      <a:pt x="902" y="701"/>
                      <a:pt x="902" y="467"/>
                    </a:cubicBezTo>
                    <a:cubicBezTo>
                      <a:pt x="902" y="200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1" name="Google Shape;12281;p17"/>
              <p:cNvSpPr/>
              <p:nvPr/>
            </p:nvSpPr>
            <p:spPr>
              <a:xfrm>
                <a:off x="6766750" y="12781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35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701" y="868"/>
                      <a:pt x="902" y="668"/>
                      <a:pt x="902" y="434"/>
                    </a:cubicBezTo>
                    <a:cubicBezTo>
                      <a:pt x="902" y="201"/>
                      <a:pt x="701" y="1"/>
                      <a:pt x="4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2" name="Google Shape;12282;p17"/>
              <p:cNvSpPr/>
              <p:nvPr/>
            </p:nvSpPr>
            <p:spPr>
              <a:xfrm>
                <a:off x="6825975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3" name="Google Shape;12283;p17"/>
              <p:cNvSpPr/>
              <p:nvPr/>
            </p:nvSpPr>
            <p:spPr>
              <a:xfrm>
                <a:off x="6796775" y="13223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4" name="Google Shape;12284;p17"/>
              <p:cNvSpPr/>
              <p:nvPr/>
            </p:nvSpPr>
            <p:spPr>
              <a:xfrm>
                <a:off x="6766750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5" y="868"/>
                    </a:cubicBezTo>
                    <a:cubicBezTo>
                      <a:pt x="701" y="868"/>
                      <a:pt x="902" y="701"/>
                      <a:pt x="902" y="434"/>
                    </a:cubicBezTo>
                    <a:cubicBezTo>
                      <a:pt x="902" y="201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5" name="Google Shape;12285;p17"/>
              <p:cNvSpPr/>
              <p:nvPr/>
            </p:nvSpPr>
            <p:spPr>
              <a:xfrm>
                <a:off x="68259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701" y="868"/>
                      <a:pt x="868" y="701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6" name="Google Shape;12286;p17"/>
              <p:cNvSpPr/>
              <p:nvPr/>
            </p:nvSpPr>
            <p:spPr>
              <a:xfrm>
                <a:off x="68259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701" y="868"/>
                      <a:pt x="868" y="701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7" name="Google Shape;12287;p17"/>
              <p:cNvSpPr/>
              <p:nvPr/>
            </p:nvSpPr>
            <p:spPr>
              <a:xfrm>
                <a:off x="68851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8" name="Google Shape;12288;p17"/>
              <p:cNvSpPr/>
              <p:nvPr/>
            </p:nvSpPr>
            <p:spPr>
              <a:xfrm>
                <a:off x="6825975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9" name="Google Shape;12289;p17"/>
              <p:cNvSpPr/>
              <p:nvPr/>
            </p:nvSpPr>
            <p:spPr>
              <a:xfrm>
                <a:off x="6885175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0" name="Google Shape;12290;p17"/>
              <p:cNvSpPr/>
              <p:nvPr/>
            </p:nvSpPr>
            <p:spPr>
              <a:xfrm>
                <a:off x="6856000" y="13223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1" name="Google Shape;12291;p17"/>
              <p:cNvSpPr/>
              <p:nvPr/>
            </p:nvSpPr>
            <p:spPr>
              <a:xfrm>
                <a:off x="68259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701" y="868"/>
                      <a:pt x="868" y="701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2" name="Google Shape;12292;p17"/>
              <p:cNvSpPr/>
              <p:nvPr/>
            </p:nvSpPr>
            <p:spPr>
              <a:xfrm>
                <a:off x="68851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3" name="Google Shape;12293;p17"/>
              <p:cNvSpPr/>
              <p:nvPr/>
            </p:nvSpPr>
            <p:spPr>
              <a:xfrm>
                <a:off x="68851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4" name="Google Shape;12294;p17"/>
              <p:cNvSpPr/>
              <p:nvPr/>
            </p:nvSpPr>
            <p:spPr>
              <a:xfrm>
                <a:off x="6944375" y="13665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5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5" name="Google Shape;12295;p17"/>
              <p:cNvSpPr/>
              <p:nvPr/>
            </p:nvSpPr>
            <p:spPr>
              <a:xfrm>
                <a:off x="6885175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6" name="Google Shape;12296;p17"/>
              <p:cNvSpPr/>
              <p:nvPr/>
            </p:nvSpPr>
            <p:spPr>
              <a:xfrm>
                <a:off x="6944375" y="12781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7" name="Google Shape;12297;p17"/>
              <p:cNvSpPr/>
              <p:nvPr/>
            </p:nvSpPr>
            <p:spPr>
              <a:xfrm>
                <a:off x="6914375" y="1322338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8" name="Google Shape;12298;p17"/>
              <p:cNvSpPr/>
              <p:nvPr/>
            </p:nvSpPr>
            <p:spPr>
              <a:xfrm>
                <a:off x="68851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9" name="Google Shape;12299;p17"/>
              <p:cNvSpPr/>
              <p:nvPr/>
            </p:nvSpPr>
            <p:spPr>
              <a:xfrm>
                <a:off x="6944375" y="13665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5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0" name="Google Shape;12300;p17"/>
              <p:cNvSpPr/>
              <p:nvPr/>
            </p:nvSpPr>
            <p:spPr>
              <a:xfrm>
                <a:off x="6944375" y="13665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5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1" name="Google Shape;12301;p17"/>
              <p:cNvSpPr/>
              <p:nvPr/>
            </p:nvSpPr>
            <p:spPr>
              <a:xfrm>
                <a:off x="7003600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667" y="868"/>
                      <a:pt x="868" y="701"/>
                      <a:pt x="868" y="434"/>
                    </a:cubicBezTo>
                    <a:cubicBezTo>
                      <a:pt x="868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2" name="Google Shape;12302;p17"/>
              <p:cNvSpPr/>
              <p:nvPr/>
            </p:nvSpPr>
            <p:spPr>
              <a:xfrm>
                <a:off x="6944375" y="12781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3" name="Google Shape;12303;p17"/>
              <p:cNvSpPr/>
              <p:nvPr/>
            </p:nvSpPr>
            <p:spPr>
              <a:xfrm>
                <a:off x="7003600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8" y="668"/>
                      <a:pt x="868" y="434"/>
                    </a:cubicBezTo>
                    <a:cubicBezTo>
                      <a:pt x="868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4" name="Google Shape;12304;p17"/>
              <p:cNvSpPr/>
              <p:nvPr/>
            </p:nvSpPr>
            <p:spPr>
              <a:xfrm>
                <a:off x="6973575" y="13223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7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5" name="Google Shape;12305;p17"/>
              <p:cNvSpPr/>
              <p:nvPr/>
            </p:nvSpPr>
            <p:spPr>
              <a:xfrm>
                <a:off x="6944375" y="13665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5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6" name="Google Shape;12306;p17"/>
              <p:cNvSpPr/>
              <p:nvPr/>
            </p:nvSpPr>
            <p:spPr>
              <a:xfrm>
                <a:off x="7003600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667" y="868"/>
                      <a:pt x="868" y="701"/>
                      <a:pt x="868" y="434"/>
                    </a:cubicBezTo>
                    <a:cubicBezTo>
                      <a:pt x="868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7" name="Google Shape;12307;p17"/>
              <p:cNvSpPr/>
              <p:nvPr/>
            </p:nvSpPr>
            <p:spPr>
              <a:xfrm>
                <a:off x="6973575" y="1499963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7" y="1"/>
                    </a:moveTo>
                    <a:cubicBezTo>
                      <a:pt x="201" y="1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8" name="Google Shape;12308;p17"/>
              <p:cNvSpPr/>
              <p:nvPr/>
            </p:nvSpPr>
            <p:spPr>
              <a:xfrm>
                <a:off x="6914375" y="14999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9" name="Google Shape;12309;p17"/>
              <p:cNvSpPr/>
              <p:nvPr/>
            </p:nvSpPr>
            <p:spPr>
              <a:xfrm>
                <a:off x="6944375" y="1454938"/>
                <a:ext cx="217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901" extrusionOk="0">
                    <a:moveTo>
                      <a:pt x="435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5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0" name="Google Shape;12310;p17"/>
              <p:cNvSpPr/>
              <p:nvPr/>
            </p:nvSpPr>
            <p:spPr>
              <a:xfrm>
                <a:off x="6973575" y="14107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67" y="0"/>
                    </a:moveTo>
                    <a:cubicBezTo>
                      <a:pt x="201" y="0"/>
                      <a:pt x="0" y="200"/>
                      <a:pt x="0" y="434"/>
                    </a:cubicBezTo>
                    <a:cubicBezTo>
                      <a:pt x="0" y="701"/>
                      <a:pt x="201" y="901"/>
                      <a:pt x="467" y="901"/>
                    </a:cubicBezTo>
                    <a:cubicBezTo>
                      <a:pt x="701" y="901"/>
                      <a:pt x="901" y="701"/>
                      <a:pt x="901" y="434"/>
                    </a:cubicBezTo>
                    <a:cubicBezTo>
                      <a:pt x="901" y="200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1" name="Google Shape;12311;p17"/>
              <p:cNvSpPr/>
              <p:nvPr/>
            </p:nvSpPr>
            <p:spPr>
              <a:xfrm>
                <a:off x="6914375" y="1410738"/>
                <a:ext cx="225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1" extrusionOk="0">
                    <a:moveTo>
                      <a:pt x="467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701"/>
                      <a:pt x="200" y="901"/>
                      <a:pt x="467" y="901"/>
                    </a:cubicBezTo>
                    <a:cubicBezTo>
                      <a:pt x="701" y="901"/>
                      <a:pt x="901" y="701"/>
                      <a:pt x="901" y="434"/>
                    </a:cubicBezTo>
                    <a:cubicBezTo>
                      <a:pt x="901" y="200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2" name="Google Shape;12312;p17"/>
              <p:cNvSpPr/>
              <p:nvPr/>
            </p:nvSpPr>
            <p:spPr>
              <a:xfrm>
                <a:off x="6973575" y="1588363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7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3" name="Google Shape;12313;p17"/>
              <p:cNvSpPr/>
              <p:nvPr/>
            </p:nvSpPr>
            <p:spPr>
              <a:xfrm>
                <a:off x="6914375" y="15883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4" name="Google Shape;12314;p17"/>
              <p:cNvSpPr/>
              <p:nvPr/>
            </p:nvSpPr>
            <p:spPr>
              <a:xfrm>
                <a:off x="6944375" y="15441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5" name="Google Shape;12315;p17"/>
              <p:cNvSpPr/>
              <p:nvPr/>
            </p:nvSpPr>
            <p:spPr>
              <a:xfrm>
                <a:off x="6973575" y="1499963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7" y="1"/>
                    </a:moveTo>
                    <a:cubicBezTo>
                      <a:pt x="201" y="1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6" name="Google Shape;12316;p17"/>
              <p:cNvSpPr/>
              <p:nvPr/>
            </p:nvSpPr>
            <p:spPr>
              <a:xfrm>
                <a:off x="6914375" y="14999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7" name="Google Shape;12317;p17"/>
              <p:cNvSpPr/>
              <p:nvPr/>
            </p:nvSpPr>
            <p:spPr>
              <a:xfrm>
                <a:off x="6973575" y="1676763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7" y="0"/>
                    </a:moveTo>
                    <a:cubicBezTo>
                      <a:pt x="201" y="0"/>
                      <a:pt x="0" y="200"/>
                      <a:pt x="0" y="434"/>
                    </a:cubicBezTo>
                    <a:cubicBezTo>
                      <a:pt x="0" y="667"/>
                      <a:pt x="201" y="868"/>
                      <a:pt x="467" y="868"/>
                    </a:cubicBezTo>
                    <a:cubicBezTo>
                      <a:pt x="701" y="868"/>
                      <a:pt x="901" y="667"/>
                      <a:pt x="901" y="434"/>
                    </a:cubicBezTo>
                    <a:cubicBezTo>
                      <a:pt x="901" y="200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8" name="Google Shape;12318;p17"/>
              <p:cNvSpPr/>
              <p:nvPr/>
            </p:nvSpPr>
            <p:spPr>
              <a:xfrm>
                <a:off x="6914375" y="16767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67" y="868"/>
                    </a:cubicBezTo>
                    <a:cubicBezTo>
                      <a:pt x="701" y="868"/>
                      <a:pt x="901" y="667"/>
                      <a:pt x="901" y="434"/>
                    </a:cubicBezTo>
                    <a:cubicBezTo>
                      <a:pt x="901" y="200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9" name="Google Shape;12319;p17"/>
              <p:cNvSpPr/>
              <p:nvPr/>
            </p:nvSpPr>
            <p:spPr>
              <a:xfrm>
                <a:off x="6944375" y="16325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0" name="Google Shape;12320;p17"/>
              <p:cNvSpPr/>
              <p:nvPr/>
            </p:nvSpPr>
            <p:spPr>
              <a:xfrm>
                <a:off x="6973575" y="1588363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7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1" name="Google Shape;12321;p17"/>
              <p:cNvSpPr/>
              <p:nvPr/>
            </p:nvSpPr>
            <p:spPr>
              <a:xfrm>
                <a:off x="6914375" y="15883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2" name="Google Shape;12322;p17"/>
              <p:cNvSpPr/>
              <p:nvPr/>
            </p:nvSpPr>
            <p:spPr>
              <a:xfrm>
                <a:off x="6914375" y="14999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3" name="Google Shape;12323;p17"/>
              <p:cNvSpPr/>
              <p:nvPr/>
            </p:nvSpPr>
            <p:spPr>
              <a:xfrm>
                <a:off x="685600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4" name="Google Shape;12324;p17"/>
              <p:cNvSpPr/>
              <p:nvPr/>
            </p:nvSpPr>
            <p:spPr>
              <a:xfrm>
                <a:off x="68851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5" name="Google Shape;12325;p17"/>
              <p:cNvSpPr/>
              <p:nvPr/>
            </p:nvSpPr>
            <p:spPr>
              <a:xfrm>
                <a:off x="6914375" y="1410738"/>
                <a:ext cx="225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1" extrusionOk="0">
                    <a:moveTo>
                      <a:pt x="467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701"/>
                      <a:pt x="200" y="901"/>
                      <a:pt x="467" y="901"/>
                    </a:cubicBezTo>
                    <a:cubicBezTo>
                      <a:pt x="701" y="901"/>
                      <a:pt x="901" y="701"/>
                      <a:pt x="901" y="434"/>
                    </a:cubicBezTo>
                    <a:cubicBezTo>
                      <a:pt x="901" y="200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6" name="Google Shape;12326;p17"/>
              <p:cNvSpPr/>
              <p:nvPr/>
            </p:nvSpPr>
            <p:spPr>
              <a:xfrm>
                <a:off x="6856000" y="14107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667" y="901"/>
                      <a:pt x="867" y="701"/>
                      <a:pt x="867" y="434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7" name="Google Shape;12327;p17"/>
              <p:cNvSpPr/>
              <p:nvPr/>
            </p:nvSpPr>
            <p:spPr>
              <a:xfrm>
                <a:off x="6914375" y="15883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8" name="Google Shape;12328;p17"/>
              <p:cNvSpPr/>
              <p:nvPr/>
            </p:nvSpPr>
            <p:spPr>
              <a:xfrm>
                <a:off x="685600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9" name="Google Shape;12329;p17"/>
              <p:cNvSpPr/>
              <p:nvPr/>
            </p:nvSpPr>
            <p:spPr>
              <a:xfrm>
                <a:off x="6885175" y="15441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0" name="Google Shape;12330;p17"/>
              <p:cNvSpPr/>
              <p:nvPr/>
            </p:nvSpPr>
            <p:spPr>
              <a:xfrm>
                <a:off x="6914375" y="14999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1" name="Google Shape;12331;p17"/>
              <p:cNvSpPr/>
              <p:nvPr/>
            </p:nvSpPr>
            <p:spPr>
              <a:xfrm>
                <a:off x="685600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2" name="Google Shape;12332;p17"/>
              <p:cNvSpPr/>
              <p:nvPr/>
            </p:nvSpPr>
            <p:spPr>
              <a:xfrm>
                <a:off x="6914375" y="16767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67" y="868"/>
                    </a:cubicBezTo>
                    <a:cubicBezTo>
                      <a:pt x="701" y="868"/>
                      <a:pt x="901" y="667"/>
                      <a:pt x="901" y="434"/>
                    </a:cubicBezTo>
                    <a:cubicBezTo>
                      <a:pt x="901" y="200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3" name="Google Shape;12333;p17"/>
              <p:cNvSpPr/>
              <p:nvPr/>
            </p:nvSpPr>
            <p:spPr>
              <a:xfrm>
                <a:off x="6856000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667" y="868"/>
                      <a:pt x="867" y="667"/>
                      <a:pt x="867" y="434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4" name="Google Shape;12334;p17"/>
              <p:cNvSpPr/>
              <p:nvPr/>
            </p:nvSpPr>
            <p:spPr>
              <a:xfrm>
                <a:off x="6885175" y="16325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5" name="Google Shape;12335;p17"/>
              <p:cNvSpPr/>
              <p:nvPr/>
            </p:nvSpPr>
            <p:spPr>
              <a:xfrm>
                <a:off x="6914375" y="15883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6" name="Google Shape;12336;p17"/>
              <p:cNvSpPr/>
              <p:nvPr/>
            </p:nvSpPr>
            <p:spPr>
              <a:xfrm>
                <a:off x="685600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7" name="Google Shape;12337;p17"/>
              <p:cNvSpPr/>
              <p:nvPr/>
            </p:nvSpPr>
            <p:spPr>
              <a:xfrm>
                <a:off x="685600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8" name="Google Shape;12338;p17"/>
              <p:cNvSpPr/>
              <p:nvPr/>
            </p:nvSpPr>
            <p:spPr>
              <a:xfrm>
                <a:off x="6796775" y="14999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9" name="Google Shape;12339;p17"/>
              <p:cNvSpPr/>
              <p:nvPr/>
            </p:nvSpPr>
            <p:spPr>
              <a:xfrm>
                <a:off x="68259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701" y="901"/>
                      <a:pt x="868" y="701"/>
                      <a:pt x="868" y="467"/>
                    </a:cubicBezTo>
                    <a:cubicBezTo>
                      <a:pt x="868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0" name="Google Shape;12340;p17"/>
              <p:cNvSpPr/>
              <p:nvPr/>
            </p:nvSpPr>
            <p:spPr>
              <a:xfrm>
                <a:off x="6856000" y="14107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667" y="901"/>
                      <a:pt x="867" y="701"/>
                      <a:pt x="867" y="434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1" name="Google Shape;12341;p17"/>
              <p:cNvSpPr/>
              <p:nvPr/>
            </p:nvSpPr>
            <p:spPr>
              <a:xfrm>
                <a:off x="6796775" y="1410738"/>
                <a:ext cx="217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2" name="Google Shape;12342;p17"/>
              <p:cNvSpPr/>
              <p:nvPr/>
            </p:nvSpPr>
            <p:spPr>
              <a:xfrm>
                <a:off x="685600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3" name="Google Shape;12343;p17"/>
              <p:cNvSpPr/>
              <p:nvPr/>
            </p:nvSpPr>
            <p:spPr>
              <a:xfrm>
                <a:off x="6796775" y="15883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4" name="Google Shape;12344;p17"/>
              <p:cNvSpPr/>
              <p:nvPr/>
            </p:nvSpPr>
            <p:spPr>
              <a:xfrm>
                <a:off x="6825975" y="15441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5" name="Google Shape;12345;p17"/>
              <p:cNvSpPr/>
              <p:nvPr/>
            </p:nvSpPr>
            <p:spPr>
              <a:xfrm>
                <a:off x="685600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6" name="Google Shape;12346;p17"/>
              <p:cNvSpPr/>
              <p:nvPr/>
            </p:nvSpPr>
            <p:spPr>
              <a:xfrm>
                <a:off x="6796775" y="14999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7" name="Google Shape;12347;p17"/>
              <p:cNvSpPr/>
              <p:nvPr/>
            </p:nvSpPr>
            <p:spPr>
              <a:xfrm>
                <a:off x="6856000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667" y="868"/>
                      <a:pt x="867" y="667"/>
                      <a:pt x="867" y="434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8" name="Google Shape;12348;p17"/>
              <p:cNvSpPr/>
              <p:nvPr/>
            </p:nvSpPr>
            <p:spPr>
              <a:xfrm>
                <a:off x="6796775" y="16767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667"/>
                      <a:pt x="201" y="868"/>
                      <a:pt x="434" y="868"/>
                    </a:cubicBezTo>
                    <a:cubicBezTo>
                      <a:pt x="668" y="868"/>
                      <a:pt x="868" y="667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9" name="Google Shape;12349;p17"/>
              <p:cNvSpPr/>
              <p:nvPr/>
            </p:nvSpPr>
            <p:spPr>
              <a:xfrm>
                <a:off x="6825975" y="16325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0" name="Google Shape;12350;p17"/>
              <p:cNvSpPr/>
              <p:nvPr/>
            </p:nvSpPr>
            <p:spPr>
              <a:xfrm>
                <a:off x="685600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1" name="Google Shape;12351;p17"/>
              <p:cNvSpPr/>
              <p:nvPr/>
            </p:nvSpPr>
            <p:spPr>
              <a:xfrm>
                <a:off x="6796775" y="15883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2" name="Google Shape;12352;p17"/>
              <p:cNvSpPr/>
              <p:nvPr/>
            </p:nvSpPr>
            <p:spPr>
              <a:xfrm>
                <a:off x="6796775" y="14999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3" name="Google Shape;12353;p17"/>
              <p:cNvSpPr/>
              <p:nvPr/>
            </p:nvSpPr>
            <p:spPr>
              <a:xfrm>
                <a:off x="67375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4" name="Google Shape;12354;p17"/>
              <p:cNvSpPr/>
              <p:nvPr/>
            </p:nvSpPr>
            <p:spPr>
              <a:xfrm>
                <a:off x="6796775" y="1410738"/>
                <a:ext cx="217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5" name="Google Shape;12355;p17"/>
              <p:cNvSpPr/>
              <p:nvPr/>
            </p:nvSpPr>
            <p:spPr>
              <a:xfrm>
                <a:off x="6796775" y="15883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6" name="Google Shape;12356;p17"/>
              <p:cNvSpPr/>
              <p:nvPr/>
            </p:nvSpPr>
            <p:spPr>
              <a:xfrm>
                <a:off x="67375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7" name="Google Shape;12357;p17"/>
              <p:cNvSpPr/>
              <p:nvPr/>
            </p:nvSpPr>
            <p:spPr>
              <a:xfrm>
                <a:off x="6766750" y="1544163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701" y="868"/>
                      <a:pt x="902" y="668"/>
                      <a:pt x="902" y="434"/>
                    </a:cubicBezTo>
                    <a:cubicBezTo>
                      <a:pt x="902" y="201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8" name="Google Shape;12358;p17"/>
              <p:cNvSpPr/>
              <p:nvPr/>
            </p:nvSpPr>
            <p:spPr>
              <a:xfrm>
                <a:off x="6796775" y="14999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9" name="Google Shape;12359;p17"/>
              <p:cNvSpPr/>
              <p:nvPr/>
            </p:nvSpPr>
            <p:spPr>
              <a:xfrm>
                <a:off x="67375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0" name="Google Shape;12360;p17"/>
              <p:cNvSpPr/>
              <p:nvPr/>
            </p:nvSpPr>
            <p:spPr>
              <a:xfrm>
                <a:off x="6796775" y="16767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667"/>
                      <a:pt x="201" y="868"/>
                      <a:pt x="434" y="868"/>
                    </a:cubicBezTo>
                    <a:cubicBezTo>
                      <a:pt x="668" y="868"/>
                      <a:pt x="868" y="667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1" name="Google Shape;12361;p17"/>
              <p:cNvSpPr/>
              <p:nvPr/>
            </p:nvSpPr>
            <p:spPr>
              <a:xfrm>
                <a:off x="6737575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0"/>
                      <a:pt x="0" y="434"/>
                    </a:cubicBezTo>
                    <a:cubicBezTo>
                      <a:pt x="0" y="667"/>
                      <a:pt x="201" y="868"/>
                      <a:pt x="434" y="868"/>
                    </a:cubicBezTo>
                    <a:cubicBezTo>
                      <a:pt x="668" y="868"/>
                      <a:pt x="868" y="667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2" name="Google Shape;12362;p17"/>
              <p:cNvSpPr/>
              <p:nvPr/>
            </p:nvSpPr>
            <p:spPr>
              <a:xfrm>
                <a:off x="6766750" y="1632563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701" y="868"/>
                      <a:pt x="902" y="668"/>
                      <a:pt x="902" y="434"/>
                    </a:cubicBezTo>
                    <a:cubicBezTo>
                      <a:pt x="902" y="201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3" name="Google Shape;12363;p17"/>
              <p:cNvSpPr/>
              <p:nvPr/>
            </p:nvSpPr>
            <p:spPr>
              <a:xfrm>
                <a:off x="6796775" y="15883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4" name="Google Shape;12364;p17"/>
              <p:cNvSpPr/>
              <p:nvPr/>
            </p:nvSpPr>
            <p:spPr>
              <a:xfrm>
                <a:off x="67375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5" name="Google Shape;12365;p17"/>
              <p:cNvSpPr/>
              <p:nvPr/>
            </p:nvSpPr>
            <p:spPr>
              <a:xfrm>
                <a:off x="67375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6" name="Google Shape;12366;p17"/>
              <p:cNvSpPr/>
              <p:nvPr/>
            </p:nvSpPr>
            <p:spPr>
              <a:xfrm>
                <a:off x="66783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7" name="Google Shape;12367;p17"/>
              <p:cNvSpPr/>
              <p:nvPr/>
            </p:nvSpPr>
            <p:spPr>
              <a:xfrm>
                <a:off x="67375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8" name="Google Shape;12368;p17"/>
              <p:cNvSpPr/>
              <p:nvPr/>
            </p:nvSpPr>
            <p:spPr>
              <a:xfrm>
                <a:off x="66783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9" name="Google Shape;12369;p17"/>
              <p:cNvSpPr/>
              <p:nvPr/>
            </p:nvSpPr>
            <p:spPr>
              <a:xfrm>
                <a:off x="6707550" y="1544163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68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0" name="Google Shape;12370;p17"/>
              <p:cNvSpPr/>
              <p:nvPr/>
            </p:nvSpPr>
            <p:spPr>
              <a:xfrm>
                <a:off x="67375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1" name="Google Shape;12371;p17"/>
              <p:cNvSpPr/>
              <p:nvPr/>
            </p:nvSpPr>
            <p:spPr>
              <a:xfrm>
                <a:off x="66783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2" name="Google Shape;12372;p17"/>
              <p:cNvSpPr/>
              <p:nvPr/>
            </p:nvSpPr>
            <p:spPr>
              <a:xfrm>
                <a:off x="6737575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0"/>
                      <a:pt x="0" y="434"/>
                    </a:cubicBezTo>
                    <a:cubicBezTo>
                      <a:pt x="0" y="667"/>
                      <a:pt x="201" y="868"/>
                      <a:pt x="434" y="868"/>
                    </a:cubicBezTo>
                    <a:cubicBezTo>
                      <a:pt x="668" y="868"/>
                      <a:pt x="868" y="667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3" name="Google Shape;12373;p17"/>
              <p:cNvSpPr/>
              <p:nvPr/>
            </p:nvSpPr>
            <p:spPr>
              <a:xfrm>
                <a:off x="6678375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667" y="868"/>
                      <a:pt x="867" y="667"/>
                      <a:pt x="867" y="434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4" name="Google Shape;12374;p17"/>
              <p:cNvSpPr/>
              <p:nvPr/>
            </p:nvSpPr>
            <p:spPr>
              <a:xfrm>
                <a:off x="6707550" y="1632563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68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5" name="Google Shape;12375;p17"/>
              <p:cNvSpPr/>
              <p:nvPr/>
            </p:nvSpPr>
            <p:spPr>
              <a:xfrm>
                <a:off x="67375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6" name="Google Shape;12376;p17"/>
              <p:cNvSpPr/>
              <p:nvPr/>
            </p:nvSpPr>
            <p:spPr>
              <a:xfrm>
                <a:off x="66783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7" name="Google Shape;12377;p17"/>
              <p:cNvSpPr/>
              <p:nvPr/>
            </p:nvSpPr>
            <p:spPr>
              <a:xfrm>
                <a:off x="66783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8" name="Google Shape;12378;p17"/>
              <p:cNvSpPr/>
              <p:nvPr/>
            </p:nvSpPr>
            <p:spPr>
              <a:xfrm>
                <a:off x="661915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9" name="Google Shape;12379;p17"/>
              <p:cNvSpPr/>
              <p:nvPr/>
            </p:nvSpPr>
            <p:spPr>
              <a:xfrm>
                <a:off x="66783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0" name="Google Shape;12380;p17"/>
              <p:cNvSpPr/>
              <p:nvPr/>
            </p:nvSpPr>
            <p:spPr>
              <a:xfrm>
                <a:off x="66191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1" name="Google Shape;12381;p17"/>
              <p:cNvSpPr/>
              <p:nvPr/>
            </p:nvSpPr>
            <p:spPr>
              <a:xfrm>
                <a:off x="6649175" y="15441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2" name="Google Shape;12382;p17"/>
              <p:cNvSpPr/>
              <p:nvPr/>
            </p:nvSpPr>
            <p:spPr>
              <a:xfrm>
                <a:off x="66783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3" name="Google Shape;12383;p17"/>
              <p:cNvSpPr/>
              <p:nvPr/>
            </p:nvSpPr>
            <p:spPr>
              <a:xfrm>
                <a:off x="661915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4" name="Google Shape;12384;p17"/>
              <p:cNvSpPr/>
              <p:nvPr/>
            </p:nvSpPr>
            <p:spPr>
              <a:xfrm>
                <a:off x="6678375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667" y="868"/>
                      <a:pt x="867" y="667"/>
                      <a:pt x="867" y="434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5" name="Google Shape;12385;p17"/>
              <p:cNvSpPr/>
              <p:nvPr/>
            </p:nvSpPr>
            <p:spPr>
              <a:xfrm>
                <a:off x="6619150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667"/>
                      <a:pt x="201" y="868"/>
                      <a:pt x="434" y="868"/>
                    </a:cubicBezTo>
                    <a:cubicBezTo>
                      <a:pt x="701" y="868"/>
                      <a:pt x="868" y="667"/>
                      <a:pt x="868" y="434"/>
                    </a:cubicBezTo>
                    <a:cubicBezTo>
                      <a:pt x="868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6" name="Google Shape;12386;p17"/>
              <p:cNvSpPr/>
              <p:nvPr/>
            </p:nvSpPr>
            <p:spPr>
              <a:xfrm>
                <a:off x="6649175" y="16325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7" name="Google Shape;12387;p17"/>
              <p:cNvSpPr/>
              <p:nvPr/>
            </p:nvSpPr>
            <p:spPr>
              <a:xfrm>
                <a:off x="66783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8" name="Google Shape;12388;p17"/>
              <p:cNvSpPr/>
              <p:nvPr/>
            </p:nvSpPr>
            <p:spPr>
              <a:xfrm>
                <a:off x="66191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9" name="Google Shape;12389;p17"/>
              <p:cNvSpPr/>
              <p:nvPr/>
            </p:nvSpPr>
            <p:spPr>
              <a:xfrm>
                <a:off x="661915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0" name="Google Shape;12390;p17"/>
              <p:cNvSpPr/>
              <p:nvPr/>
            </p:nvSpPr>
            <p:spPr>
              <a:xfrm>
                <a:off x="6559950" y="14999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1" name="Google Shape;12391;p17"/>
              <p:cNvSpPr/>
              <p:nvPr/>
            </p:nvSpPr>
            <p:spPr>
              <a:xfrm>
                <a:off x="66191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2" name="Google Shape;12392;p17"/>
              <p:cNvSpPr/>
              <p:nvPr/>
            </p:nvSpPr>
            <p:spPr>
              <a:xfrm>
                <a:off x="6559950" y="15883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3" name="Google Shape;12393;p17"/>
              <p:cNvSpPr/>
              <p:nvPr/>
            </p:nvSpPr>
            <p:spPr>
              <a:xfrm>
                <a:off x="6589975" y="15441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4" name="Google Shape;12394;p17"/>
              <p:cNvSpPr/>
              <p:nvPr/>
            </p:nvSpPr>
            <p:spPr>
              <a:xfrm>
                <a:off x="661915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5" name="Google Shape;12395;p17"/>
              <p:cNvSpPr/>
              <p:nvPr/>
            </p:nvSpPr>
            <p:spPr>
              <a:xfrm>
                <a:off x="6559950" y="14999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6" name="Google Shape;12396;p17"/>
              <p:cNvSpPr/>
              <p:nvPr/>
            </p:nvSpPr>
            <p:spPr>
              <a:xfrm>
                <a:off x="6619150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667"/>
                      <a:pt x="201" y="868"/>
                      <a:pt x="434" y="868"/>
                    </a:cubicBezTo>
                    <a:cubicBezTo>
                      <a:pt x="701" y="868"/>
                      <a:pt x="868" y="667"/>
                      <a:pt x="868" y="434"/>
                    </a:cubicBezTo>
                    <a:cubicBezTo>
                      <a:pt x="868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7" name="Google Shape;12397;p17"/>
              <p:cNvSpPr/>
              <p:nvPr/>
            </p:nvSpPr>
            <p:spPr>
              <a:xfrm>
                <a:off x="6559950" y="16767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701" y="868"/>
                      <a:pt x="901" y="667"/>
                      <a:pt x="901" y="434"/>
                    </a:cubicBezTo>
                    <a:cubicBezTo>
                      <a:pt x="901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8" name="Google Shape;12398;p17"/>
              <p:cNvSpPr/>
              <p:nvPr/>
            </p:nvSpPr>
            <p:spPr>
              <a:xfrm>
                <a:off x="6589975" y="16325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9" name="Google Shape;12399;p17"/>
              <p:cNvSpPr/>
              <p:nvPr/>
            </p:nvSpPr>
            <p:spPr>
              <a:xfrm>
                <a:off x="66191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0" name="Google Shape;12400;p17"/>
              <p:cNvSpPr/>
              <p:nvPr/>
            </p:nvSpPr>
            <p:spPr>
              <a:xfrm>
                <a:off x="6559950" y="15883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1" name="Google Shape;12401;p17"/>
              <p:cNvSpPr/>
              <p:nvPr/>
            </p:nvSpPr>
            <p:spPr>
              <a:xfrm>
                <a:off x="6559950" y="14999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2" name="Google Shape;12402;p17"/>
              <p:cNvSpPr/>
              <p:nvPr/>
            </p:nvSpPr>
            <p:spPr>
              <a:xfrm>
                <a:off x="6559950" y="15883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3" name="Google Shape;12403;p17"/>
              <p:cNvSpPr/>
              <p:nvPr/>
            </p:nvSpPr>
            <p:spPr>
              <a:xfrm>
                <a:off x="65015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8" y="668"/>
                      <a:pt x="868" y="434"/>
                    </a:cubicBezTo>
                    <a:cubicBezTo>
                      <a:pt x="868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4" name="Google Shape;12404;p17"/>
              <p:cNvSpPr/>
              <p:nvPr/>
            </p:nvSpPr>
            <p:spPr>
              <a:xfrm>
                <a:off x="6559950" y="14999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5" name="Google Shape;12405;p17"/>
              <p:cNvSpPr/>
              <p:nvPr/>
            </p:nvSpPr>
            <p:spPr>
              <a:xfrm>
                <a:off x="6559950" y="16767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701" y="868"/>
                      <a:pt x="901" y="667"/>
                      <a:pt x="901" y="434"/>
                    </a:cubicBezTo>
                    <a:cubicBezTo>
                      <a:pt x="901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6" name="Google Shape;12406;p17"/>
              <p:cNvSpPr/>
              <p:nvPr/>
            </p:nvSpPr>
            <p:spPr>
              <a:xfrm>
                <a:off x="6501575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667" y="868"/>
                      <a:pt x="868" y="667"/>
                      <a:pt x="868" y="434"/>
                    </a:cubicBezTo>
                    <a:cubicBezTo>
                      <a:pt x="868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7" name="Google Shape;12407;p17"/>
              <p:cNvSpPr/>
              <p:nvPr/>
            </p:nvSpPr>
            <p:spPr>
              <a:xfrm>
                <a:off x="6530750" y="16325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8" name="Google Shape;12408;p17"/>
              <p:cNvSpPr/>
              <p:nvPr/>
            </p:nvSpPr>
            <p:spPr>
              <a:xfrm>
                <a:off x="6559950" y="15883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9" name="Google Shape;12409;p17"/>
              <p:cNvSpPr/>
              <p:nvPr/>
            </p:nvSpPr>
            <p:spPr>
              <a:xfrm>
                <a:off x="65015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8" y="668"/>
                      <a:pt x="868" y="434"/>
                    </a:cubicBezTo>
                    <a:cubicBezTo>
                      <a:pt x="868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0" name="Google Shape;12410;p17"/>
              <p:cNvSpPr/>
              <p:nvPr/>
            </p:nvSpPr>
            <p:spPr>
              <a:xfrm>
                <a:off x="65015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8" y="668"/>
                      <a:pt x="868" y="434"/>
                    </a:cubicBezTo>
                    <a:cubicBezTo>
                      <a:pt x="868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1" name="Google Shape;12411;p17"/>
              <p:cNvSpPr/>
              <p:nvPr/>
            </p:nvSpPr>
            <p:spPr>
              <a:xfrm>
                <a:off x="6442350" y="15883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2" name="Google Shape;12412;p17"/>
              <p:cNvSpPr/>
              <p:nvPr/>
            </p:nvSpPr>
            <p:spPr>
              <a:xfrm>
                <a:off x="6501575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667" y="868"/>
                      <a:pt x="868" y="667"/>
                      <a:pt x="868" y="434"/>
                    </a:cubicBezTo>
                    <a:cubicBezTo>
                      <a:pt x="868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3" name="Google Shape;12413;p17"/>
              <p:cNvSpPr/>
              <p:nvPr/>
            </p:nvSpPr>
            <p:spPr>
              <a:xfrm>
                <a:off x="6442350" y="16767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667"/>
                      <a:pt x="201" y="868"/>
                      <a:pt x="435" y="868"/>
                    </a:cubicBezTo>
                    <a:cubicBezTo>
                      <a:pt x="668" y="868"/>
                      <a:pt x="868" y="667"/>
                      <a:pt x="868" y="434"/>
                    </a:cubicBezTo>
                    <a:cubicBezTo>
                      <a:pt x="868" y="200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4" name="Google Shape;12414;p17"/>
              <p:cNvSpPr/>
              <p:nvPr/>
            </p:nvSpPr>
            <p:spPr>
              <a:xfrm>
                <a:off x="6471550" y="16325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5" name="Google Shape;12415;p17"/>
              <p:cNvSpPr/>
              <p:nvPr/>
            </p:nvSpPr>
            <p:spPr>
              <a:xfrm>
                <a:off x="65015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8" y="668"/>
                      <a:pt x="868" y="434"/>
                    </a:cubicBezTo>
                    <a:cubicBezTo>
                      <a:pt x="868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6" name="Google Shape;12416;p17"/>
              <p:cNvSpPr/>
              <p:nvPr/>
            </p:nvSpPr>
            <p:spPr>
              <a:xfrm>
                <a:off x="6442350" y="15883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7" name="Google Shape;12417;p17"/>
              <p:cNvSpPr/>
              <p:nvPr/>
            </p:nvSpPr>
            <p:spPr>
              <a:xfrm>
                <a:off x="6442350" y="15883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8" name="Google Shape;12418;p17"/>
              <p:cNvSpPr/>
              <p:nvPr/>
            </p:nvSpPr>
            <p:spPr>
              <a:xfrm>
                <a:off x="63831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9" name="Google Shape;12419;p17"/>
              <p:cNvSpPr/>
              <p:nvPr/>
            </p:nvSpPr>
            <p:spPr>
              <a:xfrm>
                <a:off x="6442350" y="16767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667"/>
                      <a:pt x="201" y="868"/>
                      <a:pt x="435" y="868"/>
                    </a:cubicBezTo>
                    <a:cubicBezTo>
                      <a:pt x="668" y="868"/>
                      <a:pt x="868" y="667"/>
                      <a:pt x="868" y="434"/>
                    </a:cubicBezTo>
                    <a:cubicBezTo>
                      <a:pt x="868" y="200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0" name="Google Shape;12420;p17"/>
              <p:cNvSpPr/>
              <p:nvPr/>
            </p:nvSpPr>
            <p:spPr>
              <a:xfrm>
                <a:off x="6383150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667"/>
                      <a:pt x="201" y="868"/>
                      <a:pt x="434" y="868"/>
                    </a:cubicBezTo>
                    <a:cubicBezTo>
                      <a:pt x="668" y="868"/>
                      <a:pt x="868" y="667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1" name="Google Shape;12421;p17"/>
              <p:cNvSpPr/>
              <p:nvPr/>
            </p:nvSpPr>
            <p:spPr>
              <a:xfrm>
                <a:off x="6412350" y="16325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2" name="Google Shape;12422;p17"/>
              <p:cNvSpPr/>
              <p:nvPr/>
            </p:nvSpPr>
            <p:spPr>
              <a:xfrm>
                <a:off x="6442350" y="15883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3" name="Google Shape;12423;p17"/>
              <p:cNvSpPr/>
              <p:nvPr/>
            </p:nvSpPr>
            <p:spPr>
              <a:xfrm>
                <a:off x="63831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4" name="Google Shape;12424;p17"/>
              <p:cNvSpPr/>
              <p:nvPr/>
            </p:nvSpPr>
            <p:spPr>
              <a:xfrm>
                <a:off x="63831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5" name="Google Shape;12425;p17"/>
              <p:cNvSpPr/>
              <p:nvPr/>
            </p:nvSpPr>
            <p:spPr>
              <a:xfrm>
                <a:off x="63239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8" y="668"/>
                      <a:pt x="868" y="434"/>
                    </a:cubicBezTo>
                    <a:cubicBezTo>
                      <a:pt x="868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6" name="Google Shape;12426;p17"/>
              <p:cNvSpPr/>
              <p:nvPr/>
            </p:nvSpPr>
            <p:spPr>
              <a:xfrm>
                <a:off x="6383150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667"/>
                      <a:pt x="201" y="868"/>
                      <a:pt x="434" y="868"/>
                    </a:cubicBezTo>
                    <a:cubicBezTo>
                      <a:pt x="668" y="868"/>
                      <a:pt x="868" y="667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7" name="Google Shape;12427;p17"/>
              <p:cNvSpPr/>
              <p:nvPr/>
            </p:nvSpPr>
            <p:spPr>
              <a:xfrm>
                <a:off x="6323950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667" y="868"/>
                      <a:pt x="868" y="667"/>
                      <a:pt x="868" y="434"/>
                    </a:cubicBezTo>
                    <a:cubicBezTo>
                      <a:pt x="868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8" name="Google Shape;12428;p17"/>
              <p:cNvSpPr/>
              <p:nvPr/>
            </p:nvSpPr>
            <p:spPr>
              <a:xfrm>
                <a:off x="6353125" y="1632563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68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9" name="Google Shape;12429;p17"/>
              <p:cNvSpPr/>
              <p:nvPr/>
            </p:nvSpPr>
            <p:spPr>
              <a:xfrm>
                <a:off x="63831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0" name="Google Shape;12430;p17"/>
              <p:cNvSpPr/>
              <p:nvPr/>
            </p:nvSpPr>
            <p:spPr>
              <a:xfrm>
                <a:off x="63239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8" y="668"/>
                      <a:pt x="868" y="434"/>
                    </a:cubicBezTo>
                    <a:cubicBezTo>
                      <a:pt x="868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431" name="Google Shape;12431;p17"/>
            <p:cNvGrpSpPr/>
            <p:nvPr/>
          </p:nvGrpSpPr>
          <p:grpSpPr>
            <a:xfrm>
              <a:off x="5350843" y="-268677"/>
              <a:ext cx="1157540" cy="757762"/>
              <a:chOff x="6323950" y="1278138"/>
              <a:chExt cx="642150" cy="420325"/>
            </a:xfrm>
          </p:grpSpPr>
          <p:sp>
            <p:nvSpPr>
              <p:cNvPr id="12432" name="Google Shape;12432;p17"/>
              <p:cNvSpPr/>
              <p:nvPr/>
            </p:nvSpPr>
            <p:spPr>
              <a:xfrm>
                <a:off x="6353125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68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68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3" name="Google Shape;12433;p17"/>
              <p:cNvSpPr/>
              <p:nvPr/>
            </p:nvSpPr>
            <p:spPr>
              <a:xfrm>
                <a:off x="6412350" y="1454938"/>
                <a:ext cx="225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4" name="Google Shape;12434;p17"/>
              <p:cNvSpPr/>
              <p:nvPr/>
            </p:nvSpPr>
            <p:spPr>
              <a:xfrm>
                <a:off x="638315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5" name="Google Shape;12435;p17"/>
              <p:cNvSpPr/>
              <p:nvPr/>
            </p:nvSpPr>
            <p:spPr>
              <a:xfrm>
                <a:off x="6353125" y="1544163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68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6" name="Google Shape;12436;p17"/>
              <p:cNvSpPr/>
              <p:nvPr/>
            </p:nvSpPr>
            <p:spPr>
              <a:xfrm>
                <a:off x="6412350" y="15441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7" name="Google Shape;12437;p17"/>
              <p:cNvSpPr/>
              <p:nvPr/>
            </p:nvSpPr>
            <p:spPr>
              <a:xfrm>
                <a:off x="6353125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68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8" name="Google Shape;12438;p17"/>
              <p:cNvSpPr/>
              <p:nvPr/>
            </p:nvSpPr>
            <p:spPr>
              <a:xfrm>
                <a:off x="6412350" y="1366538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9" name="Google Shape;12439;p17"/>
              <p:cNvSpPr/>
              <p:nvPr/>
            </p:nvSpPr>
            <p:spPr>
              <a:xfrm>
                <a:off x="6383150" y="14107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0" name="Google Shape;12440;p17"/>
              <p:cNvSpPr/>
              <p:nvPr/>
            </p:nvSpPr>
            <p:spPr>
              <a:xfrm>
                <a:off x="6353125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68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68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1" name="Google Shape;12441;p17"/>
              <p:cNvSpPr/>
              <p:nvPr/>
            </p:nvSpPr>
            <p:spPr>
              <a:xfrm>
                <a:off x="6412350" y="1454938"/>
                <a:ext cx="225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2" name="Google Shape;12442;p17"/>
              <p:cNvSpPr/>
              <p:nvPr/>
            </p:nvSpPr>
            <p:spPr>
              <a:xfrm>
                <a:off x="6353125" y="12781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68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3" name="Google Shape;12443;p17"/>
              <p:cNvSpPr/>
              <p:nvPr/>
            </p:nvSpPr>
            <p:spPr>
              <a:xfrm>
                <a:off x="6412350" y="1278138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4" name="Google Shape;12444;p17"/>
              <p:cNvSpPr/>
              <p:nvPr/>
            </p:nvSpPr>
            <p:spPr>
              <a:xfrm>
                <a:off x="6383150" y="13223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5" name="Google Shape;12445;p17"/>
              <p:cNvSpPr/>
              <p:nvPr/>
            </p:nvSpPr>
            <p:spPr>
              <a:xfrm>
                <a:off x="6353125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68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6" name="Google Shape;12446;p17"/>
              <p:cNvSpPr/>
              <p:nvPr/>
            </p:nvSpPr>
            <p:spPr>
              <a:xfrm>
                <a:off x="6412350" y="1366538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7" name="Google Shape;12447;p17"/>
              <p:cNvSpPr/>
              <p:nvPr/>
            </p:nvSpPr>
            <p:spPr>
              <a:xfrm>
                <a:off x="6412350" y="1454938"/>
                <a:ext cx="225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8" name="Google Shape;12448;p17"/>
              <p:cNvSpPr/>
              <p:nvPr/>
            </p:nvSpPr>
            <p:spPr>
              <a:xfrm>
                <a:off x="6471550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0" y="200"/>
                      <a:pt x="0" y="467"/>
                    </a:cubicBezTo>
                    <a:cubicBezTo>
                      <a:pt x="0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9" name="Google Shape;12449;p17"/>
              <p:cNvSpPr/>
              <p:nvPr/>
            </p:nvSpPr>
            <p:spPr>
              <a:xfrm>
                <a:off x="6442350" y="14999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0" name="Google Shape;12450;p17"/>
              <p:cNvSpPr/>
              <p:nvPr/>
            </p:nvSpPr>
            <p:spPr>
              <a:xfrm>
                <a:off x="6412350" y="15441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1" name="Google Shape;12451;p17"/>
              <p:cNvSpPr/>
              <p:nvPr/>
            </p:nvSpPr>
            <p:spPr>
              <a:xfrm>
                <a:off x="6471550" y="15441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2" name="Google Shape;12452;p17"/>
              <p:cNvSpPr/>
              <p:nvPr/>
            </p:nvSpPr>
            <p:spPr>
              <a:xfrm>
                <a:off x="6412350" y="1366538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3" name="Google Shape;12453;p17"/>
              <p:cNvSpPr/>
              <p:nvPr/>
            </p:nvSpPr>
            <p:spPr>
              <a:xfrm>
                <a:off x="6471550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4" name="Google Shape;12454;p17"/>
              <p:cNvSpPr/>
              <p:nvPr/>
            </p:nvSpPr>
            <p:spPr>
              <a:xfrm>
                <a:off x="6442350" y="1410738"/>
                <a:ext cx="217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901" extrusionOk="0">
                    <a:moveTo>
                      <a:pt x="435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701"/>
                      <a:pt x="201" y="901"/>
                      <a:pt x="435" y="901"/>
                    </a:cubicBezTo>
                    <a:cubicBezTo>
                      <a:pt x="668" y="901"/>
                      <a:pt x="868" y="701"/>
                      <a:pt x="868" y="434"/>
                    </a:cubicBezTo>
                    <a:cubicBezTo>
                      <a:pt x="868" y="200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5" name="Google Shape;12455;p17"/>
              <p:cNvSpPr/>
              <p:nvPr/>
            </p:nvSpPr>
            <p:spPr>
              <a:xfrm>
                <a:off x="6412350" y="1454938"/>
                <a:ext cx="225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6" name="Google Shape;12456;p17"/>
              <p:cNvSpPr/>
              <p:nvPr/>
            </p:nvSpPr>
            <p:spPr>
              <a:xfrm>
                <a:off x="6471550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0" y="200"/>
                      <a:pt x="0" y="467"/>
                    </a:cubicBezTo>
                    <a:cubicBezTo>
                      <a:pt x="0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7" name="Google Shape;12457;p17"/>
              <p:cNvSpPr/>
              <p:nvPr/>
            </p:nvSpPr>
            <p:spPr>
              <a:xfrm>
                <a:off x="6412350" y="1278138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8" name="Google Shape;12458;p17"/>
              <p:cNvSpPr/>
              <p:nvPr/>
            </p:nvSpPr>
            <p:spPr>
              <a:xfrm>
                <a:off x="6471550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9" name="Google Shape;12459;p17"/>
              <p:cNvSpPr/>
              <p:nvPr/>
            </p:nvSpPr>
            <p:spPr>
              <a:xfrm>
                <a:off x="6442350" y="13223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0" name="Google Shape;12460;p17"/>
              <p:cNvSpPr/>
              <p:nvPr/>
            </p:nvSpPr>
            <p:spPr>
              <a:xfrm>
                <a:off x="6412350" y="1366538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1" name="Google Shape;12461;p17"/>
              <p:cNvSpPr/>
              <p:nvPr/>
            </p:nvSpPr>
            <p:spPr>
              <a:xfrm>
                <a:off x="6471550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2" name="Google Shape;12462;p17"/>
              <p:cNvSpPr/>
              <p:nvPr/>
            </p:nvSpPr>
            <p:spPr>
              <a:xfrm>
                <a:off x="6471550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0" y="200"/>
                      <a:pt x="0" y="467"/>
                    </a:cubicBezTo>
                    <a:cubicBezTo>
                      <a:pt x="0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3" name="Google Shape;12463;p17"/>
              <p:cNvSpPr/>
              <p:nvPr/>
            </p:nvSpPr>
            <p:spPr>
              <a:xfrm>
                <a:off x="6530750" y="1454938"/>
                <a:ext cx="217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4" name="Google Shape;12464;p17"/>
              <p:cNvSpPr/>
              <p:nvPr/>
            </p:nvSpPr>
            <p:spPr>
              <a:xfrm>
                <a:off x="65015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8" y="668"/>
                      <a:pt x="868" y="434"/>
                    </a:cubicBezTo>
                    <a:cubicBezTo>
                      <a:pt x="868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5" name="Google Shape;12465;p17"/>
              <p:cNvSpPr/>
              <p:nvPr/>
            </p:nvSpPr>
            <p:spPr>
              <a:xfrm>
                <a:off x="6471550" y="15441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6" name="Google Shape;12466;p17"/>
              <p:cNvSpPr/>
              <p:nvPr/>
            </p:nvSpPr>
            <p:spPr>
              <a:xfrm>
                <a:off x="6530750" y="15441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7" name="Google Shape;12467;p17"/>
              <p:cNvSpPr/>
              <p:nvPr/>
            </p:nvSpPr>
            <p:spPr>
              <a:xfrm>
                <a:off x="6471550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8" name="Google Shape;12468;p17"/>
              <p:cNvSpPr/>
              <p:nvPr/>
            </p:nvSpPr>
            <p:spPr>
              <a:xfrm>
                <a:off x="6530750" y="13665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9" name="Google Shape;12469;p17"/>
              <p:cNvSpPr/>
              <p:nvPr/>
            </p:nvSpPr>
            <p:spPr>
              <a:xfrm>
                <a:off x="6501575" y="14107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667" y="901"/>
                      <a:pt x="868" y="701"/>
                      <a:pt x="868" y="434"/>
                    </a:cubicBezTo>
                    <a:cubicBezTo>
                      <a:pt x="868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0" name="Google Shape;12470;p17"/>
              <p:cNvSpPr/>
              <p:nvPr/>
            </p:nvSpPr>
            <p:spPr>
              <a:xfrm>
                <a:off x="6471550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0" y="200"/>
                      <a:pt x="0" y="467"/>
                    </a:cubicBezTo>
                    <a:cubicBezTo>
                      <a:pt x="0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1" name="Google Shape;12471;p17"/>
              <p:cNvSpPr/>
              <p:nvPr/>
            </p:nvSpPr>
            <p:spPr>
              <a:xfrm>
                <a:off x="6530750" y="1454938"/>
                <a:ext cx="217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2" name="Google Shape;12472;p17"/>
              <p:cNvSpPr/>
              <p:nvPr/>
            </p:nvSpPr>
            <p:spPr>
              <a:xfrm>
                <a:off x="6471550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3" name="Google Shape;12473;p17"/>
              <p:cNvSpPr/>
              <p:nvPr/>
            </p:nvSpPr>
            <p:spPr>
              <a:xfrm>
                <a:off x="6530750" y="12781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4" name="Google Shape;12474;p17"/>
              <p:cNvSpPr/>
              <p:nvPr/>
            </p:nvSpPr>
            <p:spPr>
              <a:xfrm>
                <a:off x="6501575" y="13223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8" y="668"/>
                      <a:pt x="868" y="434"/>
                    </a:cubicBezTo>
                    <a:cubicBezTo>
                      <a:pt x="868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5" name="Google Shape;12475;p17"/>
              <p:cNvSpPr/>
              <p:nvPr/>
            </p:nvSpPr>
            <p:spPr>
              <a:xfrm>
                <a:off x="6471550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6" name="Google Shape;12476;p17"/>
              <p:cNvSpPr/>
              <p:nvPr/>
            </p:nvSpPr>
            <p:spPr>
              <a:xfrm>
                <a:off x="6530750" y="13665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7" name="Google Shape;12477;p17"/>
              <p:cNvSpPr/>
              <p:nvPr/>
            </p:nvSpPr>
            <p:spPr>
              <a:xfrm>
                <a:off x="6530750" y="1454938"/>
                <a:ext cx="217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8" name="Google Shape;12478;p17"/>
              <p:cNvSpPr/>
              <p:nvPr/>
            </p:nvSpPr>
            <p:spPr>
              <a:xfrm>
                <a:off x="65899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667" y="901"/>
                      <a:pt x="867" y="701"/>
                      <a:pt x="867" y="467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9" name="Google Shape;12479;p17"/>
              <p:cNvSpPr/>
              <p:nvPr/>
            </p:nvSpPr>
            <p:spPr>
              <a:xfrm>
                <a:off x="6530750" y="15441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0" name="Google Shape;12480;p17"/>
              <p:cNvSpPr/>
              <p:nvPr/>
            </p:nvSpPr>
            <p:spPr>
              <a:xfrm>
                <a:off x="6530750" y="13665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1" name="Google Shape;12481;p17"/>
              <p:cNvSpPr/>
              <p:nvPr/>
            </p:nvSpPr>
            <p:spPr>
              <a:xfrm>
                <a:off x="65899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667" y="868"/>
                      <a:pt x="867" y="701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2" name="Google Shape;12482;p17"/>
              <p:cNvSpPr/>
              <p:nvPr/>
            </p:nvSpPr>
            <p:spPr>
              <a:xfrm>
                <a:off x="6559950" y="1410738"/>
                <a:ext cx="225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701" y="901"/>
                      <a:pt x="901" y="701"/>
                      <a:pt x="901" y="434"/>
                    </a:cubicBezTo>
                    <a:cubicBezTo>
                      <a:pt x="901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3" name="Google Shape;12483;p17"/>
              <p:cNvSpPr/>
              <p:nvPr/>
            </p:nvSpPr>
            <p:spPr>
              <a:xfrm>
                <a:off x="6530750" y="1454938"/>
                <a:ext cx="217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4" name="Google Shape;12484;p17"/>
              <p:cNvSpPr/>
              <p:nvPr/>
            </p:nvSpPr>
            <p:spPr>
              <a:xfrm>
                <a:off x="65899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667" y="901"/>
                      <a:pt x="867" y="701"/>
                      <a:pt x="867" y="467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5" name="Google Shape;12485;p17"/>
              <p:cNvSpPr/>
              <p:nvPr/>
            </p:nvSpPr>
            <p:spPr>
              <a:xfrm>
                <a:off x="6530750" y="12781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6" name="Google Shape;12486;p17"/>
              <p:cNvSpPr/>
              <p:nvPr/>
            </p:nvSpPr>
            <p:spPr>
              <a:xfrm>
                <a:off x="6589975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7" name="Google Shape;12487;p17"/>
              <p:cNvSpPr/>
              <p:nvPr/>
            </p:nvSpPr>
            <p:spPr>
              <a:xfrm>
                <a:off x="6559950" y="1322338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8" name="Google Shape;12488;p17"/>
              <p:cNvSpPr/>
              <p:nvPr/>
            </p:nvSpPr>
            <p:spPr>
              <a:xfrm>
                <a:off x="6530750" y="13665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9" name="Google Shape;12489;p17"/>
              <p:cNvSpPr/>
              <p:nvPr/>
            </p:nvSpPr>
            <p:spPr>
              <a:xfrm>
                <a:off x="65899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667" y="868"/>
                      <a:pt x="867" y="701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0" name="Google Shape;12490;p17"/>
              <p:cNvSpPr/>
              <p:nvPr/>
            </p:nvSpPr>
            <p:spPr>
              <a:xfrm>
                <a:off x="65899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667" y="901"/>
                      <a:pt x="867" y="701"/>
                      <a:pt x="867" y="467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1" name="Google Shape;12491;p17"/>
              <p:cNvSpPr/>
              <p:nvPr/>
            </p:nvSpPr>
            <p:spPr>
              <a:xfrm>
                <a:off x="66491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2" name="Google Shape;12492;p17"/>
              <p:cNvSpPr/>
              <p:nvPr/>
            </p:nvSpPr>
            <p:spPr>
              <a:xfrm>
                <a:off x="65899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667" y="868"/>
                      <a:pt x="867" y="701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3" name="Google Shape;12493;p17"/>
              <p:cNvSpPr/>
              <p:nvPr/>
            </p:nvSpPr>
            <p:spPr>
              <a:xfrm>
                <a:off x="66491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4" name="Google Shape;12494;p17"/>
              <p:cNvSpPr/>
              <p:nvPr/>
            </p:nvSpPr>
            <p:spPr>
              <a:xfrm>
                <a:off x="6619150" y="14107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701" y="901"/>
                      <a:pt x="868" y="701"/>
                      <a:pt x="868" y="434"/>
                    </a:cubicBezTo>
                    <a:cubicBezTo>
                      <a:pt x="868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5" name="Google Shape;12495;p17"/>
              <p:cNvSpPr/>
              <p:nvPr/>
            </p:nvSpPr>
            <p:spPr>
              <a:xfrm>
                <a:off x="65899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667" y="901"/>
                      <a:pt x="867" y="701"/>
                      <a:pt x="867" y="467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6" name="Google Shape;12496;p17"/>
              <p:cNvSpPr/>
              <p:nvPr/>
            </p:nvSpPr>
            <p:spPr>
              <a:xfrm>
                <a:off x="66491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7" name="Google Shape;12497;p17"/>
              <p:cNvSpPr/>
              <p:nvPr/>
            </p:nvSpPr>
            <p:spPr>
              <a:xfrm>
                <a:off x="6589975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8" name="Google Shape;12498;p17"/>
              <p:cNvSpPr/>
              <p:nvPr/>
            </p:nvSpPr>
            <p:spPr>
              <a:xfrm>
                <a:off x="6649175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9" name="Google Shape;12499;p17"/>
              <p:cNvSpPr/>
              <p:nvPr/>
            </p:nvSpPr>
            <p:spPr>
              <a:xfrm>
                <a:off x="6619150" y="13223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0" name="Google Shape;12500;p17"/>
              <p:cNvSpPr/>
              <p:nvPr/>
            </p:nvSpPr>
            <p:spPr>
              <a:xfrm>
                <a:off x="65899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667" y="868"/>
                      <a:pt x="867" y="701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1" name="Google Shape;12501;p17"/>
              <p:cNvSpPr/>
              <p:nvPr/>
            </p:nvSpPr>
            <p:spPr>
              <a:xfrm>
                <a:off x="66491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2" name="Google Shape;12502;p17"/>
              <p:cNvSpPr/>
              <p:nvPr/>
            </p:nvSpPr>
            <p:spPr>
              <a:xfrm>
                <a:off x="66491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3" name="Google Shape;12503;p17"/>
              <p:cNvSpPr/>
              <p:nvPr/>
            </p:nvSpPr>
            <p:spPr>
              <a:xfrm>
                <a:off x="6707550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68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68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4" name="Google Shape;12504;p17"/>
              <p:cNvSpPr/>
              <p:nvPr/>
            </p:nvSpPr>
            <p:spPr>
              <a:xfrm>
                <a:off x="66491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5" name="Google Shape;12505;p17"/>
              <p:cNvSpPr/>
              <p:nvPr/>
            </p:nvSpPr>
            <p:spPr>
              <a:xfrm>
                <a:off x="6707550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68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6" name="Google Shape;12506;p17"/>
              <p:cNvSpPr/>
              <p:nvPr/>
            </p:nvSpPr>
            <p:spPr>
              <a:xfrm>
                <a:off x="6678375" y="14107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667" y="901"/>
                      <a:pt x="867" y="701"/>
                      <a:pt x="867" y="434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7" name="Google Shape;12507;p17"/>
              <p:cNvSpPr/>
              <p:nvPr/>
            </p:nvSpPr>
            <p:spPr>
              <a:xfrm>
                <a:off x="66491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8" name="Google Shape;12508;p17"/>
              <p:cNvSpPr/>
              <p:nvPr/>
            </p:nvSpPr>
            <p:spPr>
              <a:xfrm>
                <a:off x="6707550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68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68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9" name="Google Shape;12509;p17"/>
              <p:cNvSpPr/>
              <p:nvPr/>
            </p:nvSpPr>
            <p:spPr>
              <a:xfrm>
                <a:off x="6649175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0" name="Google Shape;12510;p17"/>
              <p:cNvSpPr/>
              <p:nvPr/>
            </p:nvSpPr>
            <p:spPr>
              <a:xfrm>
                <a:off x="6707550" y="12781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68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1" name="Google Shape;12511;p17"/>
              <p:cNvSpPr/>
              <p:nvPr/>
            </p:nvSpPr>
            <p:spPr>
              <a:xfrm>
                <a:off x="6678375" y="13223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2" name="Google Shape;12512;p17"/>
              <p:cNvSpPr/>
              <p:nvPr/>
            </p:nvSpPr>
            <p:spPr>
              <a:xfrm>
                <a:off x="66491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3" name="Google Shape;12513;p17"/>
              <p:cNvSpPr/>
              <p:nvPr/>
            </p:nvSpPr>
            <p:spPr>
              <a:xfrm>
                <a:off x="6707550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68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4" name="Google Shape;12514;p17"/>
              <p:cNvSpPr/>
              <p:nvPr/>
            </p:nvSpPr>
            <p:spPr>
              <a:xfrm>
                <a:off x="6707550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68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68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5" name="Google Shape;12515;p17"/>
              <p:cNvSpPr/>
              <p:nvPr/>
            </p:nvSpPr>
            <p:spPr>
              <a:xfrm>
                <a:off x="6766750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35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5" y="901"/>
                    </a:cubicBezTo>
                    <a:cubicBezTo>
                      <a:pt x="701" y="901"/>
                      <a:pt x="902" y="701"/>
                      <a:pt x="902" y="467"/>
                    </a:cubicBezTo>
                    <a:cubicBezTo>
                      <a:pt x="902" y="200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6" name="Google Shape;12516;p17"/>
              <p:cNvSpPr/>
              <p:nvPr/>
            </p:nvSpPr>
            <p:spPr>
              <a:xfrm>
                <a:off x="6707550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68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7" name="Google Shape;12517;p17"/>
              <p:cNvSpPr/>
              <p:nvPr/>
            </p:nvSpPr>
            <p:spPr>
              <a:xfrm>
                <a:off x="6766750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5" y="868"/>
                    </a:cubicBezTo>
                    <a:cubicBezTo>
                      <a:pt x="701" y="868"/>
                      <a:pt x="902" y="701"/>
                      <a:pt x="902" y="434"/>
                    </a:cubicBezTo>
                    <a:cubicBezTo>
                      <a:pt x="902" y="201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8" name="Google Shape;12518;p17"/>
              <p:cNvSpPr/>
              <p:nvPr/>
            </p:nvSpPr>
            <p:spPr>
              <a:xfrm>
                <a:off x="6737575" y="14107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0" y="200"/>
                      <a:pt x="0" y="434"/>
                    </a:cubicBezTo>
                    <a:cubicBezTo>
                      <a:pt x="0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9" name="Google Shape;12519;p17"/>
              <p:cNvSpPr/>
              <p:nvPr/>
            </p:nvSpPr>
            <p:spPr>
              <a:xfrm>
                <a:off x="6707550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68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68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0" name="Google Shape;12520;p17"/>
              <p:cNvSpPr/>
              <p:nvPr/>
            </p:nvSpPr>
            <p:spPr>
              <a:xfrm>
                <a:off x="6766750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35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5" y="901"/>
                    </a:cubicBezTo>
                    <a:cubicBezTo>
                      <a:pt x="701" y="901"/>
                      <a:pt x="902" y="701"/>
                      <a:pt x="902" y="467"/>
                    </a:cubicBezTo>
                    <a:cubicBezTo>
                      <a:pt x="902" y="200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1" name="Google Shape;12521;p17"/>
              <p:cNvSpPr/>
              <p:nvPr/>
            </p:nvSpPr>
            <p:spPr>
              <a:xfrm>
                <a:off x="6707550" y="12781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68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2" name="Google Shape;12522;p17"/>
              <p:cNvSpPr/>
              <p:nvPr/>
            </p:nvSpPr>
            <p:spPr>
              <a:xfrm>
                <a:off x="6766750" y="12781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35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701" y="868"/>
                      <a:pt x="902" y="668"/>
                      <a:pt x="902" y="434"/>
                    </a:cubicBezTo>
                    <a:cubicBezTo>
                      <a:pt x="902" y="201"/>
                      <a:pt x="701" y="1"/>
                      <a:pt x="4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3" name="Google Shape;12523;p17"/>
              <p:cNvSpPr/>
              <p:nvPr/>
            </p:nvSpPr>
            <p:spPr>
              <a:xfrm>
                <a:off x="6737575" y="13223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4" name="Google Shape;12524;p17"/>
              <p:cNvSpPr/>
              <p:nvPr/>
            </p:nvSpPr>
            <p:spPr>
              <a:xfrm>
                <a:off x="6707550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68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5" name="Google Shape;12525;p17"/>
              <p:cNvSpPr/>
              <p:nvPr/>
            </p:nvSpPr>
            <p:spPr>
              <a:xfrm>
                <a:off x="6766750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5" y="868"/>
                    </a:cubicBezTo>
                    <a:cubicBezTo>
                      <a:pt x="701" y="868"/>
                      <a:pt x="902" y="701"/>
                      <a:pt x="902" y="434"/>
                    </a:cubicBezTo>
                    <a:cubicBezTo>
                      <a:pt x="902" y="201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6" name="Google Shape;12526;p17"/>
              <p:cNvSpPr/>
              <p:nvPr/>
            </p:nvSpPr>
            <p:spPr>
              <a:xfrm>
                <a:off x="6766750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35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5" y="901"/>
                    </a:cubicBezTo>
                    <a:cubicBezTo>
                      <a:pt x="701" y="901"/>
                      <a:pt x="902" y="701"/>
                      <a:pt x="902" y="467"/>
                    </a:cubicBezTo>
                    <a:cubicBezTo>
                      <a:pt x="902" y="200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7" name="Google Shape;12527;p17"/>
              <p:cNvSpPr/>
              <p:nvPr/>
            </p:nvSpPr>
            <p:spPr>
              <a:xfrm>
                <a:off x="6766750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5" y="868"/>
                    </a:cubicBezTo>
                    <a:cubicBezTo>
                      <a:pt x="701" y="868"/>
                      <a:pt x="902" y="701"/>
                      <a:pt x="902" y="434"/>
                    </a:cubicBezTo>
                    <a:cubicBezTo>
                      <a:pt x="902" y="201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8" name="Google Shape;12528;p17"/>
              <p:cNvSpPr/>
              <p:nvPr/>
            </p:nvSpPr>
            <p:spPr>
              <a:xfrm>
                <a:off x="68259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701" y="868"/>
                      <a:pt x="868" y="701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9" name="Google Shape;12529;p17"/>
              <p:cNvSpPr/>
              <p:nvPr/>
            </p:nvSpPr>
            <p:spPr>
              <a:xfrm>
                <a:off x="6766750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35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5" y="901"/>
                    </a:cubicBezTo>
                    <a:cubicBezTo>
                      <a:pt x="701" y="901"/>
                      <a:pt x="902" y="701"/>
                      <a:pt x="902" y="467"/>
                    </a:cubicBezTo>
                    <a:cubicBezTo>
                      <a:pt x="902" y="200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0" name="Google Shape;12530;p17"/>
              <p:cNvSpPr/>
              <p:nvPr/>
            </p:nvSpPr>
            <p:spPr>
              <a:xfrm>
                <a:off x="6766750" y="12781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35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701" y="868"/>
                      <a:pt x="902" y="668"/>
                      <a:pt x="902" y="434"/>
                    </a:cubicBezTo>
                    <a:cubicBezTo>
                      <a:pt x="902" y="201"/>
                      <a:pt x="701" y="1"/>
                      <a:pt x="4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1" name="Google Shape;12531;p17"/>
              <p:cNvSpPr/>
              <p:nvPr/>
            </p:nvSpPr>
            <p:spPr>
              <a:xfrm>
                <a:off x="6825975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2" name="Google Shape;12532;p17"/>
              <p:cNvSpPr/>
              <p:nvPr/>
            </p:nvSpPr>
            <p:spPr>
              <a:xfrm>
                <a:off x="6796775" y="13223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3" name="Google Shape;12533;p17"/>
              <p:cNvSpPr/>
              <p:nvPr/>
            </p:nvSpPr>
            <p:spPr>
              <a:xfrm>
                <a:off x="6766750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5" y="868"/>
                    </a:cubicBezTo>
                    <a:cubicBezTo>
                      <a:pt x="701" y="868"/>
                      <a:pt x="902" y="701"/>
                      <a:pt x="902" y="434"/>
                    </a:cubicBezTo>
                    <a:cubicBezTo>
                      <a:pt x="902" y="201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4" name="Google Shape;12534;p17"/>
              <p:cNvSpPr/>
              <p:nvPr/>
            </p:nvSpPr>
            <p:spPr>
              <a:xfrm>
                <a:off x="68259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701" y="868"/>
                      <a:pt x="868" y="701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5" name="Google Shape;12535;p17"/>
              <p:cNvSpPr/>
              <p:nvPr/>
            </p:nvSpPr>
            <p:spPr>
              <a:xfrm>
                <a:off x="68259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701" y="868"/>
                      <a:pt x="868" y="701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6" name="Google Shape;12536;p17"/>
              <p:cNvSpPr/>
              <p:nvPr/>
            </p:nvSpPr>
            <p:spPr>
              <a:xfrm>
                <a:off x="68851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7" name="Google Shape;12537;p17"/>
              <p:cNvSpPr/>
              <p:nvPr/>
            </p:nvSpPr>
            <p:spPr>
              <a:xfrm>
                <a:off x="6825975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8" name="Google Shape;12538;p17"/>
              <p:cNvSpPr/>
              <p:nvPr/>
            </p:nvSpPr>
            <p:spPr>
              <a:xfrm>
                <a:off x="6885175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9" name="Google Shape;12539;p17"/>
              <p:cNvSpPr/>
              <p:nvPr/>
            </p:nvSpPr>
            <p:spPr>
              <a:xfrm>
                <a:off x="6856000" y="13223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0" name="Google Shape;12540;p17"/>
              <p:cNvSpPr/>
              <p:nvPr/>
            </p:nvSpPr>
            <p:spPr>
              <a:xfrm>
                <a:off x="68259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701" y="868"/>
                      <a:pt x="868" y="701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1" name="Google Shape;12541;p17"/>
              <p:cNvSpPr/>
              <p:nvPr/>
            </p:nvSpPr>
            <p:spPr>
              <a:xfrm>
                <a:off x="68851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2" name="Google Shape;12542;p17"/>
              <p:cNvSpPr/>
              <p:nvPr/>
            </p:nvSpPr>
            <p:spPr>
              <a:xfrm>
                <a:off x="68851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3" name="Google Shape;12543;p17"/>
              <p:cNvSpPr/>
              <p:nvPr/>
            </p:nvSpPr>
            <p:spPr>
              <a:xfrm>
                <a:off x="6944375" y="13665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5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4" name="Google Shape;12544;p17"/>
              <p:cNvSpPr/>
              <p:nvPr/>
            </p:nvSpPr>
            <p:spPr>
              <a:xfrm>
                <a:off x="6885175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5" name="Google Shape;12545;p17"/>
              <p:cNvSpPr/>
              <p:nvPr/>
            </p:nvSpPr>
            <p:spPr>
              <a:xfrm>
                <a:off x="6944375" y="12781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6" name="Google Shape;12546;p17"/>
              <p:cNvSpPr/>
              <p:nvPr/>
            </p:nvSpPr>
            <p:spPr>
              <a:xfrm>
                <a:off x="6914375" y="1322338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7" name="Google Shape;12547;p17"/>
              <p:cNvSpPr/>
              <p:nvPr/>
            </p:nvSpPr>
            <p:spPr>
              <a:xfrm>
                <a:off x="68851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8" name="Google Shape;12548;p17"/>
              <p:cNvSpPr/>
              <p:nvPr/>
            </p:nvSpPr>
            <p:spPr>
              <a:xfrm>
                <a:off x="6944375" y="13665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5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9" name="Google Shape;12549;p17"/>
              <p:cNvSpPr/>
              <p:nvPr/>
            </p:nvSpPr>
            <p:spPr>
              <a:xfrm>
                <a:off x="6944375" y="13665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5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0" name="Google Shape;12550;p17"/>
              <p:cNvSpPr/>
              <p:nvPr/>
            </p:nvSpPr>
            <p:spPr>
              <a:xfrm>
                <a:off x="6944375" y="12781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1" name="Google Shape;12551;p17"/>
              <p:cNvSpPr/>
              <p:nvPr/>
            </p:nvSpPr>
            <p:spPr>
              <a:xfrm>
                <a:off x="6944375" y="13665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5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2" name="Google Shape;12552;p17"/>
              <p:cNvSpPr/>
              <p:nvPr/>
            </p:nvSpPr>
            <p:spPr>
              <a:xfrm>
                <a:off x="6914375" y="14999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3" name="Google Shape;12553;p17"/>
              <p:cNvSpPr/>
              <p:nvPr/>
            </p:nvSpPr>
            <p:spPr>
              <a:xfrm>
                <a:off x="6944375" y="1454938"/>
                <a:ext cx="217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901" extrusionOk="0">
                    <a:moveTo>
                      <a:pt x="435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5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4" name="Google Shape;12554;p17"/>
              <p:cNvSpPr/>
              <p:nvPr/>
            </p:nvSpPr>
            <p:spPr>
              <a:xfrm>
                <a:off x="6914375" y="1410738"/>
                <a:ext cx="225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1" extrusionOk="0">
                    <a:moveTo>
                      <a:pt x="467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701"/>
                      <a:pt x="200" y="901"/>
                      <a:pt x="467" y="901"/>
                    </a:cubicBezTo>
                    <a:cubicBezTo>
                      <a:pt x="701" y="901"/>
                      <a:pt x="901" y="701"/>
                      <a:pt x="901" y="434"/>
                    </a:cubicBezTo>
                    <a:cubicBezTo>
                      <a:pt x="901" y="200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5" name="Google Shape;12555;p17"/>
              <p:cNvSpPr/>
              <p:nvPr/>
            </p:nvSpPr>
            <p:spPr>
              <a:xfrm>
                <a:off x="6914375" y="15883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6" name="Google Shape;12556;p17"/>
              <p:cNvSpPr/>
              <p:nvPr/>
            </p:nvSpPr>
            <p:spPr>
              <a:xfrm>
                <a:off x="6944375" y="15441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7" name="Google Shape;12557;p17"/>
              <p:cNvSpPr/>
              <p:nvPr/>
            </p:nvSpPr>
            <p:spPr>
              <a:xfrm>
                <a:off x="6914375" y="14999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8" name="Google Shape;12558;p17"/>
              <p:cNvSpPr/>
              <p:nvPr/>
            </p:nvSpPr>
            <p:spPr>
              <a:xfrm>
                <a:off x="6914375" y="16767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67" y="868"/>
                    </a:cubicBezTo>
                    <a:cubicBezTo>
                      <a:pt x="701" y="868"/>
                      <a:pt x="901" y="667"/>
                      <a:pt x="901" y="434"/>
                    </a:cubicBezTo>
                    <a:cubicBezTo>
                      <a:pt x="901" y="200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9" name="Google Shape;12559;p17"/>
              <p:cNvSpPr/>
              <p:nvPr/>
            </p:nvSpPr>
            <p:spPr>
              <a:xfrm>
                <a:off x="6944375" y="16325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0" name="Google Shape;12560;p17"/>
              <p:cNvSpPr/>
              <p:nvPr/>
            </p:nvSpPr>
            <p:spPr>
              <a:xfrm>
                <a:off x="6914375" y="15883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1" name="Google Shape;12561;p17"/>
              <p:cNvSpPr/>
              <p:nvPr/>
            </p:nvSpPr>
            <p:spPr>
              <a:xfrm>
                <a:off x="6914375" y="14999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2" name="Google Shape;12562;p17"/>
              <p:cNvSpPr/>
              <p:nvPr/>
            </p:nvSpPr>
            <p:spPr>
              <a:xfrm>
                <a:off x="685600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3" name="Google Shape;12563;p17"/>
              <p:cNvSpPr/>
              <p:nvPr/>
            </p:nvSpPr>
            <p:spPr>
              <a:xfrm>
                <a:off x="68851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4" name="Google Shape;12564;p17"/>
              <p:cNvSpPr/>
              <p:nvPr/>
            </p:nvSpPr>
            <p:spPr>
              <a:xfrm>
                <a:off x="6914375" y="1410738"/>
                <a:ext cx="225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1" extrusionOk="0">
                    <a:moveTo>
                      <a:pt x="467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701"/>
                      <a:pt x="200" y="901"/>
                      <a:pt x="467" y="901"/>
                    </a:cubicBezTo>
                    <a:cubicBezTo>
                      <a:pt x="701" y="901"/>
                      <a:pt x="901" y="701"/>
                      <a:pt x="901" y="434"/>
                    </a:cubicBezTo>
                    <a:cubicBezTo>
                      <a:pt x="901" y="200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5" name="Google Shape;12565;p17"/>
              <p:cNvSpPr/>
              <p:nvPr/>
            </p:nvSpPr>
            <p:spPr>
              <a:xfrm>
                <a:off x="6856000" y="14107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667" y="901"/>
                      <a:pt x="867" y="701"/>
                      <a:pt x="867" y="434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6" name="Google Shape;12566;p17"/>
              <p:cNvSpPr/>
              <p:nvPr/>
            </p:nvSpPr>
            <p:spPr>
              <a:xfrm>
                <a:off x="6914375" y="15883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7" name="Google Shape;12567;p17"/>
              <p:cNvSpPr/>
              <p:nvPr/>
            </p:nvSpPr>
            <p:spPr>
              <a:xfrm>
                <a:off x="685600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8" name="Google Shape;12568;p17"/>
              <p:cNvSpPr/>
              <p:nvPr/>
            </p:nvSpPr>
            <p:spPr>
              <a:xfrm>
                <a:off x="6885175" y="15441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9" name="Google Shape;12569;p17"/>
              <p:cNvSpPr/>
              <p:nvPr/>
            </p:nvSpPr>
            <p:spPr>
              <a:xfrm>
                <a:off x="6914375" y="14999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0" name="Google Shape;12570;p17"/>
              <p:cNvSpPr/>
              <p:nvPr/>
            </p:nvSpPr>
            <p:spPr>
              <a:xfrm>
                <a:off x="685600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1" name="Google Shape;12571;p17"/>
              <p:cNvSpPr/>
              <p:nvPr/>
            </p:nvSpPr>
            <p:spPr>
              <a:xfrm>
                <a:off x="6914375" y="16767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67" y="868"/>
                    </a:cubicBezTo>
                    <a:cubicBezTo>
                      <a:pt x="701" y="868"/>
                      <a:pt x="901" y="667"/>
                      <a:pt x="901" y="434"/>
                    </a:cubicBezTo>
                    <a:cubicBezTo>
                      <a:pt x="901" y="200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2" name="Google Shape;12572;p17"/>
              <p:cNvSpPr/>
              <p:nvPr/>
            </p:nvSpPr>
            <p:spPr>
              <a:xfrm>
                <a:off x="6856000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667" y="868"/>
                      <a:pt x="867" y="667"/>
                      <a:pt x="867" y="434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3" name="Google Shape;12573;p17"/>
              <p:cNvSpPr/>
              <p:nvPr/>
            </p:nvSpPr>
            <p:spPr>
              <a:xfrm>
                <a:off x="6885175" y="16325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4" name="Google Shape;12574;p17"/>
              <p:cNvSpPr/>
              <p:nvPr/>
            </p:nvSpPr>
            <p:spPr>
              <a:xfrm>
                <a:off x="6914375" y="15883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5" name="Google Shape;12575;p17"/>
              <p:cNvSpPr/>
              <p:nvPr/>
            </p:nvSpPr>
            <p:spPr>
              <a:xfrm>
                <a:off x="685600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6" name="Google Shape;12576;p17"/>
              <p:cNvSpPr/>
              <p:nvPr/>
            </p:nvSpPr>
            <p:spPr>
              <a:xfrm>
                <a:off x="685600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7" name="Google Shape;12577;p17"/>
              <p:cNvSpPr/>
              <p:nvPr/>
            </p:nvSpPr>
            <p:spPr>
              <a:xfrm>
                <a:off x="6796775" y="14999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8" name="Google Shape;12578;p17"/>
              <p:cNvSpPr/>
              <p:nvPr/>
            </p:nvSpPr>
            <p:spPr>
              <a:xfrm>
                <a:off x="68259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701" y="901"/>
                      <a:pt x="868" y="701"/>
                      <a:pt x="868" y="467"/>
                    </a:cubicBezTo>
                    <a:cubicBezTo>
                      <a:pt x="868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9" name="Google Shape;12579;p17"/>
              <p:cNvSpPr/>
              <p:nvPr/>
            </p:nvSpPr>
            <p:spPr>
              <a:xfrm>
                <a:off x="6856000" y="14107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667" y="901"/>
                      <a:pt x="867" y="701"/>
                      <a:pt x="867" y="434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0" name="Google Shape;12580;p17"/>
              <p:cNvSpPr/>
              <p:nvPr/>
            </p:nvSpPr>
            <p:spPr>
              <a:xfrm>
                <a:off x="6796775" y="1410738"/>
                <a:ext cx="217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1" name="Google Shape;12581;p17"/>
              <p:cNvSpPr/>
              <p:nvPr/>
            </p:nvSpPr>
            <p:spPr>
              <a:xfrm>
                <a:off x="685600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2" name="Google Shape;12582;p17"/>
              <p:cNvSpPr/>
              <p:nvPr/>
            </p:nvSpPr>
            <p:spPr>
              <a:xfrm>
                <a:off x="6796775" y="15883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3" name="Google Shape;12583;p17"/>
              <p:cNvSpPr/>
              <p:nvPr/>
            </p:nvSpPr>
            <p:spPr>
              <a:xfrm>
                <a:off x="6825975" y="15441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4" name="Google Shape;12584;p17"/>
              <p:cNvSpPr/>
              <p:nvPr/>
            </p:nvSpPr>
            <p:spPr>
              <a:xfrm>
                <a:off x="685600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5" name="Google Shape;12585;p17"/>
              <p:cNvSpPr/>
              <p:nvPr/>
            </p:nvSpPr>
            <p:spPr>
              <a:xfrm>
                <a:off x="6796775" y="14999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6" name="Google Shape;12586;p17"/>
              <p:cNvSpPr/>
              <p:nvPr/>
            </p:nvSpPr>
            <p:spPr>
              <a:xfrm>
                <a:off x="6856000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667" y="868"/>
                      <a:pt x="867" y="667"/>
                      <a:pt x="867" y="434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7" name="Google Shape;12587;p17"/>
              <p:cNvSpPr/>
              <p:nvPr/>
            </p:nvSpPr>
            <p:spPr>
              <a:xfrm>
                <a:off x="6796775" y="16767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667"/>
                      <a:pt x="201" y="868"/>
                      <a:pt x="434" y="868"/>
                    </a:cubicBezTo>
                    <a:cubicBezTo>
                      <a:pt x="668" y="868"/>
                      <a:pt x="868" y="667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8" name="Google Shape;12588;p17"/>
              <p:cNvSpPr/>
              <p:nvPr/>
            </p:nvSpPr>
            <p:spPr>
              <a:xfrm>
                <a:off x="6825975" y="16325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9" name="Google Shape;12589;p17"/>
              <p:cNvSpPr/>
              <p:nvPr/>
            </p:nvSpPr>
            <p:spPr>
              <a:xfrm>
                <a:off x="685600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0" name="Google Shape;12590;p17"/>
              <p:cNvSpPr/>
              <p:nvPr/>
            </p:nvSpPr>
            <p:spPr>
              <a:xfrm>
                <a:off x="6796775" y="15883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1" name="Google Shape;12591;p17"/>
              <p:cNvSpPr/>
              <p:nvPr/>
            </p:nvSpPr>
            <p:spPr>
              <a:xfrm>
                <a:off x="6796775" y="14999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2" name="Google Shape;12592;p17"/>
              <p:cNvSpPr/>
              <p:nvPr/>
            </p:nvSpPr>
            <p:spPr>
              <a:xfrm>
                <a:off x="67375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3" name="Google Shape;12593;p17"/>
              <p:cNvSpPr/>
              <p:nvPr/>
            </p:nvSpPr>
            <p:spPr>
              <a:xfrm>
                <a:off x="6796775" y="1410738"/>
                <a:ext cx="217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4" name="Google Shape;12594;p17"/>
              <p:cNvSpPr/>
              <p:nvPr/>
            </p:nvSpPr>
            <p:spPr>
              <a:xfrm>
                <a:off x="6796775" y="15883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5" name="Google Shape;12595;p17"/>
              <p:cNvSpPr/>
              <p:nvPr/>
            </p:nvSpPr>
            <p:spPr>
              <a:xfrm>
                <a:off x="67375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6" name="Google Shape;12596;p17"/>
              <p:cNvSpPr/>
              <p:nvPr/>
            </p:nvSpPr>
            <p:spPr>
              <a:xfrm>
                <a:off x="6766750" y="1544163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701" y="868"/>
                      <a:pt x="902" y="668"/>
                      <a:pt x="902" y="434"/>
                    </a:cubicBezTo>
                    <a:cubicBezTo>
                      <a:pt x="902" y="201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7" name="Google Shape;12597;p17"/>
              <p:cNvSpPr/>
              <p:nvPr/>
            </p:nvSpPr>
            <p:spPr>
              <a:xfrm>
                <a:off x="6796775" y="14999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8" name="Google Shape;12598;p17"/>
              <p:cNvSpPr/>
              <p:nvPr/>
            </p:nvSpPr>
            <p:spPr>
              <a:xfrm>
                <a:off x="67375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9" name="Google Shape;12599;p17"/>
              <p:cNvSpPr/>
              <p:nvPr/>
            </p:nvSpPr>
            <p:spPr>
              <a:xfrm>
                <a:off x="6796775" y="16767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667"/>
                      <a:pt x="201" y="868"/>
                      <a:pt x="434" y="868"/>
                    </a:cubicBezTo>
                    <a:cubicBezTo>
                      <a:pt x="668" y="868"/>
                      <a:pt x="868" y="667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0" name="Google Shape;12600;p17"/>
              <p:cNvSpPr/>
              <p:nvPr/>
            </p:nvSpPr>
            <p:spPr>
              <a:xfrm>
                <a:off x="6737575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0"/>
                      <a:pt x="0" y="434"/>
                    </a:cubicBezTo>
                    <a:cubicBezTo>
                      <a:pt x="0" y="667"/>
                      <a:pt x="201" y="868"/>
                      <a:pt x="434" y="868"/>
                    </a:cubicBezTo>
                    <a:cubicBezTo>
                      <a:pt x="668" y="868"/>
                      <a:pt x="868" y="667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1" name="Google Shape;12601;p17"/>
              <p:cNvSpPr/>
              <p:nvPr/>
            </p:nvSpPr>
            <p:spPr>
              <a:xfrm>
                <a:off x="6766750" y="1632563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701" y="868"/>
                      <a:pt x="902" y="668"/>
                      <a:pt x="902" y="434"/>
                    </a:cubicBezTo>
                    <a:cubicBezTo>
                      <a:pt x="902" y="201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2" name="Google Shape;12602;p17"/>
              <p:cNvSpPr/>
              <p:nvPr/>
            </p:nvSpPr>
            <p:spPr>
              <a:xfrm>
                <a:off x="6796775" y="15883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3" name="Google Shape;12603;p17"/>
              <p:cNvSpPr/>
              <p:nvPr/>
            </p:nvSpPr>
            <p:spPr>
              <a:xfrm>
                <a:off x="67375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4" name="Google Shape;12604;p17"/>
              <p:cNvSpPr/>
              <p:nvPr/>
            </p:nvSpPr>
            <p:spPr>
              <a:xfrm>
                <a:off x="67375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5" name="Google Shape;12605;p17"/>
              <p:cNvSpPr/>
              <p:nvPr/>
            </p:nvSpPr>
            <p:spPr>
              <a:xfrm>
                <a:off x="66783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6" name="Google Shape;12606;p17"/>
              <p:cNvSpPr/>
              <p:nvPr/>
            </p:nvSpPr>
            <p:spPr>
              <a:xfrm>
                <a:off x="67375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7" name="Google Shape;12607;p17"/>
              <p:cNvSpPr/>
              <p:nvPr/>
            </p:nvSpPr>
            <p:spPr>
              <a:xfrm>
                <a:off x="66783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8" name="Google Shape;12608;p17"/>
              <p:cNvSpPr/>
              <p:nvPr/>
            </p:nvSpPr>
            <p:spPr>
              <a:xfrm>
                <a:off x="6707550" y="1544163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68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9" name="Google Shape;12609;p17"/>
              <p:cNvSpPr/>
              <p:nvPr/>
            </p:nvSpPr>
            <p:spPr>
              <a:xfrm>
                <a:off x="67375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0" name="Google Shape;12610;p17"/>
              <p:cNvSpPr/>
              <p:nvPr/>
            </p:nvSpPr>
            <p:spPr>
              <a:xfrm>
                <a:off x="66783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1" name="Google Shape;12611;p17"/>
              <p:cNvSpPr/>
              <p:nvPr/>
            </p:nvSpPr>
            <p:spPr>
              <a:xfrm>
                <a:off x="6737575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0"/>
                      <a:pt x="0" y="434"/>
                    </a:cubicBezTo>
                    <a:cubicBezTo>
                      <a:pt x="0" y="667"/>
                      <a:pt x="201" y="868"/>
                      <a:pt x="434" y="868"/>
                    </a:cubicBezTo>
                    <a:cubicBezTo>
                      <a:pt x="668" y="868"/>
                      <a:pt x="868" y="667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2" name="Google Shape;12612;p17"/>
              <p:cNvSpPr/>
              <p:nvPr/>
            </p:nvSpPr>
            <p:spPr>
              <a:xfrm>
                <a:off x="6678375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667" y="868"/>
                      <a:pt x="867" y="667"/>
                      <a:pt x="867" y="434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3" name="Google Shape;12613;p17"/>
              <p:cNvSpPr/>
              <p:nvPr/>
            </p:nvSpPr>
            <p:spPr>
              <a:xfrm>
                <a:off x="6707550" y="1632563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68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4" name="Google Shape;12614;p17"/>
              <p:cNvSpPr/>
              <p:nvPr/>
            </p:nvSpPr>
            <p:spPr>
              <a:xfrm>
                <a:off x="67375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5" name="Google Shape;12615;p17"/>
              <p:cNvSpPr/>
              <p:nvPr/>
            </p:nvSpPr>
            <p:spPr>
              <a:xfrm>
                <a:off x="66783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6" name="Google Shape;12616;p17"/>
              <p:cNvSpPr/>
              <p:nvPr/>
            </p:nvSpPr>
            <p:spPr>
              <a:xfrm>
                <a:off x="66783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7" name="Google Shape;12617;p17"/>
              <p:cNvSpPr/>
              <p:nvPr/>
            </p:nvSpPr>
            <p:spPr>
              <a:xfrm>
                <a:off x="661915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8" name="Google Shape;12618;p17"/>
              <p:cNvSpPr/>
              <p:nvPr/>
            </p:nvSpPr>
            <p:spPr>
              <a:xfrm>
                <a:off x="66783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9" name="Google Shape;12619;p17"/>
              <p:cNvSpPr/>
              <p:nvPr/>
            </p:nvSpPr>
            <p:spPr>
              <a:xfrm>
                <a:off x="66191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0" name="Google Shape;12620;p17"/>
              <p:cNvSpPr/>
              <p:nvPr/>
            </p:nvSpPr>
            <p:spPr>
              <a:xfrm>
                <a:off x="6649175" y="15441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1" name="Google Shape;12621;p17"/>
              <p:cNvSpPr/>
              <p:nvPr/>
            </p:nvSpPr>
            <p:spPr>
              <a:xfrm>
                <a:off x="66783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2" name="Google Shape;12622;p17"/>
              <p:cNvSpPr/>
              <p:nvPr/>
            </p:nvSpPr>
            <p:spPr>
              <a:xfrm>
                <a:off x="661915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3" name="Google Shape;12623;p17"/>
              <p:cNvSpPr/>
              <p:nvPr/>
            </p:nvSpPr>
            <p:spPr>
              <a:xfrm>
                <a:off x="6678375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667" y="868"/>
                      <a:pt x="867" y="667"/>
                      <a:pt x="867" y="434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4" name="Google Shape;12624;p17"/>
              <p:cNvSpPr/>
              <p:nvPr/>
            </p:nvSpPr>
            <p:spPr>
              <a:xfrm>
                <a:off x="6619150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667"/>
                      <a:pt x="201" y="868"/>
                      <a:pt x="434" y="868"/>
                    </a:cubicBezTo>
                    <a:cubicBezTo>
                      <a:pt x="701" y="868"/>
                      <a:pt x="868" y="667"/>
                      <a:pt x="868" y="434"/>
                    </a:cubicBezTo>
                    <a:cubicBezTo>
                      <a:pt x="868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5" name="Google Shape;12625;p17"/>
              <p:cNvSpPr/>
              <p:nvPr/>
            </p:nvSpPr>
            <p:spPr>
              <a:xfrm>
                <a:off x="6649175" y="16325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6" name="Google Shape;12626;p17"/>
              <p:cNvSpPr/>
              <p:nvPr/>
            </p:nvSpPr>
            <p:spPr>
              <a:xfrm>
                <a:off x="66783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7" name="Google Shape;12627;p17"/>
              <p:cNvSpPr/>
              <p:nvPr/>
            </p:nvSpPr>
            <p:spPr>
              <a:xfrm>
                <a:off x="66191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8" name="Google Shape;12628;p17"/>
              <p:cNvSpPr/>
              <p:nvPr/>
            </p:nvSpPr>
            <p:spPr>
              <a:xfrm>
                <a:off x="661915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9" name="Google Shape;12629;p17"/>
              <p:cNvSpPr/>
              <p:nvPr/>
            </p:nvSpPr>
            <p:spPr>
              <a:xfrm>
                <a:off x="6559950" y="14999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0" name="Google Shape;12630;p17"/>
              <p:cNvSpPr/>
              <p:nvPr/>
            </p:nvSpPr>
            <p:spPr>
              <a:xfrm>
                <a:off x="66191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1" name="Google Shape;12631;p17"/>
              <p:cNvSpPr/>
              <p:nvPr/>
            </p:nvSpPr>
            <p:spPr>
              <a:xfrm>
                <a:off x="6559950" y="15883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2" name="Google Shape;12632;p17"/>
              <p:cNvSpPr/>
              <p:nvPr/>
            </p:nvSpPr>
            <p:spPr>
              <a:xfrm>
                <a:off x="6589975" y="15441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3" name="Google Shape;12633;p17"/>
              <p:cNvSpPr/>
              <p:nvPr/>
            </p:nvSpPr>
            <p:spPr>
              <a:xfrm>
                <a:off x="661915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4" name="Google Shape;12634;p17"/>
              <p:cNvSpPr/>
              <p:nvPr/>
            </p:nvSpPr>
            <p:spPr>
              <a:xfrm>
                <a:off x="6559950" y="14999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5" name="Google Shape;12635;p17"/>
              <p:cNvSpPr/>
              <p:nvPr/>
            </p:nvSpPr>
            <p:spPr>
              <a:xfrm>
                <a:off x="6619150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667"/>
                      <a:pt x="201" y="868"/>
                      <a:pt x="434" y="868"/>
                    </a:cubicBezTo>
                    <a:cubicBezTo>
                      <a:pt x="701" y="868"/>
                      <a:pt x="868" y="667"/>
                      <a:pt x="868" y="434"/>
                    </a:cubicBezTo>
                    <a:cubicBezTo>
                      <a:pt x="868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6" name="Google Shape;12636;p17"/>
              <p:cNvSpPr/>
              <p:nvPr/>
            </p:nvSpPr>
            <p:spPr>
              <a:xfrm>
                <a:off x="6559950" y="16767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701" y="868"/>
                      <a:pt x="901" y="667"/>
                      <a:pt x="901" y="434"/>
                    </a:cubicBezTo>
                    <a:cubicBezTo>
                      <a:pt x="901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7" name="Google Shape;12637;p17"/>
              <p:cNvSpPr/>
              <p:nvPr/>
            </p:nvSpPr>
            <p:spPr>
              <a:xfrm>
                <a:off x="6589975" y="16325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8" name="Google Shape;12638;p17"/>
              <p:cNvSpPr/>
              <p:nvPr/>
            </p:nvSpPr>
            <p:spPr>
              <a:xfrm>
                <a:off x="66191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9" name="Google Shape;12639;p17"/>
              <p:cNvSpPr/>
              <p:nvPr/>
            </p:nvSpPr>
            <p:spPr>
              <a:xfrm>
                <a:off x="6559950" y="15883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0" name="Google Shape;12640;p17"/>
              <p:cNvSpPr/>
              <p:nvPr/>
            </p:nvSpPr>
            <p:spPr>
              <a:xfrm>
                <a:off x="6559950" y="14999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1" name="Google Shape;12641;p17"/>
              <p:cNvSpPr/>
              <p:nvPr/>
            </p:nvSpPr>
            <p:spPr>
              <a:xfrm>
                <a:off x="6559950" y="15883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2" name="Google Shape;12642;p17"/>
              <p:cNvSpPr/>
              <p:nvPr/>
            </p:nvSpPr>
            <p:spPr>
              <a:xfrm>
                <a:off x="65015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8" y="668"/>
                      <a:pt x="868" y="434"/>
                    </a:cubicBezTo>
                    <a:cubicBezTo>
                      <a:pt x="868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3" name="Google Shape;12643;p17"/>
              <p:cNvSpPr/>
              <p:nvPr/>
            </p:nvSpPr>
            <p:spPr>
              <a:xfrm>
                <a:off x="6559950" y="14999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4" name="Google Shape;12644;p17"/>
              <p:cNvSpPr/>
              <p:nvPr/>
            </p:nvSpPr>
            <p:spPr>
              <a:xfrm>
                <a:off x="6559950" y="16767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701" y="868"/>
                      <a:pt x="901" y="667"/>
                      <a:pt x="901" y="434"/>
                    </a:cubicBezTo>
                    <a:cubicBezTo>
                      <a:pt x="901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5" name="Google Shape;12645;p17"/>
              <p:cNvSpPr/>
              <p:nvPr/>
            </p:nvSpPr>
            <p:spPr>
              <a:xfrm>
                <a:off x="6501575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667" y="868"/>
                      <a:pt x="868" y="667"/>
                      <a:pt x="868" y="434"/>
                    </a:cubicBezTo>
                    <a:cubicBezTo>
                      <a:pt x="868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6" name="Google Shape;12646;p17"/>
              <p:cNvSpPr/>
              <p:nvPr/>
            </p:nvSpPr>
            <p:spPr>
              <a:xfrm>
                <a:off x="6530750" y="16325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7" name="Google Shape;12647;p17"/>
              <p:cNvSpPr/>
              <p:nvPr/>
            </p:nvSpPr>
            <p:spPr>
              <a:xfrm>
                <a:off x="6559950" y="15883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8" name="Google Shape;12648;p17"/>
              <p:cNvSpPr/>
              <p:nvPr/>
            </p:nvSpPr>
            <p:spPr>
              <a:xfrm>
                <a:off x="65015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8" y="668"/>
                      <a:pt x="868" y="434"/>
                    </a:cubicBezTo>
                    <a:cubicBezTo>
                      <a:pt x="868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9" name="Google Shape;12649;p17"/>
              <p:cNvSpPr/>
              <p:nvPr/>
            </p:nvSpPr>
            <p:spPr>
              <a:xfrm>
                <a:off x="65015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8" y="668"/>
                      <a:pt x="868" y="434"/>
                    </a:cubicBezTo>
                    <a:cubicBezTo>
                      <a:pt x="868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0" name="Google Shape;12650;p17"/>
              <p:cNvSpPr/>
              <p:nvPr/>
            </p:nvSpPr>
            <p:spPr>
              <a:xfrm>
                <a:off x="6442350" y="15883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1" name="Google Shape;12651;p17"/>
              <p:cNvSpPr/>
              <p:nvPr/>
            </p:nvSpPr>
            <p:spPr>
              <a:xfrm>
                <a:off x="6501575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667" y="868"/>
                      <a:pt x="868" y="667"/>
                      <a:pt x="868" y="434"/>
                    </a:cubicBezTo>
                    <a:cubicBezTo>
                      <a:pt x="868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2" name="Google Shape;12652;p17"/>
              <p:cNvSpPr/>
              <p:nvPr/>
            </p:nvSpPr>
            <p:spPr>
              <a:xfrm>
                <a:off x="6442350" y="16767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667"/>
                      <a:pt x="201" y="868"/>
                      <a:pt x="435" y="868"/>
                    </a:cubicBezTo>
                    <a:cubicBezTo>
                      <a:pt x="668" y="868"/>
                      <a:pt x="868" y="667"/>
                      <a:pt x="868" y="434"/>
                    </a:cubicBezTo>
                    <a:cubicBezTo>
                      <a:pt x="868" y="200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3" name="Google Shape;12653;p17"/>
              <p:cNvSpPr/>
              <p:nvPr/>
            </p:nvSpPr>
            <p:spPr>
              <a:xfrm>
                <a:off x="6471550" y="16325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4" name="Google Shape;12654;p17"/>
              <p:cNvSpPr/>
              <p:nvPr/>
            </p:nvSpPr>
            <p:spPr>
              <a:xfrm>
                <a:off x="65015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8" y="668"/>
                      <a:pt x="868" y="434"/>
                    </a:cubicBezTo>
                    <a:cubicBezTo>
                      <a:pt x="868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5" name="Google Shape;12655;p17"/>
              <p:cNvSpPr/>
              <p:nvPr/>
            </p:nvSpPr>
            <p:spPr>
              <a:xfrm>
                <a:off x="6442350" y="15883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6" name="Google Shape;12656;p17"/>
              <p:cNvSpPr/>
              <p:nvPr/>
            </p:nvSpPr>
            <p:spPr>
              <a:xfrm>
                <a:off x="6442350" y="15883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7" name="Google Shape;12657;p17"/>
              <p:cNvSpPr/>
              <p:nvPr/>
            </p:nvSpPr>
            <p:spPr>
              <a:xfrm>
                <a:off x="63831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8" name="Google Shape;12658;p17"/>
              <p:cNvSpPr/>
              <p:nvPr/>
            </p:nvSpPr>
            <p:spPr>
              <a:xfrm>
                <a:off x="6442350" y="16767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667"/>
                      <a:pt x="201" y="868"/>
                      <a:pt x="435" y="868"/>
                    </a:cubicBezTo>
                    <a:cubicBezTo>
                      <a:pt x="668" y="868"/>
                      <a:pt x="868" y="667"/>
                      <a:pt x="868" y="434"/>
                    </a:cubicBezTo>
                    <a:cubicBezTo>
                      <a:pt x="868" y="200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9" name="Google Shape;12659;p17"/>
              <p:cNvSpPr/>
              <p:nvPr/>
            </p:nvSpPr>
            <p:spPr>
              <a:xfrm>
                <a:off x="6383150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667"/>
                      <a:pt x="201" y="868"/>
                      <a:pt x="434" y="868"/>
                    </a:cubicBezTo>
                    <a:cubicBezTo>
                      <a:pt x="668" y="868"/>
                      <a:pt x="868" y="667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0" name="Google Shape;12660;p17"/>
              <p:cNvSpPr/>
              <p:nvPr/>
            </p:nvSpPr>
            <p:spPr>
              <a:xfrm>
                <a:off x="6412350" y="16325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1" name="Google Shape;12661;p17"/>
              <p:cNvSpPr/>
              <p:nvPr/>
            </p:nvSpPr>
            <p:spPr>
              <a:xfrm>
                <a:off x="6442350" y="15883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2" name="Google Shape;12662;p17"/>
              <p:cNvSpPr/>
              <p:nvPr/>
            </p:nvSpPr>
            <p:spPr>
              <a:xfrm>
                <a:off x="63831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3" name="Google Shape;12663;p17"/>
              <p:cNvSpPr/>
              <p:nvPr/>
            </p:nvSpPr>
            <p:spPr>
              <a:xfrm>
                <a:off x="63831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4" name="Google Shape;12664;p17"/>
              <p:cNvSpPr/>
              <p:nvPr/>
            </p:nvSpPr>
            <p:spPr>
              <a:xfrm>
                <a:off x="63239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8" y="668"/>
                      <a:pt x="868" y="434"/>
                    </a:cubicBezTo>
                    <a:cubicBezTo>
                      <a:pt x="868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5" name="Google Shape;12665;p17"/>
              <p:cNvSpPr/>
              <p:nvPr/>
            </p:nvSpPr>
            <p:spPr>
              <a:xfrm>
                <a:off x="6383150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667"/>
                      <a:pt x="201" y="868"/>
                      <a:pt x="434" y="868"/>
                    </a:cubicBezTo>
                    <a:cubicBezTo>
                      <a:pt x="668" y="868"/>
                      <a:pt x="868" y="667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6" name="Google Shape;12666;p17"/>
              <p:cNvSpPr/>
              <p:nvPr/>
            </p:nvSpPr>
            <p:spPr>
              <a:xfrm>
                <a:off x="6323950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667" y="868"/>
                      <a:pt x="868" y="667"/>
                      <a:pt x="868" y="434"/>
                    </a:cubicBezTo>
                    <a:cubicBezTo>
                      <a:pt x="868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7" name="Google Shape;12667;p17"/>
              <p:cNvSpPr/>
              <p:nvPr/>
            </p:nvSpPr>
            <p:spPr>
              <a:xfrm>
                <a:off x="6353125" y="1632563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68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8" name="Google Shape;12668;p17"/>
              <p:cNvSpPr/>
              <p:nvPr/>
            </p:nvSpPr>
            <p:spPr>
              <a:xfrm>
                <a:off x="63831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9" name="Google Shape;12669;p17"/>
              <p:cNvSpPr/>
              <p:nvPr/>
            </p:nvSpPr>
            <p:spPr>
              <a:xfrm>
                <a:off x="63239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8" y="668"/>
                      <a:pt x="868" y="434"/>
                    </a:cubicBezTo>
                    <a:cubicBezTo>
                      <a:pt x="868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670" name="Google Shape;12670;p17"/>
          <p:cNvSpPr/>
          <p:nvPr/>
        </p:nvSpPr>
        <p:spPr>
          <a:xfrm rot="1802815" flipH="1">
            <a:off x="1673078" y="591668"/>
            <a:ext cx="494516" cy="380043"/>
          </a:xfrm>
          <a:custGeom>
            <a:avLst/>
            <a:gdLst/>
            <a:ahLst/>
            <a:cxnLst/>
            <a:rect l="l" t="t" r="r" b="b"/>
            <a:pathLst>
              <a:path w="19781" h="15202" extrusionOk="0">
                <a:moveTo>
                  <a:pt x="1013" y="1"/>
                </a:moveTo>
                <a:cubicBezTo>
                  <a:pt x="868" y="1"/>
                  <a:pt x="717" y="66"/>
                  <a:pt x="634" y="176"/>
                </a:cubicBezTo>
                <a:cubicBezTo>
                  <a:pt x="467" y="443"/>
                  <a:pt x="300" y="677"/>
                  <a:pt x="100" y="943"/>
                </a:cubicBezTo>
                <a:cubicBezTo>
                  <a:pt x="33" y="1010"/>
                  <a:pt x="0" y="1144"/>
                  <a:pt x="33" y="1244"/>
                </a:cubicBezTo>
                <a:lnTo>
                  <a:pt x="867" y="5880"/>
                </a:lnTo>
                <a:cubicBezTo>
                  <a:pt x="901" y="6181"/>
                  <a:pt x="1134" y="6414"/>
                  <a:pt x="1468" y="6481"/>
                </a:cubicBezTo>
                <a:cubicBezTo>
                  <a:pt x="1568" y="6481"/>
                  <a:pt x="1701" y="6481"/>
                  <a:pt x="1801" y="6447"/>
                </a:cubicBezTo>
                <a:lnTo>
                  <a:pt x="6305" y="5647"/>
                </a:lnTo>
                <a:lnTo>
                  <a:pt x="7105" y="10183"/>
                </a:lnTo>
                <a:cubicBezTo>
                  <a:pt x="7138" y="10250"/>
                  <a:pt x="7138" y="10283"/>
                  <a:pt x="7172" y="10350"/>
                </a:cubicBezTo>
                <a:lnTo>
                  <a:pt x="7239" y="10450"/>
                </a:lnTo>
                <a:cubicBezTo>
                  <a:pt x="7353" y="10735"/>
                  <a:pt x="7612" y="10898"/>
                  <a:pt x="7894" y="10898"/>
                </a:cubicBezTo>
                <a:cubicBezTo>
                  <a:pt x="7942" y="10898"/>
                  <a:pt x="7990" y="10894"/>
                  <a:pt x="8039" y="10884"/>
                </a:cubicBezTo>
                <a:lnTo>
                  <a:pt x="12609" y="10050"/>
                </a:lnTo>
                <a:lnTo>
                  <a:pt x="13410" y="14587"/>
                </a:lnTo>
                <a:cubicBezTo>
                  <a:pt x="13476" y="14887"/>
                  <a:pt x="13710" y="15120"/>
                  <a:pt x="14010" y="15187"/>
                </a:cubicBezTo>
                <a:lnTo>
                  <a:pt x="14110" y="15187"/>
                </a:lnTo>
                <a:cubicBezTo>
                  <a:pt x="14143" y="15198"/>
                  <a:pt x="14173" y="15202"/>
                  <a:pt x="14202" y="15202"/>
                </a:cubicBezTo>
                <a:cubicBezTo>
                  <a:pt x="14258" y="15202"/>
                  <a:pt x="14310" y="15187"/>
                  <a:pt x="14377" y="15187"/>
                </a:cubicBezTo>
                <a:lnTo>
                  <a:pt x="18847" y="14353"/>
                </a:lnTo>
                <a:cubicBezTo>
                  <a:pt x="18980" y="14353"/>
                  <a:pt x="19047" y="14253"/>
                  <a:pt x="19114" y="14186"/>
                </a:cubicBezTo>
                <a:lnTo>
                  <a:pt x="19147" y="14153"/>
                </a:lnTo>
                <a:cubicBezTo>
                  <a:pt x="19280" y="13953"/>
                  <a:pt x="19414" y="13786"/>
                  <a:pt x="19514" y="13619"/>
                </a:cubicBezTo>
                <a:cubicBezTo>
                  <a:pt x="19547" y="13586"/>
                  <a:pt x="19581" y="13519"/>
                  <a:pt x="19614" y="13486"/>
                </a:cubicBezTo>
                <a:lnTo>
                  <a:pt x="19647" y="13386"/>
                </a:lnTo>
                <a:cubicBezTo>
                  <a:pt x="19747" y="13252"/>
                  <a:pt x="19781" y="13052"/>
                  <a:pt x="19681" y="12919"/>
                </a:cubicBezTo>
                <a:cubicBezTo>
                  <a:pt x="19581" y="12785"/>
                  <a:pt x="19414" y="12719"/>
                  <a:pt x="19247" y="12719"/>
                </a:cubicBezTo>
                <a:lnTo>
                  <a:pt x="14777" y="13552"/>
                </a:lnTo>
                <a:lnTo>
                  <a:pt x="13977" y="9016"/>
                </a:lnTo>
                <a:cubicBezTo>
                  <a:pt x="13917" y="8657"/>
                  <a:pt x="13589" y="8405"/>
                  <a:pt x="13209" y="8405"/>
                </a:cubicBezTo>
                <a:cubicBezTo>
                  <a:pt x="13165" y="8405"/>
                  <a:pt x="13121" y="8409"/>
                  <a:pt x="13076" y="8415"/>
                </a:cubicBezTo>
                <a:lnTo>
                  <a:pt x="8506" y="9249"/>
                </a:lnTo>
                <a:lnTo>
                  <a:pt x="7672" y="4613"/>
                </a:lnTo>
                <a:cubicBezTo>
                  <a:pt x="7612" y="4254"/>
                  <a:pt x="7284" y="4002"/>
                  <a:pt x="6904" y="4002"/>
                </a:cubicBezTo>
                <a:cubicBezTo>
                  <a:pt x="6861" y="4002"/>
                  <a:pt x="6816" y="4005"/>
                  <a:pt x="6772" y="4012"/>
                </a:cubicBezTo>
                <a:lnTo>
                  <a:pt x="2235" y="4846"/>
                </a:lnTo>
                <a:lnTo>
                  <a:pt x="1401" y="343"/>
                </a:lnTo>
                <a:cubicBezTo>
                  <a:pt x="1368" y="176"/>
                  <a:pt x="1268" y="43"/>
                  <a:pt x="1101" y="9"/>
                </a:cubicBezTo>
                <a:cubicBezTo>
                  <a:pt x="1072" y="4"/>
                  <a:pt x="1043" y="1"/>
                  <a:pt x="101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71" name="Google Shape;12671;p17"/>
          <p:cNvGrpSpPr/>
          <p:nvPr/>
        </p:nvGrpSpPr>
        <p:grpSpPr>
          <a:xfrm rot="-6869966" flipH="1">
            <a:off x="7546166" y="405475"/>
            <a:ext cx="2329503" cy="757791"/>
            <a:chOff x="4178968" y="-268677"/>
            <a:chExt cx="2329415" cy="757762"/>
          </a:xfrm>
        </p:grpSpPr>
        <p:grpSp>
          <p:nvGrpSpPr>
            <p:cNvPr id="12672" name="Google Shape;12672;p17"/>
            <p:cNvGrpSpPr/>
            <p:nvPr/>
          </p:nvGrpSpPr>
          <p:grpSpPr>
            <a:xfrm>
              <a:off x="4178968" y="-268677"/>
              <a:ext cx="1264254" cy="757762"/>
              <a:chOff x="6323950" y="1278138"/>
              <a:chExt cx="701350" cy="420325"/>
            </a:xfrm>
          </p:grpSpPr>
          <p:sp>
            <p:nvSpPr>
              <p:cNvPr id="12673" name="Google Shape;12673;p17"/>
              <p:cNvSpPr/>
              <p:nvPr/>
            </p:nvSpPr>
            <p:spPr>
              <a:xfrm>
                <a:off x="6353125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68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68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4" name="Google Shape;12674;p17"/>
              <p:cNvSpPr/>
              <p:nvPr/>
            </p:nvSpPr>
            <p:spPr>
              <a:xfrm>
                <a:off x="6412350" y="1454938"/>
                <a:ext cx="225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5" name="Google Shape;12675;p17"/>
              <p:cNvSpPr/>
              <p:nvPr/>
            </p:nvSpPr>
            <p:spPr>
              <a:xfrm>
                <a:off x="638315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6" name="Google Shape;12676;p17"/>
              <p:cNvSpPr/>
              <p:nvPr/>
            </p:nvSpPr>
            <p:spPr>
              <a:xfrm>
                <a:off x="6353125" y="1544163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68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7" name="Google Shape;12677;p17"/>
              <p:cNvSpPr/>
              <p:nvPr/>
            </p:nvSpPr>
            <p:spPr>
              <a:xfrm>
                <a:off x="6412350" y="15441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8" name="Google Shape;12678;p17"/>
              <p:cNvSpPr/>
              <p:nvPr/>
            </p:nvSpPr>
            <p:spPr>
              <a:xfrm>
                <a:off x="6353125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68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9" name="Google Shape;12679;p17"/>
              <p:cNvSpPr/>
              <p:nvPr/>
            </p:nvSpPr>
            <p:spPr>
              <a:xfrm>
                <a:off x="6412350" y="1366538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0" name="Google Shape;12680;p17"/>
              <p:cNvSpPr/>
              <p:nvPr/>
            </p:nvSpPr>
            <p:spPr>
              <a:xfrm>
                <a:off x="6383150" y="14107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1" name="Google Shape;12681;p17"/>
              <p:cNvSpPr/>
              <p:nvPr/>
            </p:nvSpPr>
            <p:spPr>
              <a:xfrm>
                <a:off x="6353125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68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68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2" name="Google Shape;12682;p17"/>
              <p:cNvSpPr/>
              <p:nvPr/>
            </p:nvSpPr>
            <p:spPr>
              <a:xfrm>
                <a:off x="6412350" y="1454938"/>
                <a:ext cx="225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3" name="Google Shape;12683;p17"/>
              <p:cNvSpPr/>
              <p:nvPr/>
            </p:nvSpPr>
            <p:spPr>
              <a:xfrm>
                <a:off x="6353125" y="12781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68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4" name="Google Shape;12684;p17"/>
              <p:cNvSpPr/>
              <p:nvPr/>
            </p:nvSpPr>
            <p:spPr>
              <a:xfrm>
                <a:off x="6412350" y="1278138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5" name="Google Shape;12685;p17"/>
              <p:cNvSpPr/>
              <p:nvPr/>
            </p:nvSpPr>
            <p:spPr>
              <a:xfrm>
                <a:off x="6383150" y="13223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6" name="Google Shape;12686;p17"/>
              <p:cNvSpPr/>
              <p:nvPr/>
            </p:nvSpPr>
            <p:spPr>
              <a:xfrm>
                <a:off x="6353125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68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7" name="Google Shape;12687;p17"/>
              <p:cNvSpPr/>
              <p:nvPr/>
            </p:nvSpPr>
            <p:spPr>
              <a:xfrm>
                <a:off x="6412350" y="1366538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8" name="Google Shape;12688;p17"/>
              <p:cNvSpPr/>
              <p:nvPr/>
            </p:nvSpPr>
            <p:spPr>
              <a:xfrm>
                <a:off x="6412350" y="1454938"/>
                <a:ext cx="225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9" name="Google Shape;12689;p17"/>
              <p:cNvSpPr/>
              <p:nvPr/>
            </p:nvSpPr>
            <p:spPr>
              <a:xfrm>
                <a:off x="6471550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0" y="200"/>
                      <a:pt x="0" y="467"/>
                    </a:cubicBezTo>
                    <a:cubicBezTo>
                      <a:pt x="0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0" name="Google Shape;12690;p17"/>
              <p:cNvSpPr/>
              <p:nvPr/>
            </p:nvSpPr>
            <p:spPr>
              <a:xfrm>
                <a:off x="6442350" y="14999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1" name="Google Shape;12691;p17"/>
              <p:cNvSpPr/>
              <p:nvPr/>
            </p:nvSpPr>
            <p:spPr>
              <a:xfrm>
                <a:off x="6412350" y="15441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2" name="Google Shape;12692;p17"/>
              <p:cNvSpPr/>
              <p:nvPr/>
            </p:nvSpPr>
            <p:spPr>
              <a:xfrm>
                <a:off x="6471550" y="15441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3" name="Google Shape;12693;p17"/>
              <p:cNvSpPr/>
              <p:nvPr/>
            </p:nvSpPr>
            <p:spPr>
              <a:xfrm>
                <a:off x="6412350" y="1366538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4" name="Google Shape;12694;p17"/>
              <p:cNvSpPr/>
              <p:nvPr/>
            </p:nvSpPr>
            <p:spPr>
              <a:xfrm>
                <a:off x="6471550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5" name="Google Shape;12695;p17"/>
              <p:cNvSpPr/>
              <p:nvPr/>
            </p:nvSpPr>
            <p:spPr>
              <a:xfrm>
                <a:off x="6442350" y="1410738"/>
                <a:ext cx="217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901" extrusionOk="0">
                    <a:moveTo>
                      <a:pt x="435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701"/>
                      <a:pt x="201" y="901"/>
                      <a:pt x="435" y="901"/>
                    </a:cubicBezTo>
                    <a:cubicBezTo>
                      <a:pt x="668" y="901"/>
                      <a:pt x="868" y="701"/>
                      <a:pt x="868" y="434"/>
                    </a:cubicBezTo>
                    <a:cubicBezTo>
                      <a:pt x="868" y="200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6" name="Google Shape;12696;p17"/>
              <p:cNvSpPr/>
              <p:nvPr/>
            </p:nvSpPr>
            <p:spPr>
              <a:xfrm>
                <a:off x="6412350" y="1454938"/>
                <a:ext cx="225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7" name="Google Shape;12697;p17"/>
              <p:cNvSpPr/>
              <p:nvPr/>
            </p:nvSpPr>
            <p:spPr>
              <a:xfrm>
                <a:off x="6471550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0" y="200"/>
                      <a:pt x="0" y="467"/>
                    </a:cubicBezTo>
                    <a:cubicBezTo>
                      <a:pt x="0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8" name="Google Shape;12698;p17"/>
              <p:cNvSpPr/>
              <p:nvPr/>
            </p:nvSpPr>
            <p:spPr>
              <a:xfrm>
                <a:off x="6412350" y="1278138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9" name="Google Shape;12699;p17"/>
              <p:cNvSpPr/>
              <p:nvPr/>
            </p:nvSpPr>
            <p:spPr>
              <a:xfrm>
                <a:off x="6471550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0" name="Google Shape;12700;p17"/>
              <p:cNvSpPr/>
              <p:nvPr/>
            </p:nvSpPr>
            <p:spPr>
              <a:xfrm>
                <a:off x="6442350" y="13223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1" name="Google Shape;12701;p17"/>
              <p:cNvSpPr/>
              <p:nvPr/>
            </p:nvSpPr>
            <p:spPr>
              <a:xfrm>
                <a:off x="6412350" y="1366538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2" name="Google Shape;12702;p17"/>
              <p:cNvSpPr/>
              <p:nvPr/>
            </p:nvSpPr>
            <p:spPr>
              <a:xfrm>
                <a:off x="6471550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3" name="Google Shape;12703;p17"/>
              <p:cNvSpPr/>
              <p:nvPr/>
            </p:nvSpPr>
            <p:spPr>
              <a:xfrm>
                <a:off x="6471550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0" y="200"/>
                      <a:pt x="0" y="467"/>
                    </a:cubicBezTo>
                    <a:cubicBezTo>
                      <a:pt x="0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4" name="Google Shape;12704;p17"/>
              <p:cNvSpPr/>
              <p:nvPr/>
            </p:nvSpPr>
            <p:spPr>
              <a:xfrm>
                <a:off x="6530750" y="1454938"/>
                <a:ext cx="217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5" name="Google Shape;12705;p17"/>
              <p:cNvSpPr/>
              <p:nvPr/>
            </p:nvSpPr>
            <p:spPr>
              <a:xfrm>
                <a:off x="65015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8" y="668"/>
                      <a:pt x="868" y="434"/>
                    </a:cubicBezTo>
                    <a:cubicBezTo>
                      <a:pt x="868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6" name="Google Shape;12706;p17"/>
              <p:cNvSpPr/>
              <p:nvPr/>
            </p:nvSpPr>
            <p:spPr>
              <a:xfrm>
                <a:off x="6471550" y="15441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7" name="Google Shape;12707;p17"/>
              <p:cNvSpPr/>
              <p:nvPr/>
            </p:nvSpPr>
            <p:spPr>
              <a:xfrm>
                <a:off x="6530750" y="15441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8" name="Google Shape;12708;p17"/>
              <p:cNvSpPr/>
              <p:nvPr/>
            </p:nvSpPr>
            <p:spPr>
              <a:xfrm>
                <a:off x="6471550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9" name="Google Shape;12709;p17"/>
              <p:cNvSpPr/>
              <p:nvPr/>
            </p:nvSpPr>
            <p:spPr>
              <a:xfrm>
                <a:off x="6530750" y="13665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0" name="Google Shape;12710;p17"/>
              <p:cNvSpPr/>
              <p:nvPr/>
            </p:nvSpPr>
            <p:spPr>
              <a:xfrm>
                <a:off x="6501575" y="14107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667" y="901"/>
                      <a:pt x="868" y="701"/>
                      <a:pt x="868" y="434"/>
                    </a:cubicBezTo>
                    <a:cubicBezTo>
                      <a:pt x="868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1" name="Google Shape;12711;p17"/>
              <p:cNvSpPr/>
              <p:nvPr/>
            </p:nvSpPr>
            <p:spPr>
              <a:xfrm>
                <a:off x="6471550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0" y="200"/>
                      <a:pt x="0" y="467"/>
                    </a:cubicBezTo>
                    <a:cubicBezTo>
                      <a:pt x="0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2" name="Google Shape;12712;p17"/>
              <p:cNvSpPr/>
              <p:nvPr/>
            </p:nvSpPr>
            <p:spPr>
              <a:xfrm>
                <a:off x="6530750" y="1454938"/>
                <a:ext cx="217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3" name="Google Shape;12713;p17"/>
              <p:cNvSpPr/>
              <p:nvPr/>
            </p:nvSpPr>
            <p:spPr>
              <a:xfrm>
                <a:off x="6471550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4" name="Google Shape;12714;p17"/>
              <p:cNvSpPr/>
              <p:nvPr/>
            </p:nvSpPr>
            <p:spPr>
              <a:xfrm>
                <a:off x="6530750" y="12781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5" name="Google Shape;12715;p17"/>
              <p:cNvSpPr/>
              <p:nvPr/>
            </p:nvSpPr>
            <p:spPr>
              <a:xfrm>
                <a:off x="6501575" y="13223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8" y="668"/>
                      <a:pt x="868" y="434"/>
                    </a:cubicBezTo>
                    <a:cubicBezTo>
                      <a:pt x="868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6" name="Google Shape;12716;p17"/>
              <p:cNvSpPr/>
              <p:nvPr/>
            </p:nvSpPr>
            <p:spPr>
              <a:xfrm>
                <a:off x="6471550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7" name="Google Shape;12717;p17"/>
              <p:cNvSpPr/>
              <p:nvPr/>
            </p:nvSpPr>
            <p:spPr>
              <a:xfrm>
                <a:off x="6530750" y="13665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8" name="Google Shape;12718;p17"/>
              <p:cNvSpPr/>
              <p:nvPr/>
            </p:nvSpPr>
            <p:spPr>
              <a:xfrm>
                <a:off x="6530750" y="1454938"/>
                <a:ext cx="217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9" name="Google Shape;12719;p17"/>
              <p:cNvSpPr/>
              <p:nvPr/>
            </p:nvSpPr>
            <p:spPr>
              <a:xfrm>
                <a:off x="65899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667" y="901"/>
                      <a:pt x="867" y="701"/>
                      <a:pt x="867" y="467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0" name="Google Shape;12720;p17"/>
              <p:cNvSpPr/>
              <p:nvPr/>
            </p:nvSpPr>
            <p:spPr>
              <a:xfrm>
                <a:off x="6530750" y="15441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1" name="Google Shape;12721;p17"/>
              <p:cNvSpPr/>
              <p:nvPr/>
            </p:nvSpPr>
            <p:spPr>
              <a:xfrm>
                <a:off x="6530750" y="13665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2" name="Google Shape;12722;p17"/>
              <p:cNvSpPr/>
              <p:nvPr/>
            </p:nvSpPr>
            <p:spPr>
              <a:xfrm>
                <a:off x="65899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667" y="868"/>
                      <a:pt x="867" y="701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3" name="Google Shape;12723;p17"/>
              <p:cNvSpPr/>
              <p:nvPr/>
            </p:nvSpPr>
            <p:spPr>
              <a:xfrm>
                <a:off x="6559950" y="1410738"/>
                <a:ext cx="225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701" y="901"/>
                      <a:pt x="901" y="701"/>
                      <a:pt x="901" y="434"/>
                    </a:cubicBezTo>
                    <a:cubicBezTo>
                      <a:pt x="901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4" name="Google Shape;12724;p17"/>
              <p:cNvSpPr/>
              <p:nvPr/>
            </p:nvSpPr>
            <p:spPr>
              <a:xfrm>
                <a:off x="6530750" y="1454938"/>
                <a:ext cx="217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5" name="Google Shape;12725;p17"/>
              <p:cNvSpPr/>
              <p:nvPr/>
            </p:nvSpPr>
            <p:spPr>
              <a:xfrm>
                <a:off x="65899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667" y="901"/>
                      <a:pt x="867" y="701"/>
                      <a:pt x="867" y="467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6" name="Google Shape;12726;p17"/>
              <p:cNvSpPr/>
              <p:nvPr/>
            </p:nvSpPr>
            <p:spPr>
              <a:xfrm>
                <a:off x="6530750" y="12781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7" name="Google Shape;12727;p17"/>
              <p:cNvSpPr/>
              <p:nvPr/>
            </p:nvSpPr>
            <p:spPr>
              <a:xfrm>
                <a:off x="6589975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8" name="Google Shape;12728;p17"/>
              <p:cNvSpPr/>
              <p:nvPr/>
            </p:nvSpPr>
            <p:spPr>
              <a:xfrm>
                <a:off x="6559950" y="1322338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9" name="Google Shape;12729;p17"/>
              <p:cNvSpPr/>
              <p:nvPr/>
            </p:nvSpPr>
            <p:spPr>
              <a:xfrm>
                <a:off x="6530750" y="13665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0" name="Google Shape;12730;p17"/>
              <p:cNvSpPr/>
              <p:nvPr/>
            </p:nvSpPr>
            <p:spPr>
              <a:xfrm>
                <a:off x="65899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667" y="868"/>
                      <a:pt x="867" y="701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1" name="Google Shape;12731;p17"/>
              <p:cNvSpPr/>
              <p:nvPr/>
            </p:nvSpPr>
            <p:spPr>
              <a:xfrm>
                <a:off x="65899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667" y="901"/>
                      <a:pt x="867" y="701"/>
                      <a:pt x="867" y="467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2" name="Google Shape;12732;p17"/>
              <p:cNvSpPr/>
              <p:nvPr/>
            </p:nvSpPr>
            <p:spPr>
              <a:xfrm>
                <a:off x="66491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3" name="Google Shape;12733;p17"/>
              <p:cNvSpPr/>
              <p:nvPr/>
            </p:nvSpPr>
            <p:spPr>
              <a:xfrm>
                <a:off x="65899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667" y="868"/>
                      <a:pt x="867" y="701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4" name="Google Shape;12734;p17"/>
              <p:cNvSpPr/>
              <p:nvPr/>
            </p:nvSpPr>
            <p:spPr>
              <a:xfrm>
                <a:off x="66491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5" name="Google Shape;12735;p17"/>
              <p:cNvSpPr/>
              <p:nvPr/>
            </p:nvSpPr>
            <p:spPr>
              <a:xfrm>
                <a:off x="6619150" y="14107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701" y="901"/>
                      <a:pt x="868" y="701"/>
                      <a:pt x="868" y="434"/>
                    </a:cubicBezTo>
                    <a:cubicBezTo>
                      <a:pt x="868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6" name="Google Shape;12736;p17"/>
              <p:cNvSpPr/>
              <p:nvPr/>
            </p:nvSpPr>
            <p:spPr>
              <a:xfrm>
                <a:off x="65899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667" y="901"/>
                      <a:pt x="867" y="701"/>
                      <a:pt x="867" y="467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7" name="Google Shape;12737;p17"/>
              <p:cNvSpPr/>
              <p:nvPr/>
            </p:nvSpPr>
            <p:spPr>
              <a:xfrm>
                <a:off x="66491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8" name="Google Shape;12738;p17"/>
              <p:cNvSpPr/>
              <p:nvPr/>
            </p:nvSpPr>
            <p:spPr>
              <a:xfrm>
                <a:off x="6589975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9" name="Google Shape;12739;p17"/>
              <p:cNvSpPr/>
              <p:nvPr/>
            </p:nvSpPr>
            <p:spPr>
              <a:xfrm>
                <a:off x="6649175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0" name="Google Shape;12740;p17"/>
              <p:cNvSpPr/>
              <p:nvPr/>
            </p:nvSpPr>
            <p:spPr>
              <a:xfrm>
                <a:off x="6619150" y="13223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1" name="Google Shape;12741;p17"/>
              <p:cNvSpPr/>
              <p:nvPr/>
            </p:nvSpPr>
            <p:spPr>
              <a:xfrm>
                <a:off x="65899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667" y="868"/>
                      <a:pt x="867" y="701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2" name="Google Shape;12742;p17"/>
              <p:cNvSpPr/>
              <p:nvPr/>
            </p:nvSpPr>
            <p:spPr>
              <a:xfrm>
                <a:off x="66491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3" name="Google Shape;12743;p17"/>
              <p:cNvSpPr/>
              <p:nvPr/>
            </p:nvSpPr>
            <p:spPr>
              <a:xfrm>
                <a:off x="66491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4" name="Google Shape;12744;p17"/>
              <p:cNvSpPr/>
              <p:nvPr/>
            </p:nvSpPr>
            <p:spPr>
              <a:xfrm>
                <a:off x="6707550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68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68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5" name="Google Shape;12745;p17"/>
              <p:cNvSpPr/>
              <p:nvPr/>
            </p:nvSpPr>
            <p:spPr>
              <a:xfrm>
                <a:off x="66491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6" name="Google Shape;12746;p17"/>
              <p:cNvSpPr/>
              <p:nvPr/>
            </p:nvSpPr>
            <p:spPr>
              <a:xfrm>
                <a:off x="6707550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68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7" name="Google Shape;12747;p17"/>
              <p:cNvSpPr/>
              <p:nvPr/>
            </p:nvSpPr>
            <p:spPr>
              <a:xfrm>
                <a:off x="6678375" y="14107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667" y="901"/>
                      <a:pt x="867" y="701"/>
                      <a:pt x="867" y="434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8" name="Google Shape;12748;p17"/>
              <p:cNvSpPr/>
              <p:nvPr/>
            </p:nvSpPr>
            <p:spPr>
              <a:xfrm>
                <a:off x="66491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9" name="Google Shape;12749;p17"/>
              <p:cNvSpPr/>
              <p:nvPr/>
            </p:nvSpPr>
            <p:spPr>
              <a:xfrm>
                <a:off x="6707550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68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68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0" name="Google Shape;12750;p17"/>
              <p:cNvSpPr/>
              <p:nvPr/>
            </p:nvSpPr>
            <p:spPr>
              <a:xfrm>
                <a:off x="6649175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1" name="Google Shape;12751;p17"/>
              <p:cNvSpPr/>
              <p:nvPr/>
            </p:nvSpPr>
            <p:spPr>
              <a:xfrm>
                <a:off x="6707550" y="12781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68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2" name="Google Shape;12752;p17"/>
              <p:cNvSpPr/>
              <p:nvPr/>
            </p:nvSpPr>
            <p:spPr>
              <a:xfrm>
                <a:off x="6678375" y="13223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3" name="Google Shape;12753;p17"/>
              <p:cNvSpPr/>
              <p:nvPr/>
            </p:nvSpPr>
            <p:spPr>
              <a:xfrm>
                <a:off x="66491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4" name="Google Shape;12754;p17"/>
              <p:cNvSpPr/>
              <p:nvPr/>
            </p:nvSpPr>
            <p:spPr>
              <a:xfrm>
                <a:off x="6707550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68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5" name="Google Shape;12755;p17"/>
              <p:cNvSpPr/>
              <p:nvPr/>
            </p:nvSpPr>
            <p:spPr>
              <a:xfrm>
                <a:off x="6707550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68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68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6" name="Google Shape;12756;p17"/>
              <p:cNvSpPr/>
              <p:nvPr/>
            </p:nvSpPr>
            <p:spPr>
              <a:xfrm>
                <a:off x="6766750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35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5" y="901"/>
                    </a:cubicBezTo>
                    <a:cubicBezTo>
                      <a:pt x="701" y="901"/>
                      <a:pt x="902" y="701"/>
                      <a:pt x="902" y="467"/>
                    </a:cubicBezTo>
                    <a:cubicBezTo>
                      <a:pt x="902" y="200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7" name="Google Shape;12757;p17"/>
              <p:cNvSpPr/>
              <p:nvPr/>
            </p:nvSpPr>
            <p:spPr>
              <a:xfrm>
                <a:off x="6707550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68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8" name="Google Shape;12758;p17"/>
              <p:cNvSpPr/>
              <p:nvPr/>
            </p:nvSpPr>
            <p:spPr>
              <a:xfrm>
                <a:off x="6766750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5" y="868"/>
                    </a:cubicBezTo>
                    <a:cubicBezTo>
                      <a:pt x="701" y="868"/>
                      <a:pt x="902" y="701"/>
                      <a:pt x="902" y="434"/>
                    </a:cubicBezTo>
                    <a:cubicBezTo>
                      <a:pt x="902" y="201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9" name="Google Shape;12759;p17"/>
              <p:cNvSpPr/>
              <p:nvPr/>
            </p:nvSpPr>
            <p:spPr>
              <a:xfrm>
                <a:off x="6737575" y="14107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0" y="200"/>
                      <a:pt x="0" y="434"/>
                    </a:cubicBezTo>
                    <a:cubicBezTo>
                      <a:pt x="0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0" name="Google Shape;12760;p17"/>
              <p:cNvSpPr/>
              <p:nvPr/>
            </p:nvSpPr>
            <p:spPr>
              <a:xfrm>
                <a:off x="6707550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68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68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1" name="Google Shape;12761;p17"/>
              <p:cNvSpPr/>
              <p:nvPr/>
            </p:nvSpPr>
            <p:spPr>
              <a:xfrm>
                <a:off x="6766750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35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5" y="901"/>
                    </a:cubicBezTo>
                    <a:cubicBezTo>
                      <a:pt x="701" y="901"/>
                      <a:pt x="902" y="701"/>
                      <a:pt x="902" y="467"/>
                    </a:cubicBezTo>
                    <a:cubicBezTo>
                      <a:pt x="902" y="200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2" name="Google Shape;12762;p17"/>
              <p:cNvSpPr/>
              <p:nvPr/>
            </p:nvSpPr>
            <p:spPr>
              <a:xfrm>
                <a:off x="6707550" y="12781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68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3" name="Google Shape;12763;p17"/>
              <p:cNvSpPr/>
              <p:nvPr/>
            </p:nvSpPr>
            <p:spPr>
              <a:xfrm>
                <a:off x="6766750" y="12781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35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701" y="868"/>
                      <a:pt x="902" y="668"/>
                      <a:pt x="902" y="434"/>
                    </a:cubicBezTo>
                    <a:cubicBezTo>
                      <a:pt x="902" y="201"/>
                      <a:pt x="701" y="1"/>
                      <a:pt x="43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4" name="Google Shape;12764;p17"/>
              <p:cNvSpPr/>
              <p:nvPr/>
            </p:nvSpPr>
            <p:spPr>
              <a:xfrm>
                <a:off x="6737575" y="13223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5" name="Google Shape;12765;p17"/>
              <p:cNvSpPr/>
              <p:nvPr/>
            </p:nvSpPr>
            <p:spPr>
              <a:xfrm>
                <a:off x="6707550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68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6" name="Google Shape;12766;p17"/>
              <p:cNvSpPr/>
              <p:nvPr/>
            </p:nvSpPr>
            <p:spPr>
              <a:xfrm>
                <a:off x="6766750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5" y="868"/>
                    </a:cubicBezTo>
                    <a:cubicBezTo>
                      <a:pt x="701" y="868"/>
                      <a:pt x="902" y="701"/>
                      <a:pt x="902" y="434"/>
                    </a:cubicBezTo>
                    <a:cubicBezTo>
                      <a:pt x="902" y="201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7" name="Google Shape;12767;p17"/>
              <p:cNvSpPr/>
              <p:nvPr/>
            </p:nvSpPr>
            <p:spPr>
              <a:xfrm>
                <a:off x="6766750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35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5" y="901"/>
                    </a:cubicBezTo>
                    <a:cubicBezTo>
                      <a:pt x="701" y="901"/>
                      <a:pt x="902" y="701"/>
                      <a:pt x="902" y="467"/>
                    </a:cubicBezTo>
                    <a:cubicBezTo>
                      <a:pt x="902" y="200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8" name="Google Shape;12768;p17"/>
              <p:cNvSpPr/>
              <p:nvPr/>
            </p:nvSpPr>
            <p:spPr>
              <a:xfrm>
                <a:off x="6766750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5" y="868"/>
                    </a:cubicBezTo>
                    <a:cubicBezTo>
                      <a:pt x="701" y="868"/>
                      <a:pt x="902" y="701"/>
                      <a:pt x="902" y="434"/>
                    </a:cubicBezTo>
                    <a:cubicBezTo>
                      <a:pt x="902" y="201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9" name="Google Shape;12769;p17"/>
              <p:cNvSpPr/>
              <p:nvPr/>
            </p:nvSpPr>
            <p:spPr>
              <a:xfrm>
                <a:off x="68259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701" y="868"/>
                      <a:pt x="868" y="701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0" name="Google Shape;12770;p17"/>
              <p:cNvSpPr/>
              <p:nvPr/>
            </p:nvSpPr>
            <p:spPr>
              <a:xfrm>
                <a:off x="6766750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35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5" y="901"/>
                    </a:cubicBezTo>
                    <a:cubicBezTo>
                      <a:pt x="701" y="901"/>
                      <a:pt x="902" y="701"/>
                      <a:pt x="902" y="467"/>
                    </a:cubicBezTo>
                    <a:cubicBezTo>
                      <a:pt x="902" y="200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1" name="Google Shape;12771;p17"/>
              <p:cNvSpPr/>
              <p:nvPr/>
            </p:nvSpPr>
            <p:spPr>
              <a:xfrm>
                <a:off x="6766750" y="12781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35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701" y="868"/>
                      <a:pt x="902" y="668"/>
                      <a:pt x="902" y="434"/>
                    </a:cubicBezTo>
                    <a:cubicBezTo>
                      <a:pt x="902" y="201"/>
                      <a:pt x="701" y="1"/>
                      <a:pt x="43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2" name="Google Shape;12772;p17"/>
              <p:cNvSpPr/>
              <p:nvPr/>
            </p:nvSpPr>
            <p:spPr>
              <a:xfrm>
                <a:off x="6825975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3" name="Google Shape;12773;p17"/>
              <p:cNvSpPr/>
              <p:nvPr/>
            </p:nvSpPr>
            <p:spPr>
              <a:xfrm>
                <a:off x="6796775" y="13223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4" name="Google Shape;12774;p17"/>
              <p:cNvSpPr/>
              <p:nvPr/>
            </p:nvSpPr>
            <p:spPr>
              <a:xfrm>
                <a:off x="6766750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5" y="868"/>
                    </a:cubicBezTo>
                    <a:cubicBezTo>
                      <a:pt x="701" y="868"/>
                      <a:pt x="902" y="701"/>
                      <a:pt x="902" y="434"/>
                    </a:cubicBezTo>
                    <a:cubicBezTo>
                      <a:pt x="902" y="201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5" name="Google Shape;12775;p17"/>
              <p:cNvSpPr/>
              <p:nvPr/>
            </p:nvSpPr>
            <p:spPr>
              <a:xfrm>
                <a:off x="68259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701" y="868"/>
                      <a:pt x="868" y="701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6" name="Google Shape;12776;p17"/>
              <p:cNvSpPr/>
              <p:nvPr/>
            </p:nvSpPr>
            <p:spPr>
              <a:xfrm>
                <a:off x="68259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701" y="868"/>
                      <a:pt x="868" y="701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7" name="Google Shape;12777;p17"/>
              <p:cNvSpPr/>
              <p:nvPr/>
            </p:nvSpPr>
            <p:spPr>
              <a:xfrm>
                <a:off x="68851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8" name="Google Shape;12778;p17"/>
              <p:cNvSpPr/>
              <p:nvPr/>
            </p:nvSpPr>
            <p:spPr>
              <a:xfrm>
                <a:off x="6825975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9" name="Google Shape;12779;p17"/>
              <p:cNvSpPr/>
              <p:nvPr/>
            </p:nvSpPr>
            <p:spPr>
              <a:xfrm>
                <a:off x="6885175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0" name="Google Shape;12780;p17"/>
              <p:cNvSpPr/>
              <p:nvPr/>
            </p:nvSpPr>
            <p:spPr>
              <a:xfrm>
                <a:off x="6856000" y="13223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1" name="Google Shape;12781;p17"/>
              <p:cNvSpPr/>
              <p:nvPr/>
            </p:nvSpPr>
            <p:spPr>
              <a:xfrm>
                <a:off x="68259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701" y="868"/>
                      <a:pt x="868" y="701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2" name="Google Shape;12782;p17"/>
              <p:cNvSpPr/>
              <p:nvPr/>
            </p:nvSpPr>
            <p:spPr>
              <a:xfrm>
                <a:off x="68851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3" name="Google Shape;12783;p17"/>
              <p:cNvSpPr/>
              <p:nvPr/>
            </p:nvSpPr>
            <p:spPr>
              <a:xfrm>
                <a:off x="68851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4" name="Google Shape;12784;p17"/>
              <p:cNvSpPr/>
              <p:nvPr/>
            </p:nvSpPr>
            <p:spPr>
              <a:xfrm>
                <a:off x="6944375" y="13665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5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5" name="Google Shape;12785;p17"/>
              <p:cNvSpPr/>
              <p:nvPr/>
            </p:nvSpPr>
            <p:spPr>
              <a:xfrm>
                <a:off x="6885175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6" name="Google Shape;12786;p17"/>
              <p:cNvSpPr/>
              <p:nvPr/>
            </p:nvSpPr>
            <p:spPr>
              <a:xfrm>
                <a:off x="6944375" y="12781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7" name="Google Shape;12787;p17"/>
              <p:cNvSpPr/>
              <p:nvPr/>
            </p:nvSpPr>
            <p:spPr>
              <a:xfrm>
                <a:off x="6914375" y="1322338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8" name="Google Shape;12788;p17"/>
              <p:cNvSpPr/>
              <p:nvPr/>
            </p:nvSpPr>
            <p:spPr>
              <a:xfrm>
                <a:off x="68851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9" name="Google Shape;12789;p17"/>
              <p:cNvSpPr/>
              <p:nvPr/>
            </p:nvSpPr>
            <p:spPr>
              <a:xfrm>
                <a:off x="6944375" y="13665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5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0" name="Google Shape;12790;p17"/>
              <p:cNvSpPr/>
              <p:nvPr/>
            </p:nvSpPr>
            <p:spPr>
              <a:xfrm>
                <a:off x="6944375" y="13665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5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1" name="Google Shape;12791;p17"/>
              <p:cNvSpPr/>
              <p:nvPr/>
            </p:nvSpPr>
            <p:spPr>
              <a:xfrm>
                <a:off x="7003600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667" y="868"/>
                      <a:pt x="868" y="701"/>
                      <a:pt x="868" y="434"/>
                    </a:cubicBezTo>
                    <a:cubicBezTo>
                      <a:pt x="868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2" name="Google Shape;12792;p17"/>
              <p:cNvSpPr/>
              <p:nvPr/>
            </p:nvSpPr>
            <p:spPr>
              <a:xfrm>
                <a:off x="6944375" y="12781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3" name="Google Shape;12793;p17"/>
              <p:cNvSpPr/>
              <p:nvPr/>
            </p:nvSpPr>
            <p:spPr>
              <a:xfrm>
                <a:off x="7003600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8" y="668"/>
                      <a:pt x="868" y="434"/>
                    </a:cubicBezTo>
                    <a:cubicBezTo>
                      <a:pt x="868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4" name="Google Shape;12794;p17"/>
              <p:cNvSpPr/>
              <p:nvPr/>
            </p:nvSpPr>
            <p:spPr>
              <a:xfrm>
                <a:off x="6973575" y="13223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7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5" name="Google Shape;12795;p17"/>
              <p:cNvSpPr/>
              <p:nvPr/>
            </p:nvSpPr>
            <p:spPr>
              <a:xfrm>
                <a:off x="6944375" y="13665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5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6" name="Google Shape;12796;p17"/>
              <p:cNvSpPr/>
              <p:nvPr/>
            </p:nvSpPr>
            <p:spPr>
              <a:xfrm>
                <a:off x="7003600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667" y="868"/>
                      <a:pt x="868" y="701"/>
                      <a:pt x="868" y="434"/>
                    </a:cubicBezTo>
                    <a:cubicBezTo>
                      <a:pt x="868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7" name="Google Shape;12797;p17"/>
              <p:cNvSpPr/>
              <p:nvPr/>
            </p:nvSpPr>
            <p:spPr>
              <a:xfrm>
                <a:off x="6973575" y="1499963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7" y="1"/>
                    </a:moveTo>
                    <a:cubicBezTo>
                      <a:pt x="201" y="1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6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8" name="Google Shape;12798;p17"/>
              <p:cNvSpPr/>
              <p:nvPr/>
            </p:nvSpPr>
            <p:spPr>
              <a:xfrm>
                <a:off x="6914375" y="14999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6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9" name="Google Shape;12799;p17"/>
              <p:cNvSpPr/>
              <p:nvPr/>
            </p:nvSpPr>
            <p:spPr>
              <a:xfrm>
                <a:off x="6944375" y="1454938"/>
                <a:ext cx="217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901" extrusionOk="0">
                    <a:moveTo>
                      <a:pt x="435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5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0" name="Google Shape;12800;p17"/>
              <p:cNvSpPr/>
              <p:nvPr/>
            </p:nvSpPr>
            <p:spPr>
              <a:xfrm>
                <a:off x="6973575" y="14107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67" y="0"/>
                    </a:moveTo>
                    <a:cubicBezTo>
                      <a:pt x="201" y="0"/>
                      <a:pt x="0" y="200"/>
                      <a:pt x="0" y="434"/>
                    </a:cubicBezTo>
                    <a:cubicBezTo>
                      <a:pt x="0" y="701"/>
                      <a:pt x="201" y="901"/>
                      <a:pt x="467" y="901"/>
                    </a:cubicBezTo>
                    <a:cubicBezTo>
                      <a:pt x="701" y="901"/>
                      <a:pt x="901" y="701"/>
                      <a:pt x="901" y="434"/>
                    </a:cubicBezTo>
                    <a:cubicBezTo>
                      <a:pt x="901" y="200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1" name="Google Shape;12801;p17"/>
              <p:cNvSpPr/>
              <p:nvPr/>
            </p:nvSpPr>
            <p:spPr>
              <a:xfrm>
                <a:off x="6914375" y="1410738"/>
                <a:ext cx="225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1" extrusionOk="0">
                    <a:moveTo>
                      <a:pt x="467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701"/>
                      <a:pt x="200" y="901"/>
                      <a:pt x="467" y="901"/>
                    </a:cubicBezTo>
                    <a:cubicBezTo>
                      <a:pt x="701" y="901"/>
                      <a:pt x="901" y="701"/>
                      <a:pt x="901" y="434"/>
                    </a:cubicBezTo>
                    <a:cubicBezTo>
                      <a:pt x="901" y="200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2" name="Google Shape;12802;p17"/>
              <p:cNvSpPr/>
              <p:nvPr/>
            </p:nvSpPr>
            <p:spPr>
              <a:xfrm>
                <a:off x="6973575" y="1588363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7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3" name="Google Shape;12803;p17"/>
              <p:cNvSpPr/>
              <p:nvPr/>
            </p:nvSpPr>
            <p:spPr>
              <a:xfrm>
                <a:off x="6914375" y="15883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4" name="Google Shape;12804;p17"/>
              <p:cNvSpPr/>
              <p:nvPr/>
            </p:nvSpPr>
            <p:spPr>
              <a:xfrm>
                <a:off x="6944375" y="15441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5" name="Google Shape;12805;p17"/>
              <p:cNvSpPr/>
              <p:nvPr/>
            </p:nvSpPr>
            <p:spPr>
              <a:xfrm>
                <a:off x="6973575" y="1499963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7" y="1"/>
                    </a:moveTo>
                    <a:cubicBezTo>
                      <a:pt x="201" y="1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6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6" name="Google Shape;12806;p17"/>
              <p:cNvSpPr/>
              <p:nvPr/>
            </p:nvSpPr>
            <p:spPr>
              <a:xfrm>
                <a:off x="6914375" y="14999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6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7" name="Google Shape;12807;p17"/>
              <p:cNvSpPr/>
              <p:nvPr/>
            </p:nvSpPr>
            <p:spPr>
              <a:xfrm>
                <a:off x="6973575" y="1676763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7" y="0"/>
                    </a:moveTo>
                    <a:cubicBezTo>
                      <a:pt x="201" y="0"/>
                      <a:pt x="0" y="200"/>
                      <a:pt x="0" y="434"/>
                    </a:cubicBezTo>
                    <a:cubicBezTo>
                      <a:pt x="0" y="667"/>
                      <a:pt x="201" y="868"/>
                      <a:pt x="467" y="868"/>
                    </a:cubicBezTo>
                    <a:cubicBezTo>
                      <a:pt x="701" y="868"/>
                      <a:pt x="901" y="667"/>
                      <a:pt x="901" y="434"/>
                    </a:cubicBezTo>
                    <a:cubicBezTo>
                      <a:pt x="901" y="200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8" name="Google Shape;12808;p17"/>
              <p:cNvSpPr/>
              <p:nvPr/>
            </p:nvSpPr>
            <p:spPr>
              <a:xfrm>
                <a:off x="6914375" y="16767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67" y="868"/>
                    </a:cubicBezTo>
                    <a:cubicBezTo>
                      <a:pt x="701" y="868"/>
                      <a:pt x="901" y="667"/>
                      <a:pt x="901" y="434"/>
                    </a:cubicBezTo>
                    <a:cubicBezTo>
                      <a:pt x="901" y="200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9" name="Google Shape;12809;p17"/>
              <p:cNvSpPr/>
              <p:nvPr/>
            </p:nvSpPr>
            <p:spPr>
              <a:xfrm>
                <a:off x="6944375" y="16325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0" name="Google Shape;12810;p17"/>
              <p:cNvSpPr/>
              <p:nvPr/>
            </p:nvSpPr>
            <p:spPr>
              <a:xfrm>
                <a:off x="6973575" y="1588363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7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1" name="Google Shape;12811;p17"/>
              <p:cNvSpPr/>
              <p:nvPr/>
            </p:nvSpPr>
            <p:spPr>
              <a:xfrm>
                <a:off x="6914375" y="15883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2" name="Google Shape;12812;p17"/>
              <p:cNvSpPr/>
              <p:nvPr/>
            </p:nvSpPr>
            <p:spPr>
              <a:xfrm>
                <a:off x="6914375" y="14999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6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3" name="Google Shape;12813;p17"/>
              <p:cNvSpPr/>
              <p:nvPr/>
            </p:nvSpPr>
            <p:spPr>
              <a:xfrm>
                <a:off x="685600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4" name="Google Shape;12814;p17"/>
              <p:cNvSpPr/>
              <p:nvPr/>
            </p:nvSpPr>
            <p:spPr>
              <a:xfrm>
                <a:off x="68851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5" name="Google Shape;12815;p17"/>
              <p:cNvSpPr/>
              <p:nvPr/>
            </p:nvSpPr>
            <p:spPr>
              <a:xfrm>
                <a:off x="6914375" y="1410738"/>
                <a:ext cx="225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1" extrusionOk="0">
                    <a:moveTo>
                      <a:pt x="467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701"/>
                      <a:pt x="200" y="901"/>
                      <a:pt x="467" y="901"/>
                    </a:cubicBezTo>
                    <a:cubicBezTo>
                      <a:pt x="701" y="901"/>
                      <a:pt x="901" y="701"/>
                      <a:pt x="901" y="434"/>
                    </a:cubicBezTo>
                    <a:cubicBezTo>
                      <a:pt x="901" y="200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6" name="Google Shape;12816;p17"/>
              <p:cNvSpPr/>
              <p:nvPr/>
            </p:nvSpPr>
            <p:spPr>
              <a:xfrm>
                <a:off x="6856000" y="14107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667" y="901"/>
                      <a:pt x="867" y="701"/>
                      <a:pt x="867" y="434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7" name="Google Shape;12817;p17"/>
              <p:cNvSpPr/>
              <p:nvPr/>
            </p:nvSpPr>
            <p:spPr>
              <a:xfrm>
                <a:off x="6914375" y="15883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8" name="Google Shape;12818;p17"/>
              <p:cNvSpPr/>
              <p:nvPr/>
            </p:nvSpPr>
            <p:spPr>
              <a:xfrm>
                <a:off x="685600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9" name="Google Shape;12819;p17"/>
              <p:cNvSpPr/>
              <p:nvPr/>
            </p:nvSpPr>
            <p:spPr>
              <a:xfrm>
                <a:off x="6885175" y="15441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0" name="Google Shape;12820;p17"/>
              <p:cNvSpPr/>
              <p:nvPr/>
            </p:nvSpPr>
            <p:spPr>
              <a:xfrm>
                <a:off x="6914375" y="14999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6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1" name="Google Shape;12821;p17"/>
              <p:cNvSpPr/>
              <p:nvPr/>
            </p:nvSpPr>
            <p:spPr>
              <a:xfrm>
                <a:off x="685600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2" name="Google Shape;12822;p17"/>
              <p:cNvSpPr/>
              <p:nvPr/>
            </p:nvSpPr>
            <p:spPr>
              <a:xfrm>
                <a:off x="6914375" y="16767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67" y="868"/>
                    </a:cubicBezTo>
                    <a:cubicBezTo>
                      <a:pt x="701" y="868"/>
                      <a:pt x="901" y="667"/>
                      <a:pt x="901" y="434"/>
                    </a:cubicBezTo>
                    <a:cubicBezTo>
                      <a:pt x="901" y="200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3" name="Google Shape;12823;p17"/>
              <p:cNvSpPr/>
              <p:nvPr/>
            </p:nvSpPr>
            <p:spPr>
              <a:xfrm>
                <a:off x="6856000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667" y="868"/>
                      <a:pt x="867" y="667"/>
                      <a:pt x="867" y="434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4" name="Google Shape;12824;p17"/>
              <p:cNvSpPr/>
              <p:nvPr/>
            </p:nvSpPr>
            <p:spPr>
              <a:xfrm>
                <a:off x="6885175" y="16325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5" name="Google Shape;12825;p17"/>
              <p:cNvSpPr/>
              <p:nvPr/>
            </p:nvSpPr>
            <p:spPr>
              <a:xfrm>
                <a:off x="6914375" y="15883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6" name="Google Shape;12826;p17"/>
              <p:cNvSpPr/>
              <p:nvPr/>
            </p:nvSpPr>
            <p:spPr>
              <a:xfrm>
                <a:off x="685600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7" name="Google Shape;12827;p17"/>
              <p:cNvSpPr/>
              <p:nvPr/>
            </p:nvSpPr>
            <p:spPr>
              <a:xfrm>
                <a:off x="685600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8" name="Google Shape;12828;p17"/>
              <p:cNvSpPr/>
              <p:nvPr/>
            </p:nvSpPr>
            <p:spPr>
              <a:xfrm>
                <a:off x="6796775" y="14999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9" name="Google Shape;12829;p17"/>
              <p:cNvSpPr/>
              <p:nvPr/>
            </p:nvSpPr>
            <p:spPr>
              <a:xfrm>
                <a:off x="68259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701" y="901"/>
                      <a:pt x="868" y="701"/>
                      <a:pt x="868" y="467"/>
                    </a:cubicBezTo>
                    <a:cubicBezTo>
                      <a:pt x="868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0" name="Google Shape;12830;p17"/>
              <p:cNvSpPr/>
              <p:nvPr/>
            </p:nvSpPr>
            <p:spPr>
              <a:xfrm>
                <a:off x="6856000" y="14107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667" y="901"/>
                      <a:pt x="867" y="701"/>
                      <a:pt x="867" y="434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1" name="Google Shape;12831;p17"/>
              <p:cNvSpPr/>
              <p:nvPr/>
            </p:nvSpPr>
            <p:spPr>
              <a:xfrm>
                <a:off x="6796775" y="1410738"/>
                <a:ext cx="217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2" name="Google Shape;12832;p17"/>
              <p:cNvSpPr/>
              <p:nvPr/>
            </p:nvSpPr>
            <p:spPr>
              <a:xfrm>
                <a:off x="685600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3" name="Google Shape;12833;p17"/>
              <p:cNvSpPr/>
              <p:nvPr/>
            </p:nvSpPr>
            <p:spPr>
              <a:xfrm>
                <a:off x="6796775" y="15883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4" name="Google Shape;12834;p17"/>
              <p:cNvSpPr/>
              <p:nvPr/>
            </p:nvSpPr>
            <p:spPr>
              <a:xfrm>
                <a:off x="6825975" y="15441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5" name="Google Shape;12835;p17"/>
              <p:cNvSpPr/>
              <p:nvPr/>
            </p:nvSpPr>
            <p:spPr>
              <a:xfrm>
                <a:off x="685600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6" name="Google Shape;12836;p17"/>
              <p:cNvSpPr/>
              <p:nvPr/>
            </p:nvSpPr>
            <p:spPr>
              <a:xfrm>
                <a:off x="6796775" y="14999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7" name="Google Shape;12837;p17"/>
              <p:cNvSpPr/>
              <p:nvPr/>
            </p:nvSpPr>
            <p:spPr>
              <a:xfrm>
                <a:off x="6856000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667" y="868"/>
                      <a:pt x="867" y="667"/>
                      <a:pt x="867" y="434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8" name="Google Shape;12838;p17"/>
              <p:cNvSpPr/>
              <p:nvPr/>
            </p:nvSpPr>
            <p:spPr>
              <a:xfrm>
                <a:off x="6796775" y="16767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667"/>
                      <a:pt x="201" y="868"/>
                      <a:pt x="434" y="868"/>
                    </a:cubicBezTo>
                    <a:cubicBezTo>
                      <a:pt x="668" y="868"/>
                      <a:pt x="868" y="667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9" name="Google Shape;12839;p17"/>
              <p:cNvSpPr/>
              <p:nvPr/>
            </p:nvSpPr>
            <p:spPr>
              <a:xfrm>
                <a:off x="6825975" y="16325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0" name="Google Shape;12840;p17"/>
              <p:cNvSpPr/>
              <p:nvPr/>
            </p:nvSpPr>
            <p:spPr>
              <a:xfrm>
                <a:off x="685600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1" name="Google Shape;12841;p17"/>
              <p:cNvSpPr/>
              <p:nvPr/>
            </p:nvSpPr>
            <p:spPr>
              <a:xfrm>
                <a:off x="6796775" y="15883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2" name="Google Shape;12842;p17"/>
              <p:cNvSpPr/>
              <p:nvPr/>
            </p:nvSpPr>
            <p:spPr>
              <a:xfrm>
                <a:off x="6796775" y="14999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3" name="Google Shape;12843;p17"/>
              <p:cNvSpPr/>
              <p:nvPr/>
            </p:nvSpPr>
            <p:spPr>
              <a:xfrm>
                <a:off x="67375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4" name="Google Shape;12844;p17"/>
              <p:cNvSpPr/>
              <p:nvPr/>
            </p:nvSpPr>
            <p:spPr>
              <a:xfrm>
                <a:off x="6796775" y="1410738"/>
                <a:ext cx="217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5" name="Google Shape;12845;p17"/>
              <p:cNvSpPr/>
              <p:nvPr/>
            </p:nvSpPr>
            <p:spPr>
              <a:xfrm>
                <a:off x="6796775" y="15883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6" name="Google Shape;12846;p17"/>
              <p:cNvSpPr/>
              <p:nvPr/>
            </p:nvSpPr>
            <p:spPr>
              <a:xfrm>
                <a:off x="67375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7" name="Google Shape;12847;p17"/>
              <p:cNvSpPr/>
              <p:nvPr/>
            </p:nvSpPr>
            <p:spPr>
              <a:xfrm>
                <a:off x="6766750" y="1544163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701" y="868"/>
                      <a:pt x="902" y="668"/>
                      <a:pt x="902" y="434"/>
                    </a:cubicBezTo>
                    <a:cubicBezTo>
                      <a:pt x="902" y="201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8" name="Google Shape;12848;p17"/>
              <p:cNvSpPr/>
              <p:nvPr/>
            </p:nvSpPr>
            <p:spPr>
              <a:xfrm>
                <a:off x="6796775" y="14999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9" name="Google Shape;12849;p17"/>
              <p:cNvSpPr/>
              <p:nvPr/>
            </p:nvSpPr>
            <p:spPr>
              <a:xfrm>
                <a:off x="67375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0" name="Google Shape;12850;p17"/>
              <p:cNvSpPr/>
              <p:nvPr/>
            </p:nvSpPr>
            <p:spPr>
              <a:xfrm>
                <a:off x="6796775" y="16767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667"/>
                      <a:pt x="201" y="868"/>
                      <a:pt x="434" y="868"/>
                    </a:cubicBezTo>
                    <a:cubicBezTo>
                      <a:pt x="668" y="868"/>
                      <a:pt x="868" y="667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1" name="Google Shape;12851;p17"/>
              <p:cNvSpPr/>
              <p:nvPr/>
            </p:nvSpPr>
            <p:spPr>
              <a:xfrm>
                <a:off x="6737575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0"/>
                      <a:pt x="0" y="434"/>
                    </a:cubicBezTo>
                    <a:cubicBezTo>
                      <a:pt x="0" y="667"/>
                      <a:pt x="201" y="868"/>
                      <a:pt x="434" y="868"/>
                    </a:cubicBezTo>
                    <a:cubicBezTo>
                      <a:pt x="668" y="868"/>
                      <a:pt x="868" y="667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2" name="Google Shape;12852;p17"/>
              <p:cNvSpPr/>
              <p:nvPr/>
            </p:nvSpPr>
            <p:spPr>
              <a:xfrm>
                <a:off x="6766750" y="1632563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701" y="868"/>
                      <a:pt x="902" y="668"/>
                      <a:pt x="902" y="434"/>
                    </a:cubicBezTo>
                    <a:cubicBezTo>
                      <a:pt x="902" y="201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3" name="Google Shape;12853;p17"/>
              <p:cNvSpPr/>
              <p:nvPr/>
            </p:nvSpPr>
            <p:spPr>
              <a:xfrm>
                <a:off x="6796775" y="15883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4" name="Google Shape;12854;p17"/>
              <p:cNvSpPr/>
              <p:nvPr/>
            </p:nvSpPr>
            <p:spPr>
              <a:xfrm>
                <a:off x="67375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5" name="Google Shape;12855;p17"/>
              <p:cNvSpPr/>
              <p:nvPr/>
            </p:nvSpPr>
            <p:spPr>
              <a:xfrm>
                <a:off x="67375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6" name="Google Shape;12856;p17"/>
              <p:cNvSpPr/>
              <p:nvPr/>
            </p:nvSpPr>
            <p:spPr>
              <a:xfrm>
                <a:off x="66783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7" name="Google Shape;12857;p17"/>
              <p:cNvSpPr/>
              <p:nvPr/>
            </p:nvSpPr>
            <p:spPr>
              <a:xfrm>
                <a:off x="67375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8" name="Google Shape;12858;p17"/>
              <p:cNvSpPr/>
              <p:nvPr/>
            </p:nvSpPr>
            <p:spPr>
              <a:xfrm>
                <a:off x="66783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9" name="Google Shape;12859;p17"/>
              <p:cNvSpPr/>
              <p:nvPr/>
            </p:nvSpPr>
            <p:spPr>
              <a:xfrm>
                <a:off x="6707550" y="1544163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68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0" name="Google Shape;12860;p17"/>
              <p:cNvSpPr/>
              <p:nvPr/>
            </p:nvSpPr>
            <p:spPr>
              <a:xfrm>
                <a:off x="67375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1" name="Google Shape;12861;p17"/>
              <p:cNvSpPr/>
              <p:nvPr/>
            </p:nvSpPr>
            <p:spPr>
              <a:xfrm>
                <a:off x="66783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2" name="Google Shape;12862;p17"/>
              <p:cNvSpPr/>
              <p:nvPr/>
            </p:nvSpPr>
            <p:spPr>
              <a:xfrm>
                <a:off x="6737575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0"/>
                      <a:pt x="0" y="434"/>
                    </a:cubicBezTo>
                    <a:cubicBezTo>
                      <a:pt x="0" y="667"/>
                      <a:pt x="201" y="868"/>
                      <a:pt x="434" y="868"/>
                    </a:cubicBezTo>
                    <a:cubicBezTo>
                      <a:pt x="668" y="868"/>
                      <a:pt x="868" y="667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3" name="Google Shape;12863;p17"/>
              <p:cNvSpPr/>
              <p:nvPr/>
            </p:nvSpPr>
            <p:spPr>
              <a:xfrm>
                <a:off x="6678375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667" y="868"/>
                      <a:pt x="867" y="667"/>
                      <a:pt x="867" y="434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4" name="Google Shape;12864;p17"/>
              <p:cNvSpPr/>
              <p:nvPr/>
            </p:nvSpPr>
            <p:spPr>
              <a:xfrm>
                <a:off x="6707550" y="1632563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68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5" name="Google Shape;12865;p17"/>
              <p:cNvSpPr/>
              <p:nvPr/>
            </p:nvSpPr>
            <p:spPr>
              <a:xfrm>
                <a:off x="67375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6" name="Google Shape;12866;p17"/>
              <p:cNvSpPr/>
              <p:nvPr/>
            </p:nvSpPr>
            <p:spPr>
              <a:xfrm>
                <a:off x="66783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7" name="Google Shape;12867;p17"/>
              <p:cNvSpPr/>
              <p:nvPr/>
            </p:nvSpPr>
            <p:spPr>
              <a:xfrm>
                <a:off x="66783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8" name="Google Shape;12868;p17"/>
              <p:cNvSpPr/>
              <p:nvPr/>
            </p:nvSpPr>
            <p:spPr>
              <a:xfrm>
                <a:off x="661915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9" name="Google Shape;12869;p17"/>
              <p:cNvSpPr/>
              <p:nvPr/>
            </p:nvSpPr>
            <p:spPr>
              <a:xfrm>
                <a:off x="66783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0" name="Google Shape;12870;p17"/>
              <p:cNvSpPr/>
              <p:nvPr/>
            </p:nvSpPr>
            <p:spPr>
              <a:xfrm>
                <a:off x="66191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1" name="Google Shape;12871;p17"/>
              <p:cNvSpPr/>
              <p:nvPr/>
            </p:nvSpPr>
            <p:spPr>
              <a:xfrm>
                <a:off x="6649175" y="15441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2" name="Google Shape;12872;p17"/>
              <p:cNvSpPr/>
              <p:nvPr/>
            </p:nvSpPr>
            <p:spPr>
              <a:xfrm>
                <a:off x="66783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3" name="Google Shape;12873;p17"/>
              <p:cNvSpPr/>
              <p:nvPr/>
            </p:nvSpPr>
            <p:spPr>
              <a:xfrm>
                <a:off x="661915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4" name="Google Shape;12874;p17"/>
              <p:cNvSpPr/>
              <p:nvPr/>
            </p:nvSpPr>
            <p:spPr>
              <a:xfrm>
                <a:off x="6678375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667" y="868"/>
                      <a:pt x="867" y="667"/>
                      <a:pt x="867" y="434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5" name="Google Shape;12875;p17"/>
              <p:cNvSpPr/>
              <p:nvPr/>
            </p:nvSpPr>
            <p:spPr>
              <a:xfrm>
                <a:off x="6619150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667"/>
                      <a:pt x="201" y="868"/>
                      <a:pt x="434" y="868"/>
                    </a:cubicBezTo>
                    <a:cubicBezTo>
                      <a:pt x="701" y="868"/>
                      <a:pt x="868" y="667"/>
                      <a:pt x="868" y="434"/>
                    </a:cubicBezTo>
                    <a:cubicBezTo>
                      <a:pt x="868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6" name="Google Shape;12876;p17"/>
              <p:cNvSpPr/>
              <p:nvPr/>
            </p:nvSpPr>
            <p:spPr>
              <a:xfrm>
                <a:off x="6649175" y="16325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7" name="Google Shape;12877;p17"/>
              <p:cNvSpPr/>
              <p:nvPr/>
            </p:nvSpPr>
            <p:spPr>
              <a:xfrm>
                <a:off x="66783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8" name="Google Shape;12878;p17"/>
              <p:cNvSpPr/>
              <p:nvPr/>
            </p:nvSpPr>
            <p:spPr>
              <a:xfrm>
                <a:off x="66191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9" name="Google Shape;12879;p17"/>
              <p:cNvSpPr/>
              <p:nvPr/>
            </p:nvSpPr>
            <p:spPr>
              <a:xfrm>
                <a:off x="661915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0" name="Google Shape;12880;p17"/>
              <p:cNvSpPr/>
              <p:nvPr/>
            </p:nvSpPr>
            <p:spPr>
              <a:xfrm>
                <a:off x="6559950" y="14999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1" name="Google Shape;12881;p17"/>
              <p:cNvSpPr/>
              <p:nvPr/>
            </p:nvSpPr>
            <p:spPr>
              <a:xfrm>
                <a:off x="66191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2" name="Google Shape;12882;p17"/>
              <p:cNvSpPr/>
              <p:nvPr/>
            </p:nvSpPr>
            <p:spPr>
              <a:xfrm>
                <a:off x="6559950" y="15883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3" name="Google Shape;12883;p17"/>
              <p:cNvSpPr/>
              <p:nvPr/>
            </p:nvSpPr>
            <p:spPr>
              <a:xfrm>
                <a:off x="6589975" y="15441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4" name="Google Shape;12884;p17"/>
              <p:cNvSpPr/>
              <p:nvPr/>
            </p:nvSpPr>
            <p:spPr>
              <a:xfrm>
                <a:off x="661915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5" name="Google Shape;12885;p17"/>
              <p:cNvSpPr/>
              <p:nvPr/>
            </p:nvSpPr>
            <p:spPr>
              <a:xfrm>
                <a:off x="6559950" y="14999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6" name="Google Shape;12886;p17"/>
              <p:cNvSpPr/>
              <p:nvPr/>
            </p:nvSpPr>
            <p:spPr>
              <a:xfrm>
                <a:off x="6619150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667"/>
                      <a:pt x="201" y="868"/>
                      <a:pt x="434" y="868"/>
                    </a:cubicBezTo>
                    <a:cubicBezTo>
                      <a:pt x="701" y="868"/>
                      <a:pt x="868" y="667"/>
                      <a:pt x="868" y="434"/>
                    </a:cubicBezTo>
                    <a:cubicBezTo>
                      <a:pt x="868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7" name="Google Shape;12887;p17"/>
              <p:cNvSpPr/>
              <p:nvPr/>
            </p:nvSpPr>
            <p:spPr>
              <a:xfrm>
                <a:off x="6559950" y="16767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701" y="868"/>
                      <a:pt x="901" y="667"/>
                      <a:pt x="901" y="434"/>
                    </a:cubicBezTo>
                    <a:cubicBezTo>
                      <a:pt x="901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8" name="Google Shape;12888;p17"/>
              <p:cNvSpPr/>
              <p:nvPr/>
            </p:nvSpPr>
            <p:spPr>
              <a:xfrm>
                <a:off x="6589975" y="16325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9" name="Google Shape;12889;p17"/>
              <p:cNvSpPr/>
              <p:nvPr/>
            </p:nvSpPr>
            <p:spPr>
              <a:xfrm>
                <a:off x="66191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0" name="Google Shape;12890;p17"/>
              <p:cNvSpPr/>
              <p:nvPr/>
            </p:nvSpPr>
            <p:spPr>
              <a:xfrm>
                <a:off x="6559950" y="15883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1" name="Google Shape;12891;p17"/>
              <p:cNvSpPr/>
              <p:nvPr/>
            </p:nvSpPr>
            <p:spPr>
              <a:xfrm>
                <a:off x="6559950" y="14999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2" name="Google Shape;12892;p17"/>
              <p:cNvSpPr/>
              <p:nvPr/>
            </p:nvSpPr>
            <p:spPr>
              <a:xfrm>
                <a:off x="6559950" y="15883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3" name="Google Shape;12893;p17"/>
              <p:cNvSpPr/>
              <p:nvPr/>
            </p:nvSpPr>
            <p:spPr>
              <a:xfrm>
                <a:off x="65015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8" y="668"/>
                      <a:pt x="868" y="434"/>
                    </a:cubicBezTo>
                    <a:cubicBezTo>
                      <a:pt x="868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4" name="Google Shape;12894;p17"/>
              <p:cNvSpPr/>
              <p:nvPr/>
            </p:nvSpPr>
            <p:spPr>
              <a:xfrm>
                <a:off x="6559950" y="14999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5" name="Google Shape;12895;p17"/>
              <p:cNvSpPr/>
              <p:nvPr/>
            </p:nvSpPr>
            <p:spPr>
              <a:xfrm>
                <a:off x="6559950" y="16767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701" y="868"/>
                      <a:pt x="901" y="667"/>
                      <a:pt x="901" y="434"/>
                    </a:cubicBezTo>
                    <a:cubicBezTo>
                      <a:pt x="901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6" name="Google Shape;12896;p17"/>
              <p:cNvSpPr/>
              <p:nvPr/>
            </p:nvSpPr>
            <p:spPr>
              <a:xfrm>
                <a:off x="6501575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667" y="868"/>
                      <a:pt x="868" y="667"/>
                      <a:pt x="868" y="434"/>
                    </a:cubicBezTo>
                    <a:cubicBezTo>
                      <a:pt x="868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7" name="Google Shape;12897;p17"/>
              <p:cNvSpPr/>
              <p:nvPr/>
            </p:nvSpPr>
            <p:spPr>
              <a:xfrm>
                <a:off x="6530750" y="16325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8" name="Google Shape;12898;p17"/>
              <p:cNvSpPr/>
              <p:nvPr/>
            </p:nvSpPr>
            <p:spPr>
              <a:xfrm>
                <a:off x="6559950" y="15883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9" name="Google Shape;12899;p17"/>
              <p:cNvSpPr/>
              <p:nvPr/>
            </p:nvSpPr>
            <p:spPr>
              <a:xfrm>
                <a:off x="65015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8" y="668"/>
                      <a:pt x="868" y="434"/>
                    </a:cubicBezTo>
                    <a:cubicBezTo>
                      <a:pt x="868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0" name="Google Shape;12900;p17"/>
              <p:cNvSpPr/>
              <p:nvPr/>
            </p:nvSpPr>
            <p:spPr>
              <a:xfrm>
                <a:off x="65015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8" y="668"/>
                      <a:pt x="868" y="434"/>
                    </a:cubicBezTo>
                    <a:cubicBezTo>
                      <a:pt x="868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1" name="Google Shape;12901;p17"/>
              <p:cNvSpPr/>
              <p:nvPr/>
            </p:nvSpPr>
            <p:spPr>
              <a:xfrm>
                <a:off x="6442350" y="15883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2" name="Google Shape;12902;p17"/>
              <p:cNvSpPr/>
              <p:nvPr/>
            </p:nvSpPr>
            <p:spPr>
              <a:xfrm>
                <a:off x="6501575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667" y="868"/>
                      <a:pt x="868" y="667"/>
                      <a:pt x="868" y="434"/>
                    </a:cubicBezTo>
                    <a:cubicBezTo>
                      <a:pt x="868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3" name="Google Shape;12903;p17"/>
              <p:cNvSpPr/>
              <p:nvPr/>
            </p:nvSpPr>
            <p:spPr>
              <a:xfrm>
                <a:off x="6442350" y="16767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667"/>
                      <a:pt x="201" y="868"/>
                      <a:pt x="435" y="868"/>
                    </a:cubicBezTo>
                    <a:cubicBezTo>
                      <a:pt x="668" y="868"/>
                      <a:pt x="868" y="667"/>
                      <a:pt x="868" y="434"/>
                    </a:cubicBezTo>
                    <a:cubicBezTo>
                      <a:pt x="868" y="200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4" name="Google Shape;12904;p17"/>
              <p:cNvSpPr/>
              <p:nvPr/>
            </p:nvSpPr>
            <p:spPr>
              <a:xfrm>
                <a:off x="6471550" y="16325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5" name="Google Shape;12905;p17"/>
              <p:cNvSpPr/>
              <p:nvPr/>
            </p:nvSpPr>
            <p:spPr>
              <a:xfrm>
                <a:off x="65015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8" y="668"/>
                      <a:pt x="868" y="434"/>
                    </a:cubicBezTo>
                    <a:cubicBezTo>
                      <a:pt x="868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6" name="Google Shape;12906;p17"/>
              <p:cNvSpPr/>
              <p:nvPr/>
            </p:nvSpPr>
            <p:spPr>
              <a:xfrm>
                <a:off x="6442350" y="15883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7" name="Google Shape;12907;p17"/>
              <p:cNvSpPr/>
              <p:nvPr/>
            </p:nvSpPr>
            <p:spPr>
              <a:xfrm>
                <a:off x="6442350" y="15883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8" name="Google Shape;12908;p17"/>
              <p:cNvSpPr/>
              <p:nvPr/>
            </p:nvSpPr>
            <p:spPr>
              <a:xfrm>
                <a:off x="63831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9" name="Google Shape;12909;p17"/>
              <p:cNvSpPr/>
              <p:nvPr/>
            </p:nvSpPr>
            <p:spPr>
              <a:xfrm>
                <a:off x="6442350" y="16767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667"/>
                      <a:pt x="201" y="868"/>
                      <a:pt x="435" y="868"/>
                    </a:cubicBezTo>
                    <a:cubicBezTo>
                      <a:pt x="668" y="868"/>
                      <a:pt x="868" y="667"/>
                      <a:pt x="868" y="434"/>
                    </a:cubicBezTo>
                    <a:cubicBezTo>
                      <a:pt x="868" y="200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0" name="Google Shape;12910;p17"/>
              <p:cNvSpPr/>
              <p:nvPr/>
            </p:nvSpPr>
            <p:spPr>
              <a:xfrm>
                <a:off x="6383150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667"/>
                      <a:pt x="201" y="868"/>
                      <a:pt x="434" y="868"/>
                    </a:cubicBezTo>
                    <a:cubicBezTo>
                      <a:pt x="668" y="868"/>
                      <a:pt x="868" y="667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1" name="Google Shape;12911;p17"/>
              <p:cNvSpPr/>
              <p:nvPr/>
            </p:nvSpPr>
            <p:spPr>
              <a:xfrm>
                <a:off x="6412350" y="16325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2" name="Google Shape;12912;p17"/>
              <p:cNvSpPr/>
              <p:nvPr/>
            </p:nvSpPr>
            <p:spPr>
              <a:xfrm>
                <a:off x="6442350" y="15883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3" name="Google Shape;12913;p17"/>
              <p:cNvSpPr/>
              <p:nvPr/>
            </p:nvSpPr>
            <p:spPr>
              <a:xfrm>
                <a:off x="63831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4" name="Google Shape;12914;p17"/>
              <p:cNvSpPr/>
              <p:nvPr/>
            </p:nvSpPr>
            <p:spPr>
              <a:xfrm>
                <a:off x="63831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5" name="Google Shape;12915;p17"/>
              <p:cNvSpPr/>
              <p:nvPr/>
            </p:nvSpPr>
            <p:spPr>
              <a:xfrm>
                <a:off x="63239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8" y="668"/>
                      <a:pt x="868" y="434"/>
                    </a:cubicBezTo>
                    <a:cubicBezTo>
                      <a:pt x="868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6" name="Google Shape;12916;p17"/>
              <p:cNvSpPr/>
              <p:nvPr/>
            </p:nvSpPr>
            <p:spPr>
              <a:xfrm>
                <a:off x="6383150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667"/>
                      <a:pt x="201" y="868"/>
                      <a:pt x="434" y="868"/>
                    </a:cubicBezTo>
                    <a:cubicBezTo>
                      <a:pt x="668" y="868"/>
                      <a:pt x="868" y="667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7" name="Google Shape;12917;p17"/>
              <p:cNvSpPr/>
              <p:nvPr/>
            </p:nvSpPr>
            <p:spPr>
              <a:xfrm>
                <a:off x="6323950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667" y="868"/>
                      <a:pt x="868" y="667"/>
                      <a:pt x="868" y="434"/>
                    </a:cubicBezTo>
                    <a:cubicBezTo>
                      <a:pt x="868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8" name="Google Shape;12918;p17"/>
              <p:cNvSpPr/>
              <p:nvPr/>
            </p:nvSpPr>
            <p:spPr>
              <a:xfrm>
                <a:off x="6353125" y="1632563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68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9" name="Google Shape;12919;p17"/>
              <p:cNvSpPr/>
              <p:nvPr/>
            </p:nvSpPr>
            <p:spPr>
              <a:xfrm>
                <a:off x="63831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0" name="Google Shape;12920;p17"/>
              <p:cNvSpPr/>
              <p:nvPr/>
            </p:nvSpPr>
            <p:spPr>
              <a:xfrm>
                <a:off x="63239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8" y="668"/>
                      <a:pt x="868" y="434"/>
                    </a:cubicBezTo>
                    <a:cubicBezTo>
                      <a:pt x="868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21" name="Google Shape;12921;p17"/>
            <p:cNvGrpSpPr/>
            <p:nvPr/>
          </p:nvGrpSpPr>
          <p:grpSpPr>
            <a:xfrm>
              <a:off x="5350843" y="-268677"/>
              <a:ext cx="1157540" cy="757762"/>
              <a:chOff x="6323950" y="1278138"/>
              <a:chExt cx="642150" cy="420325"/>
            </a:xfrm>
          </p:grpSpPr>
          <p:sp>
            <p:nvSpPr>
              <p:cNvPr id="12922" name="Google Shape;12922;p17"/>
              <p:cNvSpPr/>
              <p:nvPr/>
            </p:nvSpPr>
            <p:spPr>
              <a:xfrm>
                <a:off x="6353125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68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68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3" name="Google Shape;12923;p17"/>
              <p:cNvSpPr/>
              <p:nvPr/>
            </p:nvSpPr>
            <p:spPr>
              <a:xfrm>
                <a:off x="6412350" y="1454938"/>
                <a:ext cx="225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4" name="Google Shape;12924;p17"/>
              <p:cNvSpPr/>
              <p:nvPr/>
            </p:nvSpPr>
            <p:spPr>
              <a:xfrm>
                <a:off x="638315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5" name="Google Shape;12925;p17"/>
              <p:cNvSpPr/>
              <p:nvPr/>
            </p:nvSpPr>
            <p:spPr>
              <a:xfrm>
                <a:off x="6353125" y="1544163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68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6" name="Google Shape;12926;p17"/>
              <p:cNvSpPr/>
              <p:nvPr/>
            </p:nvSpPr>
            <p:spPr>
              <a:xfrm>
                <a:off x="6412350" y="15441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7" name="Google Shape;12927;p17"/>
              <p:cNvSpPr/>
              <p:nvPr/>
            </p:nvSpPr>
            <p:spPr>
              <a:xfrm>
                <a:off x="6353125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68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8" name="Google Shape;12928;p17"/>
              <p:cNvSpPr/>
              <p:nvPr/>
            </p:nvSpPr>
            <p:spPr>
              <a:xfrm>
                <a:off x="6412350" y="1366538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9" name="Google Shape;12929;p17"/>
              <p:cNvSpPr/>
              <p:nvPr/>
            </p:nvSpPr>
            <p:spPr>
              <a:xfrm>
                <a:off x="6383150" y="14107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0" name="Google Shape;12930;p17"/>
              <p:cNvSpPr/>
              <p:nvPr/>
            </p:nvSpPr>
            <p:spPr>
              <a:xfrm>
                <a:off x="6353125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68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68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1" name="Google Shape;12931;p17"/>
              <p:cNvSpPr/>
              <p:nvPr/>
            </p:nvSpPr>
            <p:spPr>
              <a:xfrm>
                <a:off x="6412350" y="1454938"/>
                <a:ext cx="225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2" name="Google Shape;12932;p17"/>
              <p:cNvSpPr/>
              <p:nvPr/>
            </p:nvSpPr>
            <p:spPr>
              <a:xfrm>
                <a:off x="6353125" y="12781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68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3" name="Google Shape;12933;p17"/>
              <p:cNvSpPr/>
              <p:nvPr/>
            </p:nvSpPr>
            <p:spPr>
              <a:xfrm>
                <a:off x="6412350" y="1278138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4" name="Google Shape;12934;p17"/>
              <p:cNvSpPr/>
              <p:nvPr/>
            </p:nvSpPr>
            <p:spPr>
              <a:xfrm>
                <a:off x="6383150" y="13223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5" name="Google Shape;12935;p17"/>
              <p:cNvSpPr/>
              <p:nvPr/>
            </p:nvSpPr>
            <p:spPr>
              <a:xfrm>
                <a:off x="6353125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68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6" name="Google Shape;12936;p17"/>
              <p:cNvSpPr/>
              <p:nvPr/>
            </p:nvSpPr>
            <p:spPr>
              <a:xfrm>
                <a:off x="6412350" y="1366538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7" name="Google Shape;12937;p17"/>
              <p:cNvSpPr/>
              <p:nvPr/>
            </p:nvSpPr>
            <p:spPr>
              <a:xfrm>
                <a:off x="6412350" y="1454938"/>
                <a:ext cx="225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8" name="Google Shape;12938;p17"/>
              <p:cNvSpPr/>
              <p:nvPr/>
            </p:nvSpPr>
            <p:spPr>
              <a:xfrm>
                <a:off x="6471550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0" y="200"/>
                      <a:pt x="0" y="467"/>
                    </a:cubicBezTo>
                    <a:cubicBezTo>
                      <a:pt x="0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9" name="Google Shape;12939;p17"/>
              <p:cNvSpPr/>
              <p:nvPr/>
            </p:nvSpPr>
            <p:spPr>
              <a:xfrm>
                <a:off x="6442350" y="14999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0" name="Google Shape;12940;p17"/>
              <p:cNvSpPr/>
              <p:nvPr/>
            </p:nvSpPr>
            <p:spPr>
              <a:xfrm>
                <a:off x="6412350" y="15441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1" name="Google Shape;12941;p17"/>
              <p:cNvSpPr/>
              <p:nvPr/>
            </p:nvSpPr>
            <p:spPr>
              <a:xfrm>
                <a:off x="6471550" y="15441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2" name="Google Shape;12942;p17"/>
              <p:cNvSpPr/>
              <p:nvPr/>
            </p:nvSpPr>
            <p:spPr>
              <a:xfrm>
                <a:off x="6412350" y="1366538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3" name="Google Shape;12943;p17"/>
              <p:cNvSpPr/>
              <p:nvPr/>
            </p:nvSpPr>
            <p:spPr>
              <a:xfrm>
                <a:off x="6471550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4" name="Google Shape;12944;p17"/>
              <p:cNvSpPr/>
              <p:nvPr/>
            </p:nvSpPr>
            <p:spPr>
              <a:xfrm>
                <a:off x="6442350" y="1410738"/>
                <a:ext cx="217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901" extrusionOk="0">
                    <a:moveTo>
                      <a:pt x="435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701"/>
                      <a:pt x="201" y="901"/>
                      <a:pt x="435" y="901"/>
                    </a:cubicBezTo>
                    <a:cubicBezTo>
                      <a:pt x="668" y="901"/>
                      <a:pt x="868" y="701"/>
                      <a:pt x="868" y="434"/>
                    </a:cubicBezTo>
                    <a:cubicBezTo>
                      <a:pt x="868" y="200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5" name="Google Shape;12945;p17"/>
              <p:cNvSpPr/>
              <p:nvPr/>
            </p:nvSpPr>
            <p:spPr>
              <a:xfrm>
                <a:off x="6412350" y="1454938"/>
                <a:ext cx="225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6" name="Google Shape;12946;p17"/>
              <p:cNvSpPr/>
              <p:nvPr/>
            </p:nvSpPr>
            <p:spPr>
              <a:xfrm>
                <a:off x="6471550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0" y="200"/>
                      <a:pt x="0" y="467"/>
                    </a:cubicBezTo>
                    <a:cubicBezTo>
                      <a:pt x="0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7" name="Google Shape;12947;p17"/>
              <p:cNvSpPr/>
              <p:nvPr/>
            </p:nvSpPr>
            <p:spPr>
              <a:xfrm>
                <a:off x="6412350" y="1278138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8" name="Google Shape;12948;p17"/>
              <p:cNvSpPr/>
              <p:nvPr/>
            </p:nvSpPr>
            <p:spPr>
              <a:xfrm>
                <a:off x="6471550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9" name="Google Shape;12949;p17"/>
              <p:cNvSpPr/>
              <p:nvPr/>
            </p:nvSpPr>
            <p:spPr>
              <a:xfrm>
                <a:off x="6442350" y="13223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0" name="Google Shape;12950;p17"/>
              <p:cNvSpPr/>
              <p:nvPr/>
            </p:nvSpPr>
            <p:spPr>
              <a:xfrm>
                <a:off x="6412350" y="1366538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1" name="Google Shape;12951;p17"/>
              <p:cNvSpPr/>
              <p:nvPr/>
            </p:nvSpPr>
            <p:spPr>
              <a:xfrm>
                <a:off x="6471550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2" name="Google Shape;12952;p17"/>
              <p:cNvSpPr/>
              <p:nvPr/>
            </p:nvSpPr>
            <p:spPr>
              <a:xfrm>
                <a:off x="6471550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0" y="200"/>
                      <a:pt x="0" y="467"/>
                    </a:cubicBezTo>
                    <a:cubicBezTo>
                      <a:pt x="0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3" name="Google Shape;12953;p17"/>
              <p:cNvSpPr/>
              <p:nvPr/>
            </p:nvSpPr>
            <p:spPr>
              <a:xfrm>
                <a:off x="6530750" y="1454938"/>
                <a:ext cx="217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4" name="Google Shape;12954;p17"/>
              <p:cNvSpPr/>
              <p:nvPr/>
            </p:nvSpPr>
            <p:spPr>
              <a:xfrm>
                <a:off x="65015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8" y="668"/>
                      <a:pt x="868" y="434"/>
                    </a:cubicBezTo>
                    <a:cubicBezTo>
                      <a:pt x="868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5" name="Google Shape;12955;p17"/>
              <p:cNvSpPr/>
              <p:nvPr/>
            </p:nvSpPr>
            <p:spPr>
              <a:xfrm>
                <a:off x="6471550" y="15441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6" name="Google Shape;12956;p17"/>
              <p:cNvSpPr/>
              <p:nvPr/>
            </p:nvSpPr>
            <p:spPr>
              <a:xfrm>
                <a:off x="6530750" y="15441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7" name="Google Shape;12957;p17"/>
              <p:cNvSpPr/>
              <p:nvPr/>
            </p:nvSpPr>
            <p:spPr>
              <a:xfrm>
                <a:off x="6471550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8" name="Google Shape;12958;p17"/>
              <p:cNvSpPr/>
              <p:nvPr/>
            </p:nvSpPr>
            <p:spPr>
              <a:xfrm>
                <a:off x="6530750" y="13665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9" name="Google Shape;12959;p17"/>
              <p:cNvSpPr/>
              <p:nvPr/>
            </p:nvSpPr>
            <p:spPr>
              <a:xfrm>
                <a:off x="6501575" y="14107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667" y="901"/>
                      <a:pt x="868" y="701"/>
                      <a:pt x="868" y="434"/>
                    </a:cubicBezTo>
                    <a:cubicBezTo>
                      <a:pt x="868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0" name="Google Shape;12960;p17"/>
              <p:cNvSpPr/>
              <p:nvPr/>
            </p:nvSpPr>
            <p:spPr>
              <a:xfrm>
                <a:off x="6471550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0" y="200"/>
                      <a:pt x="0" y="467"/>
                    </a:cubicBezTo>
                    <a:cubicBezTo>
                      <a:pt x="0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1" name="Google Shape;12961;p17"/>
              <p:cNvSpPr/>
              <p:nvPr/>
            </p:nvSpPr>
            <p:spPr>
              <a:xfrm>
                <a:off x="6530750" y="1454938"/>
                <a:ext cx="217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2" name="Google Shape;12962;p17"/>
              <p:cNvSpPr/>
              <p:nvPr/>
            </p:nvSpPr>
            <p:spPr>
              <a:xfrm>
                <a:off x="6471550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3" name="Google Shape;12963;p17"/>
              <p:cNvSpPr/>
              <p:nvPr/>
            </p:nvSpPr>
            <p:spPr>
              <a:xfrm>
                <a:off x="6530750" y="12781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4" name="Google Shape;12964;p17"/>
              <p:cNvSpPr/>
              <p:nvPr/>
            </p:nvSpPr>
            <p:spPr>
              <a:xfrm>
                <a:off x="6501575" y="13223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8" y="668"/>
                      <a:pt x="868" y="434"/>
                    </a:cubicBezTo>
                    <a:cubicBezTo>
                      <a:pt x="868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5" name="Google Shape;12965;p17"/>
              <p:cNvSpPr/>
              <p:nvPr/>
            </p:nvSpPr>
            <p:spPr>
              <a:xfrm>
                <a:off x="6471550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6" name="Google Shape;12966;p17"/>
              <p:cNvSpPr/>
              <p:nvPr/>
            </p:nvSpPr>
            <p:spPr>
              <a:xfrm>
                <a:off x="6530750" y="13665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7" name="Google Shape;12967;p17"/>
              <p:cNvSpPr/>
              <p:nvPr/>
            </p:nvSpPr>
            <p:spPr>
              <a:xfrm>
                <a:off x="6530750" y="1454938"/>
                <a:ext cx="217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8" name="Google Shape;12968;p17"/>
              <p:cNvSpPr/>
              <p:nvPr/>
            </p:nvSpPr>
            <p:spPr>
              <a:xfrm>
                <a:off x="65899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667" y="901"/>
                      <a:pt x="867" y="701"/>
                      <a:pt x="867" y="467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9" name="Google Shape;12969;p17"/>
              <p:cNvSpPr/>
              <p:nvPr/>
            </p:nvSpPr>
            <p:spPr>
              <a:xfrm>
                <a:off x="6530750" y="15441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0" name="Google Shape;12970;p17"/>
              <p:cNvSpPr/>
              <p:nvPr/>
            </p:nvSpPr>
            <p:spPr>
              <a:xfrm>
                <a:off x="6530750" y="13665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1" name="Google Shape;12971;p17"/>
              <p:cNvSpPr/>
              <p:nvPr/>
            </p:nvSpPr>
            <p:spPr>
              <a:xfrm>
                <a:off x="65899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667" y="868"/>
                      <a:pt x="867" y="701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2" name="Google Shape;12972;p17"/>
              <p:cNvSpPr/>
              <p:nvPr/>
            </p:nvSpPr>
            <p:spPr>
              <a:xfrm>
                <a:off x="6559950" y="1410738"/>
                <a:ext cx="225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701" y="901"/>
                      <a:pt x="901" y="701"/>
                      <a:pt x="901" y="434"/>
                    </a:cubicBezTo>
                    <a:cubicBezTo>
                      <a:pt x="901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3" name="Google Shape;12973;p17"/>
              <p:cNvSpPr/>
              <p:nvPr/>
            </p:nvSpPr>
            <p:spPr>
              <a:xfrm>
                <a:off x="6530750" y="1454938"/>
                <a:ext cx="217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4" name="Google Shape;12974;p17"/>
              <p:cNvSpPr/>
              <p:nvPr/>
            </p:nvSpPr>
            <p:spPr>
              <a:xfrm>
                <a:off x="65899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667" y="901"/>
                      <a:pt x="867" y="701"/>
                      <a:pt x="867" y="467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5" name="Google Shape;12975;p17"/>
              <p:cNvSpPr/>
              <p:nvPr/>
            </p:nvSpPr>
            <p:spPr>
              <a:xfrm>
                <a:off x="6530750" y="12781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6" name="Google Shape;12976;p17"/>
              <p:cNvSpPr/>
              <p:nvPr/>
            </p:nvSpPr>
            <p:spPr>
              <a:xfrm>
                <a:off x="6589975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7" name="Google Shape;12977;p17"/>
              <p:cNvSpPr/>
              <p:nvPr/>
            </p:nvSpPr>
            <p:spPr>
              <a:xfrm>
                <a:off x="6559950" y="1322338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8" name="Google Shape;12978;p17"/>
              <p:cNvSpPr/>
              <p:nvPr/>
            </p:nvSpPr>
            <p:spPr>
              <a:xfrm>
                <a:off x="6530750" y="13665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9" name="Google Shape;12979;p17"/>
              <p:cNvSpPr/>
              <p:nvPr/>
            </p:nvSpPr>
            <p:spPr>
              <a:xfrm>
                <a:off x="65899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667" y="868"/>
                      <a:pt x="867" y="701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0" name="Google Shape;12980;p17"/>
              <p:cNvSpPr/>
              <p:nvPr/>
            </p:nvSpPr>
            <p:spPr>
              <a:xfrm>
                <a:off x="65899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667" y="901"/>
                      <a:pt x="867" y="701"/>
                      <a:pt x="867" y="467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1" name="Google Shape;12981;p17"/>
              <p:cNvSpPr/>
              <p:nvPr/>
            </p:nvSpPr>
            <p:spPr>
              <a:xfrm>
                <a:off x="66491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2" name="Google Shape;12982;p17"/>
              <p:cNvSpPr/>
              <p:nvPr/>
            </p:nvSpPr>
            <p:spPr>
              <a:xfrm>
                <a:off x="65899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667" y="868"/>
                      <a:pt x="867" y="701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3" name="Google Shape;12983;p17"/>
              <p:cNvSpPr/>
              <p:nvPr/>
            </p:nvSpPr>
            <p:spPr>
              <a:xfrm>
                <a:off x="66491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4" name="Google Shape;12984;p17"/>
              <p:cNvSpPr/>
              <p:nvPr/>
            </p:nvSpPr>
            <p:spPr>
              <a:xfrm>
                <a:off x="6619150" y="14107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701" y="901"/>
                      <a:pt x="868" y="701"/>
                      <a:pt x="868" y="434"/>
                    </a:cubicBezTo>
                    <a:cubicBezTo>
                      <a:pt x="868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5" name="Google Shape;12985;p17"/>
              <p:cNvSpPr/>
              <p:nvPr/>
            </p:nvSpPr>
            <p:spPr>
              <a:xfrm>
                <a:off x="65899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667" y="901"/>
                      <a:pt x="867" y="701"/>
                      <a:pt x="867" y="467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6" name="Google Shape;12986;p17"/>
              <p:cNvSpPr/>
              <p:nvPr/>
            </p:nvSpPr>
            <p:spPr>
              <a:xfrm>
                <a:off x="66491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7" name="Google Shape;12987;p17"/>
              <p:cNvSpPr/>
              <p:nvPr/>
            </p:nvSpPr>
            <p:spPr>
              <a:xfrm>
                <a:off x="6589975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8" name="Google Shape;12988;p17"/>
              <p:cNvSpPr/>
              <p:nvPr/>
            </p:nvSpPr>
            <p:spPr>
              <a:xfrm>
                <a:off x="6649175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9" name="Google Shape;12989;p17"/>
              <p:cNvSpPr/>
              <p:nvPr/>
            </p:nvSpPr>
            <p:spPr>
              <a:xfrm>
                <a:off x="6619150" y="13223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0" name="Google Shape;12990;p17"/>
              <p:cNvSpPr/>
              <p:nvPr/>
            </p:nvSpPr>
            <p:spPr>
              <a:xfrm>
                <a:off x="65899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667" y="868"/>
                      <a:pt x="867" y="701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1" name="Google Shape;12991;p17"/>
              <p:cNvSpPr/>
              <p:nvPr/>
            </p:nvSpPr>
            <p:spPr>
              <a:xfrm>
                <a:off x="66491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2" name="Google Shape;12992;p17"/>
              <p:cNvSpPr/>
              <p:nvPr/>
            </p:nvSpPr>
            <p:spPr>
              <a:xfrm>
                <a:off x="66491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3" name="Google Shape;12993;p17"/>
              <p:cNvSpPr/>
              <p:nvPr/>
            </p:nvSpPr>
            <p:spPr>
              <a:xfrm>
                <a:off x="6707550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68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68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4" name="Google Shape;12994;p17"/>
              <p:cNvSpPr/>
              <p:nvPr/>
            </p:nvSpPr>
            <p:spPr>
              <a:xfrm>
                <a:off x="66491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5" name="Google Shape;12995;p17"/>
              <p:cNvSpPr/>
              <p:nvPr/>
            </p:nvSpPr>
            <p:spPr>
              <a:xfrm>
                <a:off x="6707550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68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6" name="Google Shape;12996;p17"/>
              <p:cNvSpPr/>
              <p:nvPr/>
            </p:nvSpPr>
            <p:spPr>
              <a:xfrm>
                <a:off x="6678375" y="14107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667" y="901"/>
                      <a:pt x="867" y="701"/>
                      <a:pt x="867" y="434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7" name="Google Shape;12997;p17"/>
              <p:cNvSpPr/>
              <p:nvPr/>
            </p:nvSpPr>
            <p:spPr>
              <a:xfrm>
                <a:off x="66491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8" name="Google Shape;12998;p17"/>
              <p:cNvSpPr/>
              <p:nvPr/>
            </p:nvSpPr>
            <p:spPr>
              <a:xfrm>
                <a:off x="6707550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68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68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9" name="Google Shape;12999;p17"/>
              <p:cNvSpPr/>
              <p:nvPr/>
            </p:nvSpPr>
            <p:spPr>
              <a:xfrm>
                <a:off x="6649175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0" name="Google Shape;13000;p17"/>
              <p:cNvSpPr/>
              <p:nvPr/>
            </p:nvSpPr>
            <p:spPr>
              <a:xfrm>
                <a:off x="6707550" y="12781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68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1" name="Google Shape;13001;p17"/>
              <p:cNvSpPr/>
              <p:nvPr/>
            </p:nvSpPr>
            <p:spPr>
              <a:xfrm>
                <a:off x="6678375" y="13223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2" name="Google Shape;13002;p17"/>
              <p:cNvSpPr/>
              <p:nvPr/>
            </p:nvSpPr>
            <p:spPr>
              <a:xfrm>
                <a:off x="66491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3" name="Google Shape;13003;p17"/>
              <p:cNvSpPr/>
              <p:nvPr/>
            </p:nvSpPr>
            <p:spPr>
              <a:xfrm>
                <a:off x="6707550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68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4" name="Google Shape;13004;p17"/>
              <p:cNvSpPr/>
              <p:nvPr/>
            </p:nvSpPr>
            <p:spPr>
              <a:xfrm>
                <a:off x="6707550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68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68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5" name="Google Shape;13005;p17"/>
              <p:cNvSpPr/>
              <p:nvPr/>
            </p:nvSpPr>
            <p:spPr>
              <a:xfrm>
                <a:off x="6766750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35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5" y="901"/>
                    </a:cubicBezTo>
                    <a:cubicBezTo>
                      <a:pt x="701" y="901"/>
                      <a:pt x="902" y="701"/>
                      <a:pt x="902" y="467"/>
                    </a:cubicBezTo>
                    <a:cubicBezTo>
                      <a:pt x="902" y="200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6" name="Google Shape;13006;p17"/>
              <p:cNvSpPr/>
              <p:nvPr/>
            </p:nvSpPr>
            <p:spPr>
              <a:xfrm>
                <a:off x="6707550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68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7" name="Google Shape;13007;p17"/>
              <p:cNvSpPr/>
              <p:nvPr/>
            </p:nvSpPr>
            <p:spPr>
              <a:xfrm>
                <a:off x="6766750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5" y="868"/>
                    </a:cubicBezTo>
                    <a:cubicBezTo>
                      <a:pt x="701" y="868"/>
                      <a:pt x="902" y="701"/>
                      <a:pt x="902" y="434"/>
                    </a:cubicBezTo>
                    <a:cubicBezTo>
                      <a:pt x="902" y="201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8" name="Google Shape;13008;p17"/>
              <p:cNvSpPr/>
              <p:nvPr/>
            </p:nvSpPr>
            <p:spPr>
              <a:xfrm>
                <a:off x="6737575" y="14107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0" y="200"/>
                      <a:pt x="0" y="434"/>
                    </a:cubicBezTo>
                    <a:cubicBezTo>
                      <a:pt x="0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9" name="Google Shape;13009;p17"/>
              <p:cNvSpPr/>
              <p:nvPr/>
            </p:nvSpPr>
            <p:spPr>
              <a:xfrm>
                <a:off x="6707550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68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68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0" name="Google Shape;13010;p17"/>
              <p:cNvSpPr/>
              <p:nvPr/>
            </p:nvSpPr>
            <p:spPr>
              <a:xfrm>
                <a:off x="6766750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35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5" y="901"/>
                    </a:cubicBezTo>
                    <a:cubicBezTo>
                      <a:pt x="701" y="901"/>
                      <a:pt x="902" y="701"/>
                      <a:pt x="902" y="467"/>
                    </a:cubicBezTo>
                    <a:cubicBezTo>
                      <a:pt x="902" y="200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1" name="Google Shape;13011;p17"/>
              <p:cNvSpPr/>
              <p:nvPr/>
            </p:nvSpPr>
            <p:spPr>
              <a:xfrm>
                <a:off x="6707550" y="12781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68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2" name="Google Shape;13012;p17"/>
              <p:cNvSpPr/>
              <p:nvPr/>
            </p:nvSpPr>
            <p:spPr>
              <a:xfrm>
                <a:off x="6766750" y="12781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35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701" y="868"/>
                      <a:pt x="902" y="668"/>
                      <a:pt x="902" y="434"/>
                    </a:cubicBezTo>
                    <a:cubicBezTo>
                      <a:pt x="902" y="201"/>
                      <a:pt x="701" y="1"/>
                      <a:pt x="43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3" name="Google Shape;13013;p17"/>
              <p:cNvSpPr/>
              <p:nvPr/>
            </p:nvSpPr>
            <p:spPr>
              <a:xfrm>
                <a:off x="6737575" y="13223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4" name="Google Shape;13014;p17"/>
              <p:cNvSpPr/>
              <p:nvPr/>
            </p:nvSpPr>
            <p:spPr>
              <a:xfrm>
                <a:off x="6707550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68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5" name="Google Shape;13015;p17"/>
              <p:cNvSpPr/>
              <p:nvPr/>
            </p:nvSpPr>
            <p:spPr>
              <a:xfrm>
                <a:off x="6766750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5" y="868"/>
                    </a:cubicBezTo>
                    <a:cubicBezTo>
                      <a:pt x="701" y="868"/>
                      <a:pt x="902" y="701"/>
                      <a:pt x="902" y="434"/>
                    </a:cubicBezTo>
                    <a:cubicBezTo>
                      <a:pt x="902" y="201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6" name="Google Shape;13016;p17"/>
              <p:cNvSpPr/>
              <p:nvPr/>
            </p:nvSpPr>
            <p:spPr>
              <a:xfrm>
                <a:off x="6766750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35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5" y="901"/>
                    </a:cubicBezTo>
                    <a:cubicBezTo>
                      <a:pt x="701" y="901"/>
                      <a:pt x="902" y="701"/>
                      <a:pt x="902" y="467"/>
                    </a:cubicBezTo>
                    <a:cubicBezTo>
                      <a:pt x="902" y="200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7" name="Google Shape;13017;p17"/>
              <p:cNvSpPr/>
              <p:nvPr/>
            </p:nvSpPr>
            <p:spPr>
              <a:xfrm>
                <a:off x="6766750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5" y="868"/>
                    </a:cubicBezTo>
                    <a:cubicBezTo>
                      <a:pt x="701" y="868"/>
                      <a:pt x="902" y="701"/>
                      <a:pt x="902" y="434"/>
                    </a:cubicBezTo>
                    <a:cubicBezTo>
                      <a:pt x="902" y="201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8" name="Google Shape;13018;p17"/>
              <p:cNvSpPr/>
              <p:nvPr/>
            </p:nvSpPr>
            <p:spPr>
              <a:xfrm>
                <a:off x="68259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701" y="868"/>
                      <a:pt x="868" y="701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9" name="Google Shape;13019;p17"/>
              <p:cNvSpPr/>
              <p:nvPr/>
            </p:nvSpPr>
            <p:spPr>
              <a:xfrm>
                <a:off x="6766750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35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5" y="901"/>
                    </a:cubicBezTo>
                    <a:cubicBezTo>
                      <a:pt x="701" y="901"/>
                      <a:pt x="902" y="701"/>
                      <a:pt x="902" y="467"/>
                    </a:cubicBezTo>
                    <a:cubicBezTo>
                      <a:pt x="902" y="200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0" name="Google Shape;13020;p17"/>
              <p:cNvSpPr/>
              <p:nvPr/>
            </p:nvSpPr>
            <p:spPr>
              <a:xfrm>
                <a:off x="6766750" y="12781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35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701" y="868"/>
                      <a:pt x="902" y="668"/>
                      <a:pt x="902" y="434"/>
                    </a:cubicBezTo>
                    <a:cubicBezTo>
                      <a:pt x="902" y="201"/>
                      <a:pt x="701" y="1"/>
                      <a:pt x="43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1" name="Google Shape;13021;p17"/>
              <p:cNvSpPr/>
              <p:nvPr/>
            </p:nvSpPr>
            <p:spPr>
              <a:xfrm>
                <a:off x="6825975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2" name="Google Shape;13022;p17"/>
              <p:cNvSpPr/>
              <p:nvPr/>
            </p:nvSpPr>
            <p:spPr>
              <a:xfrm>
                <a:off x="6796775" y="13223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3" name="Google Shape;13023;p17"/>
              <p:cNvSpPr/>
              <p:nvPr/>
            </p:nvSpPr>
            <p:spPr>
              <a:xfrm>
                <a:off x="6766750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5" y="868"/>
                    </a:cubicBezTo>
                    <a:cubicBezTo>
                      <a:pt x="701" y="868"/>
                      <a:pt x="902" y="701"/>
                      <a:pt x="902" y="434"/>
                    </a:cubicBezTo>
                    <a:cubicBezTo>
                      <a:pt x="902" y="201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4" name="Google Shape;13024;p17"/>
              <p:cNvSpPr/>
              <p:nvPr/>
            </p:nvSpPr>
            <p:spPr>
              <a:xfrm>
                <a:off x="68259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701" y="868"/>
                      <a:pt x="868" y="701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5" name="Google Shape;13025;p17"/>
              <p:cNvSpPr/>
              <p:nvPr/>
            </p:nvSpPr>
            <p:spPr>
              <a:xfrm>
                <a:off x="68259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701" y="868"/>
                      <a:pt x="868" y="701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6" name="Google Shape;13026;p17"/>
              <p:cNvSpPr/>
              <p:nvPr/>
            </p:nvSpPr>
            <p:spPr>
              <a:xfrm>
                <a:off x="68851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7" name="Google Shape;13027;p17"/>
              <p:cNvSpPr/>
              <p:nvPr/>
            </p:nvSpPr>
            <p:spPr>
              <a:xfrm>
                <a:off x="6825975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8" name="Google Shape;13028;p17"/>
              <p:cNvSpPr/>
              <p:nvPr/>
            </p:nvSpPr>
            <p:spPr>
              <a:xfrm>
                <a:off x="6885175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9" name="Google Shape;13029;p17"/>
              <p:cNvSpPr/>
              <p:nvPr/>
            </p:nvSpPr>
            <p:spPr>
              <a:xfrm>
                <a:off x="6856000" y="13223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0" name="Google Shape;13030;p17"/>
              <p:cNvSpPr/>
              <p:nvPr/>
            </p:nvSpPr>
            <p:spPr>
              <a:xfrm>
                <a:off x="68259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701" y="868"/>
                      <a:pt x="868" y="701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1" name="Google Shape;13031;p17"/>
              <p:cNvSpPr/>
              <p:nvPr/>
            </p:nvSpPr>
            <p:spPr>
              <a:xfrm>
                <a:off x="68851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2" name="Google Shape;13032;p17"/>
              <p:cNvSpPr/>
              <p:nvPr/>
            </p:nvSpPr>
            <p:spPr>
              <a:xfrm>
                <a:off x="68851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3" name="Google Shape;13033;p17"/>
              <p:cNvSpPr/>
              <p:nvPr/>
            </p:nvSpPr>
            <p:spPr>
              <a:xfrm>
                <a:off x="6944375" y="13665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5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4" name="Google Shape;13034;p17"/>
              <p:cNvSpPr/>
              <p:nvPr/>
            </p:nvSpPr>
            <p:spPr>
              <a:xfrm>
                <a:off x="6885175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5" name="Google Shape;13035;p17"/>
              <p:cNvSpPr/>
              <p:nvPr/>
            </p:nvSpPr>
            <p:spPr>
              <a:xfrm>
                <a:off x="6944375" y="12781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6" name="Google Shape;13036;p17"/>
              <p:cNvSpPr/>
              <p:nvPr/>
            </p:nvSpPr>
            <p:spPr>
              <a:xfrm>
                <a:off x="6914375" y="1322338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7" name="Google Shape;13037;p17"/>
              <p:cNvSpPr/>
              <p:nvPr/>
            </p:nvSpPr>
            <p:spPr>
              <a:xfrm>
                <a:off x="68851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8" name="Google Shape;13038;p17"/>
              <p:cNvSpPr/>
              <p:nvPr/>
            </p:nvSpPr>
            <p:spPr>
              <a:xfrm>
                <a:off x="6944375" y="13665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5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9" name="Google Shape;13039;p17"/>
              <p:cNvSpPr/>
              <p:nvPr/>
            </p:nvSpPr>
            <p:spPr>
              <a:xfrm>
                <a:off x="6944375" y="13665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5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0" name="Google Shape;13040;p17"/>
              <p:cNvSpPr/>
              <p:nvPr/>
            </p:nvSpPr>
            <p:spPr>
              <a:xfrm>
                <a:off x="6944375" y="12781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1" name="Google Shape;13041;p17"/>
              <p:cNvSpPr/>
              <p:nvPr/>
            </p:nvSpPr>
            <p:spPr>
              <a:xfrm>
                <a:off x="6944375" y="13665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5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2" name="Google Shape;13042;p17"/>
              <p:cNvSpPr/>
              <p:nvPr/>
            </p:nvSpPr>
            <p:spPr>
              <a:xfrm>
                <a:off x="6914375" y="14999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6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3" name="Google Shape;13043;p17"/>
              <p:cNvSpPr/>
              <p:nvPr/>
            </p:nvSpPr>
            <p:spPr>
              <a:xfrm>
                <a:off x="6944375" y="1454938"/>
                <a:ext cx="217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901" extrusionOk="0">
                    <a:moveTo>
                      <a:pt x="435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5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4" name="Google Shape;13044;p17"/>
              <p:cNvSpPr/>
              <p:nvPr/>
            </p:nvSpPr>
            <p:spPr>
              <a:xfrm>
                <a:off x="6914375" y="1410738"/>
                <a:ext cx="225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1" extrusionOk="0">
                    <a:moveTo>
                      <a:pt x="467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701"/>
                      <a:pt x="200" y="901"/>
                      <a:pt x="467" y="901"/>
                    </a:cubicBezTo>
                    <a:cubicBezTo>
                      <a:pt x="701" y="901"/>
                      <a:pt x="901" y="701"/>
                      <a:pt x="901" y="434"/>
                    </a:cubicBezTo>
                    <a:cubicBezTo>
                      <a:pt x="901" y="200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5" name="Google Shape;13045;p17"/>
              <p:cNvSpPr/>
              <p:nvPr/>
            </p:nvSpPr>
            <p:spPr>
              <a:xfrm>
                <a:off x="6914375" y="15883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6" name="Google Shape;13046;p17"/>
              <p:cNvSpPr/>
              <p:nvPr/>
            </p:nvSpPr>
            <p:spPr>
              <a:xfrm>
                <a:off x="6944375" y="15441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7" name="Google Shape;13047;p17"/>
              <p:cNvSpPr/>
              <p:nvPr/>
            </p:nvSpPr>
            <p:spPr>
              <a:xfrm>
                <a:off x="6914375" y="14999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6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8" name="Google Shape;13048;p17"/>
              <p:cNvSpPr/>
              <p:nvPr/>
            </p:nvSpPr>
            <p:spPr>
              <a:xfrm>
                <a:off x="6914375" y="16767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67" y="868"/>
                    </a:cubicBezTo>
                    <a:cubicBezTo>
                      <a:pt x="701" y="868"/>
                      <a:pt x="901" y="667"/>
                      <a:pt x="901" y="434"/>
                    </a:cubicBezTo>
                    <a:cubicBezTo>
                      <a:pt x="901" y="200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9" name="Google Shape;13049;p17"/>
              <p:cNvSpPr/>
              <p:nvPr/>
            </p:nvSpPr>
            <p:spPr>
              <a:xfrm>
                <a:off x="6944375" y="16325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0" name="Google Shape;13050;p17"/>
              <p:cNvSpPr/>
              <p:nvPr/>
            </p:nvSpPr>
            <p:spPr>
              <a:xfrm>
                <a:off x="6914375" y="15883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1" name="Google Shape;13051;p17"/>
              <p:cNvSpPr/>
              <p:nvPr/>
            </p:nvSpPr>
            <p:spPr>
              <a:xfrm>
                <a:off x="6914375" y="14999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6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2" name="Google Shape;13052;p17"/>
              <p:cNvSpPr/>
              <p:nvPr/>
            </p:nvSpPr>
            <p:spPr>
              <a:xfrm>
                <a:off x="685600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3" name="Google Shape;13053;p17"/>
              <p:cNvSpPr/>
              <p:nvPr/>
            </p:nvSpPr>
            <p:spPr>
              <a:xfrm>
                <a:off x="68851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4" name="Google Shape;13054;p17"/>
              <p:cNvSpPr/>
              <p:nvPr/>
            </p:nvSpPr>
            <p:spPr>
              <a:xfrm>
                <a:off x="6914375" y="1410738"/>
                <a:ext cx="225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1" extrusionOk="0">
                    <a:moveTo>
                      <a:pt x="467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701"/>
                      <a:pt x="200" y="901"/>
                      <a:pt x="467" y="901"/>
                    </a:cubicBezTo>
                    <a:cubicBezTo>
                      <a:pt x="701" y="901"/>
                      <a:pt x="901" y="701"/>
                      <a:pt x="901" y="434"/>
                    </a:cubicBezTo>
                    <a:cubicBezTo>
                      <a:pt x="901" y="200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5" name="Google Shape;13055;p17"/>
              <p:cNvSpPr/>
              <p:nvPr/>
            </p:nvSpPr>
            <p:spPr>
              <a:xfrm>
                <a:off x="6856000" y="14107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667" y="901"/>
                      <a:pt x="867" y="701"/>
                      <a:pt x="867" y="434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6" name="Google Shape;13056;p17"/>
              <p:cNvSpPr/>
              <p:nvPr/>
            </p:nvSpPr>
            <p:spPr>
              <a:xfrm>
                <a:off x="6914375" y="15883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7" name="Google Shape;13057;p17"/>
              <p:cNvSpPr/>
              <p:nvPr/>
            </p:nvSpPr>
            <p:spPr>
              <a:xfrm>
                <a:off x="685600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8" name="Google Shape;13058;p17"/>
              <p:cNvSpPr/>
              <p:nvPr/>
            </p:nvSpPr>
            <p:spPr>
              <a:xfrm>
                <a:off x="6885175" y="15441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9" name="Google Shape;13059;p17"/>
              <p:cNvSpPr/>
              <p:nvPr/>
            </p:nvSpPr>
            <p:spPr>
              <a:xfrm>
                <a:off x="6914375" y="14999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6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0" name="Google Shape;13060;p17"/>
              <p:cNvSpPr/>
              <p:nvPr/>
            </p:nvSpPr>
            <p:spPr>
              <a:xfrm>
                <a:off x="685600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1" name="Google Shape;13061;p17"/>
              <p:cNvSpPr/>
              <p:nvPr/>
            </p:nvSpPr>
            <p:spPr>
              <a:xfrm>
                <a:off x="6914375" y="16767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67" y="868"/>
                    </a:cubicBezTo>
                    <a:cubicBezTo>
                      <a:pt x="701" y="868"/>
                      <a:pt x="901" y="667"/>
                      <a:pt x="901" y="434"/>
                    </a:cubicBezTo>
                    <a:cubicBezTo>
                      <a:pt x="901" y="200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2" name="Google Shape;13062;p17"/>
              <p:cNvSpPr/>
              <p:nvPr/>
            </p:nvSpPr>
            <p:spPr>
              <a:xfrm>
                <a:off x="6856000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667" y="868"/>
                      <a:pt x="867" y="667"/>
                      <a:pt x="867" y="434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3" name="Google Shape;13063;p17"/>
              <p:cNvSpPr/>
              <p:nvPr/>
            </p:nvSpPr>
            <p:spPr>
              <a:xfrm>
                <a:off x="6885175" y="16325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4" name="Google Shape;13064;p17"/>
              <p:cNvSpPr/>
              <p:nvPr/>
            </p:nvSpPr>
            <p:spPr>
              <a:xfrm>
                <a:off x="6914375" y="15883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5" name="Google Shape;13065;p17"/>
              <p:cNvSpPr/>
              <p:nvPr/>
            </p:nvSpPr>
            <p:spPr>
              <a:xfrm>
                <a:off x="685600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6" name="Google Shape;13066;p17"/>
              <p:cNvSpPr/>
              <p:nvPr/>
            </p:nvSpPr>
            <p:spPr>
              <a:xfrm>
                <a:off x="685600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7" name="Google Shape;13067;p17"/>
              <p:cNvSpPr/>
              <p:nvPr/>
            </p:nvSpPr>
            <p:spPr>
              <a:xfrm>
                <a:off x="6796775" y="14999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8" name="Google Shape;13068;p17"/>
              <p:cNvSpPr/>
              <p:nvPr/>
            </p:nvSpPr>
            <p:spPr>
              <a:xfrm>
                <a:off x="68259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701" y="901"/>
                      <a:pt x="868" y="701"/>
                      <a:pt x="868" y="467"/>
                    </a:cubicBezTo>
                    <a:cubicBezTo>
                      <a:pt x="868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9" name="Google Shape;13069;p17"/>
              <p:cNvSpPr/>
              <p:nvPr/>
            </p:nvSpPr>
            <p:spPr>
              <a:xfrm>
                <a:off x="6856000" y="14107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667" y="901"/>
                      <a:pt x="867" y="701"/>
                      <a:pt x="867" y="434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0" name="Google Shape;13070;p17"/>
              <p:cNvSpPr/>
              <p:nvPr/>
            </p:nvSpPr>
            <p:spPr>
              <a:xfrm>
                <a:off x="6796775" y="1410738"/>
                <a:ext cx="217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1" name="Google Shape;13071;p17"/>
              <p:cNvSpPr/>
              <p:nvPr/>
            </p:nvSpPr>
            <p:spPr>
              <a:xfrm>
                <a:off x="685600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2" name="Google Shape;13072;p17"/>
              <p:cNvSpPr/>
              <p:nvPr/>
            </p:nvSpPr>
            <p:spPr>
              <a:xfrm>
                <a:off x="6796775" y="15883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3" name="Google Shape;13073;p17"/>
              <p:cNvSpPr/>
              <p:nvPr/>
            </p:nvSpPr>
            <p:spPr>
              <a:xfrm>
                <a:off x="6825975" y="15441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4" name="Google Shape;13074;p17"/>
              <p:cNvSpPr/>
              <p:nvPr/>
            </p:nvSpPr>
            <p:spPr>
              <a:xfrm>
                <a:off x="685600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5" name="Google Shape;13075;p17"/>
              <p:cNvSpPr/>
              <p:nvPr/>
            </p:nvSpPr>
            <p:spPr>
              <a:xfrm>
                <a:off x="6796775" y="14999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6" name="Google Shape;13076;p17"/>
              <p:cNvSpPr/>
              <p:nvPr/>
            </p:nvSpPr>
            <p:spPr>
              <a:xfrm>
                <a:off x="6856000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667" y="868"/>
                      <a:pt x="867" y="667"/>
                      <a:pt x="867" y="434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7" name="Google Shape;13077;p17"/>
              <p:cNvSpPr/>
              <p:nvPr/>
            </p:nvSpPr>
            <p:spPr>
              <a:xfrm>
                <a:off x="6796775" y="16767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667"/>
                      <a:pt x="201" y="868"/>
                      <a:pt x="434" y="868"/>
                    </a:cubicBezTo>
                    <a:cubicBezTo>
                      <a:pt x="668" y="868"/>
                      <a:pt x="868" y="667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8" name="Google Shape;13078;p17"/>
              <p:cNvSpPr/>
              <p:nvPr/>
            </p:nvSpPr>
            <p:spPr>
              <a:xfrm>
                <a:off x="6825975" y="16325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9" name="Google Shape;13079;p17"/>
              <p:cNvSpPr/>
              <p:nvPr/>
            </p:nvSpPr>
            <p:spPr>
              <a:xfrm>
                <a:off x="685600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0" name="Google Shape;13080;p17"/>
              <p:cNvSpPr/>
              <p:nvPr/>
            </p:nvSpPr>
            <p:spPr>
              <a:xfrm>
                <a:off x="6796775" y="15883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1" name="Google Shape;13081;p17"/>
              <p:cNvSpPr/>
              <p:nvPr/>
            </p:nvSpPr>
            <p:spPr>
              <a:xfrm>
                <a:off x="6796775" y="14999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2" name="Google Shape;13082;p17"/>
              <p:cNvSpPr/>
              <p:nvPr/>
            </p:nvSpPr>
            <p:spPr>
              <a:xfrm>
                <a:off x="67375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3" name="Google Shape;13083;p17"/>
              <p:cNvSpPr/>
              <p:nvPr/>
            </p:nvSpPr>
            <p:spPr>
              <a:xfrm>
                <a:off x="6796775" y="1410738"/>
                <a:ext cx="217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4" name="Google Shape;13084;p17"/>
              <p:cNvSpPr/>
              <p:nvPr/>
            </p:nvSpPr>
            <p:spPr>
              <a:xfrm>
                <a:off x="6796775" y="15883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5" name="Google Shape;13085;p17"/>
              <p:cNvSpPr/>
              <p:nvPr/>
            </p:nvSpPr>
            <p:spPr>
              <a:xfrm>
                <a:off x="67375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6" name="Google Shape;13086;p17"/>
              <p:cNvSpPr/>
              <p:nvPr/>
            </p:nvSpPr>
            <p:spPr>
              <a:xfrm>
                <a:off x="6766750" y="1544163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701" y="868"/>
                      <a:pt x="902" y="668"/>
                      <a:pt x="902" y="434"/>
                    </a:cubicBezTo>
                    <a:cubicBezTo>
                      <a:pt x="902" y="201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7" name="Google Shape;13087;p17"/>
              <p:cNvSpPr/>
              <p:nvPr/>
            </p:nvSpPr>
            <p:spPr>
              <a:xfrm>
                <a:off x="6796775" y="14999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8" name="Google Shape;13088;p17"/>
              <p:cNvSpPr/>
              <p:nvPr/>
            </p:nvSpPr>
            <p:spPr>
              <a:xfrm>
                <a:off x="67375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9" name="Google Shape;13089;p17"/>
              <p:cNvSpPr/>
              <p:nvPr/>
            </p:nvSpPr>
            <p:spPr>
              <a:xfrm>
                <a:off x="6796775" y="16767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667"/>
                      <a:pt x="201" y="868"/>
                      <a:pt x="434" y="868"/>
                    </a:cubicBezTo>
                    <a:cubicBezTo>
                      <a:pt x="668" y="868"/>
                      <a:pt x="868" y="667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0" name="Google Shape;13090;p17"/>
              <p:cNvSpPr/>
              <p:nvPr/>
            </p:nvSpPr>
            <p:spPr>
              <a:xfrm>
                <a:off x="6737575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0"/>
                      <a:pt x="0" y="434"/>
                    </a:cubicBezTo>
                    <a:cubicBezTo>
                      <a:pt x="0" y="667"/>
                      <a:pt x="201" y="868"/>
                      <a:pt x="434" y="868"/>
                    </a:cubicBezTo>
                    <a:cubicBezTo>
                      <a:pt x="668" y="868"/>
                      <a:pt x="868" y="667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1" name="Google Shape;13091;p17"/>
              <p:cNvSpPr/>
              <p:nvPr/>
            </p:nvSpPr>
            <p:spPr>
              <a:xfrm>
                <a:off x="6766750" y="1632563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701" y="868"/>
                      <a:pt x="902" y="668"/>
                      <a:pt x="902" y="434"/>
                    </a:cubicBezTo>
                    <a:cubicBezTo>
                      <a:pt x="902" y="201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2" name="Google Shape;13092;p17"/>
              <p:cNvSpPr/>
              <p:nvPr/>
            </p:nvSpPr>
            <p:spPr>
              <a:xfrm>
                <a:off x="6796775" y="15883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3" name="Google Shape;13093;p17"/>
              <p:cNvSpPr/>
              <p:nvPr/>
            </p:nvSpPr>
            <p:spPr>
              <a:xfrm>
                <a:off x="67375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4" name="Google Shape;13094;p17"/>
              <p:cNvSpPr/>
              <p:nvPr/>
            </p:nvSpPr>
            <p:spPr>
              <a:xfrm>
                <a:off x="67375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5" name="Google Shape;13095;p17"/>
              <p:cNvSpPr/>
              <p:nvPr/>
            </p:nvSpPr>
            <p:spPr>
              <a:xfrm>
                <a:off x="66783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6" name="Google Shape;13096;p17"/>
              <p:cNvSpPr/>
              <p:nvPr/>
            </p:nvSpPr>
            <p:spPr>
              <a:xfrm>
                <a:off x="67375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7" name="Google Shape;13097;p17"/>
              <p:cNvSpPr/>
              <p:nvPr/>
            </p:nvSpPr>
            <p:spPr>
              <a:xfrm>
                <a:off x="66783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8" name="Google Shape;13098;p17"/>
              <p:cNvSpPr/>
              <p:nvPr/>
            </p:nvSpPr>
            <p:spPr>
              <a:xfrm>
                <a:off x="6707550" y="1544163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68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9" name="Google Shape;13099;p17"/>
              <p:cNvSpPr/>
              <p:nvPr/>
            </p:nvSpPr>
            <p:spPr>
              <a:xfrm>
                <a:off x="67375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0" name="Google Shape;13100;p17"/>
              <p:cNvSpPr/>
              <p:nvPr/>
            </p:nvSpPr>
            <p:spPr>
              <a:xfrm>
                <a:off x="66783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1" name="Google Shape;13101;p17"/>
              <p:cNvSpPr/>
              <p:nvPr/>
            </p:nvSpPr>
            <p:spPr>
              <a:xfrm>
                <a:off x="6737575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0"/>
                      <a:pt x="0" y="434"/>
                    </a:cubicBezTo>
                    <a:cubicBezTo>
                      <a:pt x="0" y="667"/>
                      <a:pt x="201" y="868"/>
                      <a:pt x="434" y="868"/>
                    </a:cubicBezTo>
                    <a:cubicBezTo>
                      <a:pt x="668" y="868"/>
                      <a:pt x="868" y="667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2" name="Google Shape;13102;p17"/>
              <p:cNvSpPr/>
              <p:nvPr/>
            </p:nvSpPr>
            <p:spPr>
              <a:xfrm>
                <a:off x="6678375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667" y="868"/>
                      <a:pt x="867" y="667"/>
                      <a:pt x="867" y="434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3" name="Google Shape;13103;p17"/>
              <p:cNvSpPr/>
              <p:nvPr/>
            </p:nvSpPr>
            <p:spPr>
              <a:xfrm>
                <a:off x="6707550" y="1632563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68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4" name="Google Shape;13104;p17"/>
              <p:cNvSpPr/>
              <p:nvPr/>
            </p:nvSpPr>
            <p:spPr>
              <a:xfrm>
                <a:off x="67375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5" name="Google Shape;13105;p17"/>
              <p:cNvSpPr/>
              <p:nvPr/>
            </p:nvSpPr>
            <p:spPr>
              <a:xfrm>
                <a:off x="66783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6" name="Google Shape;13106;p17"/>
              <p:cNvSpPr/>
              <p:nvPr/>
            </p:nvSpPr>
            <p:spPr>
              <a:xfrm>
                <a:off x="66783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7" name="Google Shape;13107;p17"/>
              <p:cNvSpPr/>
              <p:nvPr/>
            </p:nvSpPr>
            <p:spPr>
              <a:xfrm>
                <a:off x="661915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8" name="Google Shape;13108;p17"/>
              <p:cNvSpPr/>
              <p:nvPr/>
            </p:nvSpPr>
            <p:spPr>
              <a:xfrm>
                <a:off x="66783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9" name="Google Shape;13109;p17"/>
              <p:cNvSpPr/>
              <p:nvPr/>
            </p:nvSpPr>
            <p:spPr>
              <a:xfrm>
                <a:off x="66191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0" name="Google Shape;13110;p17"/>
              <p:cNvSpPr/>
              <p:nvPr/>
            </p:nvSpPr>
            <p:spPr>
              <a:xfrm>
                <a:off x="6649175" y="15441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1" name="Google Shape;13111;p17"/>
              <p:cNvSpPr/>
              <p:nvPr/>
            </p:nvSpPr>
            <p:spPr>
              <a:xfrm>
                <a:off x="66783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2" name="Google Shape;13112;p17"/>
              <p:cNvSpPr/>
              <p:nvPr/>
            </p:nvSpPr>
            <p:spPr>
              <a:xfrm>
                <a:off x="661915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3" name="Google Shape;13113;p17"/>
              <p:cNvSpPr/>
              <p:nvPr/>
            </p:nvSpPr>
            <p:spPr>
              <a:xfrm>
                <a:off x="6678375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667" y="868"/>
                      <a:pt x="867" y="667"/>
                      <a:pt x="867" y="434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4" name="Google Shape;13114;p17"/>
              <p:cNvSpPr/>
              <p:nvPr/>
            </p:nvSpPr>
            <p:spPr>
              <a:xfrm>
                <a:off x="6619150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667"/>
                      <a:pt x="201" y="868"/>
                      <a:pt x="434" y="868"/>
                    </a:cubicBezTo>
                    <a:cubicBezTo>
                      <a:pt x="701" y="868"/>
                      <a:pt x="868" y="667"/>
                      <a:pt x="868" y="434"/>
                    </a:cubicBezTo>
                    <a:cubicBezTo>
                      <a:pt x="868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5" name="Google Shape;13115;p17"/>
              <p:cNvSpPr/>
              <p:nvPr/>
            </p:nvSpPr>
            <p:spPr>
              <a:xfrm>
                <a:off x="6649175" y="16325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6" name="Google Shape;13116;p17"/>
              <p:cNvSpPr/>
              <p:nvPr/>
            </p:nvSpPr>
            <p:spPr>
              <a:xfrm>
                <a:off x="66783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7" name="Google Shape;13117;p17"/>
              <p:cNvSpPr/>
              <p:nvPr/>
            </p:nvSpPr>
            <p:spPr>
              <a:xfrm>
                <a:off x="66191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8" name="Google Shape;13118;p17"/>
              <p:cNvSpPr/>
              <p:nvPr/>
            </p:nvSpPr>
            <p:spPr>
              <a:xfrm>
                <a:off x="661915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9" name="Google Shape;13119;p17"/>
              <p:cNvSpPr/>
              <p:nvPr/>
            </p:nvSpPr>
            <p:spPr>
              <a:xfrm>
                <a:off x="6559950" y="14999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0" name="Google Shape;13120;p17"/>
              <p:cNvSpPr/>
              <p:nvPr/>
            </p:nvSpPr>
            <p:spPr>
              <a:xfrm>
                <a:off x="66191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1" name="Google Shape;13121;p17"/>
              <p:cNvSpPr/>
              <p:nvPr/>
            </p:nvSpPr>
            <p:spPr>
              <a:xfrm>
                <a:off x="6559950" y="15883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2" name="Google Shape;13122;p17"/>
              <p:cNvSpPr/>
              <p:nvPr/>
            </p:nvSpPr>
            <p:spPr>
              <a:xfrm>
                <a:off x="6589975" y="15441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3" name="Google Shape;13123;p17"/>
              <p:cNvSpPr/>
              <p:nvPr/>
            </p:nvSpPr>
            <p:spPr>
              <a:xfrm>
                <a:off x="661915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4" name="Google Shape;13124;p17"/>
              <p:cNvSpPr/>
              <p:nvPr/>
            </p:nvSpPr>
            <p:spPr>
              <a:xfrm>
                <a:off x="6559950" y="14999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5" name="Google Shape;13125;p17"/>
              <p:cNvSpPr/>
              <p:nvPr/>
            </p:nvSpPr>
            <p:spPr>
              <a:xfrm>
                <a:off x="6619150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667"/>
                      <a:pt x="201" y="868"/>
                      <a:pt x="434" y="868"/>
                    </a:cubicBezTo>
                    <a:cubicBezTo>
                      <a:pt x="701" y="868"/>
                      <a:pt x="868" y="667"/>
                      <a:pt x="868" y="434"/>
                    </a:cubicBezTo>
                    <a:cubicBezTo>
                      <a:pt x="868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6" name="Google Shape;13126;p17"/>
              <p:cNvSpPr/>
              <p:nvPr/>
            </p:nvSpPr>
            <p:spPr>
              <a:xfrm>
                <a:off x="6559950" y="16767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701" y="868"/>
                      <a:pt x="901" y="667"/>
                      <a:pt x="901" y="434"/>
                    </a:cubicBezTo>
                    <a:cubicBezTo>
                      <a:pt x="901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7" name="Google Shape;13127;p17"/>
              <p:cNvSpPr/>
              <p:nvPr/>
            </p:nvSpPr>
            <p:spPr>
              <a:xfrm>
                <a:off x="6589975" y="16325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8" name="Google Shape;13128;p17"/>
              <p:cNvSpPr/>
              <p:nvPr/>
            </p:nvSpPr>
            <p:spPr>
              <a:xfrm>
                <a:off x="66191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9" name="Google Shape;13129;p17"/>
              <p:cNvSpPr/>
              <p:nvPr/>
            </p:nvSpPr>
            <p:spPr>
              <a:xfrm>
                <a:off x="6559950" y="15883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0" name="Google Shape;13130;p17"/>
              <p:cNvSpPr/>
              <p:nvPr/>
            </p:nvSpPr>
            <p:spPr>
              <a:xfrm>
                <a:off x="6559950" y="14999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1" name="Google Shape;13131;p17"/>
              <p:cNvSpPr/>
              <p:nvPr/>
            </p:nvSpPr>
            <p:spPr>
              <a:xfrm>
                <a:off x="6559950" y="15883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2" name="Google Shape;13132;p17"/>
              <p:cNvSpPr/>
              <p:nvPr/>
            </p:nvSpPr>
            <p:spPr>
              <a:xfrm>
                <a:off x="65015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8" y="668"/>
                      <a:pt x="868" y="434"/>
                    </a:cubicBezTo>
                    <a:cubicBezTo>
                      <a:pt x="868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3" name="Google Shape;13133;p17"/>
              <p:cNvSpPr/>
              <p:nvPr/>
            </p:nvSpPr>
            <p:spPr>
              <a:xfrm>
                <a:off x="6559950" y="14999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4" name="Google Shape;13134;p17"/>
              <p:cNvSpPr/>
              <p:nvPr/>
            </p:nvSpPr>
            <p:spPr>
              <a:xfrm>
                <a:off x="6559950" y="16767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701" y="868"/>
                      <a:pt x="901" y="667"/>
                      <a:pt x="901" y="434"/>
                    </a:cubicBezTo>
                    <a:cubicBezTo>
                      <a:pt x="901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5" name="Google Shape;13135;p17"/>
              <p:cNvSpPr/>
              <p:nvPr/>
            </p:nvSpPr>
            <p:spPr>
              <a:xfrm>
                <a:off x="6501575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667" y="868"/>
                      <a:pt x="868" y="667"/>
                      <a:pt x="868" y="434"/>
                    </a:cubicBezTo>
                    <a:cubicBezTo>
                      <a:pt x="868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6" name="Google Shape;13136;p17"/>
              <p:cNvSpPr/>
              <p:nvPr/>
            </p:nvSpPr>
            <p:spPr>
              <a:xfrm>
                <a:off x="6530750" y="16325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7" name="Google Shape;13137;p17"/>
              <p:cNvSpPr/>
              <p:nvPr/>
            </p:nvSpPr>
            <p:spPr>
              <a:xfrm>
                <a:off x="6559950" y="15883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8" name="Google Shape;13138;p17"/>
              <p:cNvSpPr/>
              <p:nvPr/>
            </p:nvSpPr>
            <p:spPr>
              <a:xfrm>
                <a:off x="65015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8" y="668"/>
                      <a:pt x="868" y="434"/>
                    </a:cubicBezTo>
                    <a:cubicBezTo>
                      <a:pt x="868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9" name="Google Shape;13139;p17"/>
              <p:cNvSpPr/>
              <p:nvPr/>
            </p:nvSpPr>
            <p:spPr>
              <a:xfrm>
                <a:off x="65015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8" y="668"/>
                      <a:pt x="868" y="434"/>
                    </a:cubicBezTo>
                    <a:cubicBezTo>
                      <a:pt x="868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0" name="Google Shape;13140;p17"/>
              <p:cNvSpPr/>
              <p:nvPr/>
            </p:nvSpPr>
            <p:spPr>
              <a:xfrm>
                <a:off x="6442350" y="15883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1" name="Google Shape;13141;p17"/>
              <p:cNvSpPr/>
              <p:nvPr/>
            </p:nvSpPr>
            <p:spPr>
              <a:xfrm>
                <a:off x="6501575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667" y="868"/>
                      <a:pt x="868" y="667"/>
                      <a:pt x="868" y="434"/>
                    </a:cubicBezTo>
                    <a:cubicBezTo>
                      <a:pt x="868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2" name="Google Shape;13142;p17"/>
              <p:cNvSpPr/>
              <p:nvPr/>
            </p:nvSpPr>
            <p:spPr>
              <a:xfrm>
                <a:off x="6442350" y="16767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667"/>
                      <a:pt x="201" y="868"/>
                      <a:pt x="435" y="868"/>
                    </a:cubicBezTo>
                    <a:cubicBezTo>
                      <a:pt x="668" y="868"/>
                      <a:pt x="868" y="667"/>
                      <a:pt x="868" y="434"/>
                    </a:cubicBezTo>
                    <a:cubicBezTo>
                      <a:pt x="868" y="200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3" name="Google Shape;13143;p17"/>
              <p:cNvSpPr/>
              <p:nvPr/>
            </p:nvSpPr>
            <p:spPr>
              <a:xfrm>
                <a:off x="6471550" y="16325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4" name="Google Shape;13144;p17"/>
              <p:cNvSpPr/>
              <p:nvPr/>
            </p:nvSpPr>
            <p:spPr>
              <a:xfrm>
                <a:off x="65015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8" y="668"/>
                      <a:pt x="868" y="434"/>
                    </a:cubicBezTo>
                    <a:cubicBezTo>
                      <a:pt x="868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5" name="Google Shape;13145;p17"/>
              <p:cNvSpPr/>
              <p:nvPr/>
            </p:nvSpPr>
            <p:spPr>
              <a:xfrm>
                <a:off x="6442350" y="15883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6" name="Google Shape;13146;p17"/>
              <p:cNvSpPr/>
              <p:nvPr/>
            </p:nvSpPr>
            <p:spPr>
              <a:xfrm>
                <a:off x="6442350" y="15883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7" name="Google Shape;13147;p17"/>
              <p:cNvSpPr/>
              <p:nvPr/>
            </p:nvSpPr>
            <p:spPr>
              <a:xfrm>
                <a:off x="63831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8" name="Google Shape;13148;p17"/>
              <p:cNvSpPr/>
              <p:nvPr/>
            </p:nvSpPr>
            <p:spPr>
              <a:xfrm>
                <a:off x="6442350" y="16767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667"/>
                      <a:pt x="201" y="868"/>
                      <a:pt x="435" y="868"/>
                    </a:cubicBezTo>
                    <a:cubicBezTo>
                      <a:pt x="668" y="868"/>
                      <a:pt x="868" y="667"/>
                      <a:pt x="868" y="434"/>
                    </a:cubicBezTo>
                    <a:cubicBezTo>
                      <a:pt x="868" y="200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9" name="Google Shape;13149;p17"/>
              <p:cNvSpPr/>
              <p:nvPr/>
            </p:nvSpPr>
            <p:spPr>
              <a:xfrm>
                <a:off x="6383150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667"/>
                      <a:pt x="201" y="868"/>
                      <a:pt x="434" y="868"/>
                    </a:cubicBezTo>
                    <a:cubicBezTo>
                      <a:pt x="668" y="868"/>
                      <a:pt x="868" y="667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0" name="Google Shape;13150;p17"/>
              <p:cNvSpPr/>
              <p:nvPr/>
            </p:nvSpPr>
            <p:spPr>
              <a:xfrm>
                <a:off x="6412350" y="16325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1" name="Google Shape;13151;p17"/>
              <p:cNvSpPr/>
              <p:nvPr/>
            </p:nvSpPr>
            <p:spPr>
              <a:xfrm>
                <a:off x="6442350" y="15883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2" name="Google Shape;13152;p17"/>
              <p:cNvSpPr/>
              <p:nvPr/>
            </p:nvSpPr>
            <p:spPr>
              <a:xfrm>
                <a:off x="63831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3" name="Google Shape;13153;p17"/>
              <p:cNvSpPr/>
              <p:nvPr/>
            </p:nvSpPr>
            <p:spPr>
              <a:xfrm>
                <a:off x="63831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4" name="Google Shape;13154;p17"/>
              <p:cNvSpPr/>
              <p:nvPr/>
            </p:nvSpPr>
            <p:spPr>
              <a:xfrm>
                <a:off x="63239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8" y="668"/>
                      <a:pt x="868" y="434"/>
                    </a:cubicBezTo>
                    <a:cubicBezTo>
                      <a:pt x="868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5" name="Google Shape;13155;p17"/>
              <p:cNvSpPr/>
              <p:nvPr/>
            </p:nvSpPr>
            <p:spPr>
              <a:xfrm>
                <a:off x="6383150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667"/>
                      <a:pt x="201" y="868"/>
                      <a:pt x="434" y="868"/>
                    </a:cubicBezTo>
                    <a:cubicBezTo>
                      <a:pt x="668" y="868"/>
                      <a:pt x="868" y="667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6" name="Google Shape;13156;p17"/>
              <p:cNvSpPr/>
              <p:nvPr/>
            </p:nvSpPr>
            <p:spPr>
              <a:xfrm>
                <a:off x="6323950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667" y="868"/>
                      <a:pt x="868" y="667"/>
                      <a:pt x="868" y="434"/>
                    </a:cubicBezTo>
                    <a:cubicBezTo>
                      <a:pt x="868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7" name="Google Shape;13157;p17"/>
              <p:cNvSpPr/>
              <p:nvPr/>
            </p:nvSpPr>
            <p:spPr>
              <a:xfrm>
                <a:off x="6353125" y="1632563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68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8" name="Google Shape;13158;p17"/>
              <p:cNvSpPr/>
              <p:nvPr/>
            </p:nvSpPr>
            <p:spPr>
              <a:xfrm>
                <a:off x="63831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9" name="Google Shape;13159;p17"/>
              <p:cNvSpPr/>
              <p:nvPr/>
            </p:nvSpPr>
            <p:spPr>
              <a:xfrm>
                <a:off x="63239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8" y="668"/>
                      <a:pt x="868" y="434"/>
                    </a:cubicBezTo>
                    <a:cubicBezTo>
                      <a:pt x="868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160" name="Google Shape;13160;p17"/>
          <p:cNvSpPr/>
          <p:nvPr/>
        </p:nvSpPr>
        <p:spPr>
          <a:xfrm rot="-3638488" flipH="1">
            <a:off x="48133" y="4292267"/>
            <a:ext cx="1013000" cy="586352"/>
          </a:xfrm>
          <a:custGeom>
            <a:avLst/>
            <a:gdLst/>
            <a:ahLst/>
            <a:cxnLst/>
            <a:rect l="l" t="t" r="r" b="b"/>
            <a:pathLst>
              <a:path w="25061" h="14506" extrusionOk="0">
                <a:moveTo>
                  <a:pt x="6451" y="1386"/>
                </a:moveTo>
                <a:cubicBezTo>
                  <a:pt x="7192" y="1386"/>
                  <a:pt x="7770" y="1986"/>
                  <a:pt x="7931" y="2819"/>
                </a:cubicBezTo>
                <a:cubicBezTo>
                  <a:pt x="8098" y="3677"/>
                  <a:pt x="7763" y="4472"/>
                  <a:pt x="7680" y="5309"/>
                </a:cubicBezTo>
                <a:cubicBezTo>
                  <a:pt x="7441" y="5244"/>
                  <a:pt x="7196" y="5212"/>
                  <a:pt x="6954" y="5212"/>
                </a:cubicBezTo>
                <a:cubicBezTo>
                  <a:pt x="6497" y="5212"/>
                  <a:pt x="6047" y="5328"/>
                  <a:pt x="5650" y="5560"/>
                </a:cubicBezTo>
                <a:cubicBezTo>
                  <a:pt x="5357" y="5226"/>
                  <a:pt x="5064" y="4912"/>
                  <a:pt x="4729" y="4619"/>
                </a:cubicBezTo>
                <a:cubicBezTo>
                  <a:pt x="4332" y="3489"/>
                  <a:pt x="4583" y="2150"/>
                  <a:pt x="5734" y="1564"/>
                </a:cubicBezTo>
                <a:cubicBezTo>
                  <a:pt x="5983" y="1442"/>
                  <a:pt x="6225" y="1386"/>
                  <a:pt x="6451" y="1386"/>
                </a:cubicBezTo>
                <a:close/>
                <a:moveTo>
                  <a:pt x="17154" y="714"/>
                </a:moveTo>
                <a:cubicBezTo>
                  <a:pt x="18334" y="714"/>
                  <a:pt x="19379" y="1990"/>
                  <a:pt x="19606" y="3091"/>
                </a:cubicBezTo>
                <a:cubicBezTo>
                  <a:pt x="19836" y="4221"/>
                  <a:pt x="19460" y="5393"/>
                  <a:pt x="18623" y="6167"/>
                </a:cubicBezTo>
                <a:cubicBezTo>
                  <a:pt x="17555" y="5832"/>
                  <a:pt x="16677" y="5100"/>
                  <a:pt x="16175" y="4117"/>
                </a:cubicBezTo>
                <a:lnTo>
                  <a:pt x="16195" y="4117"/>
                </a:lnTo>
                <a:cubicBezTo>
                  <a:pt x="15651" y="3154"/>
                  <a:pt x="15233" y="1438"/>
                  <a:pt x="16447" y="874"/>
                </a:cubicBezTo>
                <a:cubicBezTo>
                  <a:pt x="16684" y="763"/>
                  <a:pt x="16922" y="714"/>
                  <a:pt x="17154" y="714"/>
                </a:cubicBezTo>
                <a:close/>
                <a:moveTo>
                  <a:pt x="10455" y="3988"/>
                </a:moveTo>
                <a:cubicBezTo>
                  <a:pt x="11004" y="3988"/>
                  <a:pt x="11502" y="4273"/>
                  <a:pt x="11634" y="4933"/>
                </a:cubicBezTo>
                <a:cubicBezTo>
                  <a:pt x="11927" y="6272"/>
                  <a:pt x="10818" y="6962"/>
                  <a:pt x="9835" y="7569"/>
                </a:cubicBezTo>
                <a:cubicBezTo>
                  <a:pt x="9667" y="7590"/>
                  <a:pt x="9521" y="7632"/>
                  <a:pt x="9374" y="7716"/>
                </a:cubicBezTo>
                <a:cubicBezTo>
                  <a:pt x="9395" y="6837"/>
                  <a:pt x="8956" y="6000"/>
                  <a:pt x="8224" y="5540"/>
                </a:cubicBezTo>
                <a:cubicBezTo>
                  <a:pt x="8621" y="5079"/>
                  <a:pt x="8977" y="4577"/>
                  <a:pt x="9500" y="4263"/>
                </a:cubicBezTo>
                <a:cubicBezTo>
                  <a:pt x="9794" y="4085"/>
                  <a:pt x="10133" y="3988"/>
                  <a:pt x="10455" y="3988"/>
                </a:cubicBezTo>
                <a:close/>
                <a:moveTo>
                  <a:pt x="2461" y="4368"/>
                </a:moveTo>
                <a:cubicBezTo>
                  <a:pt x="2824" y="4368"/>
                  <a:pt x="3191" y="4454"/>
                  <a:pt x="3495" y="4598"/>
                </a:cubicBezTo>
                <a:cubicBezTo>
                  <a:pt x="3871" y="4765"/>
                  <a:pt x="4206" y="4995"/>
                  <a:pt x="4499" y="5268"/>
                </a:cubicBezTo>
                <a:cubicBezTo>
                  <a:pt x="4667" y="5540"/>
                  <a:pt x="4876" y="5770"/>
                  <a:pt x="5127" y="5958"/>
                </a:cubicBezTo>
                <a:cubicBezTo>
                  <a:pt x="4813" y="6251"/>
                  <a:pt x="4583" y="6628"/>
                  <a:pt x="4478" y="7046"/>
                </a:cubicBezTo>
                <a:cubicBezTo>
                  <a:pt x="4415" y="7318"/>
                  <a:pt x="4395" y="7590"/>
                  <a:pt x="4415" y="7862"/>
                </a:cubicBezTo>
                <a:cubicBezTo>
                  <a:pt x="4290" y="7904"/>
                  <a:pt x="4164" y="7946"/>
                  <a:pt x="4039" y="7988"/>
                </a:cubicBezTo>
                <a:cubicBezTo>
                  <a:pt x="3998" y="7989"/>
                  <a:pt x="3957" y="7989"/>
                  <a:pt x="3917" y="7989"/>
                </a:cubicBezTo>
                <a:cubicBezTo>
                  <a:pt x="3225" y="7989"/>
                  <a:pt x="2538" y="7821"/>
                  <a:pt x="1926" y="7485"/>
                </a:cubicBezTo>
                <a:cubicBezTo>
                  <a:pt x="1193" y="7025"/>
                  <a:pt x="607" y="6021"/>
                  <a:pt x="1026" y="5163"/>
                </a:cubicBezTo>
                <a:cubicBezTo>
                  <a:pt x="1297" y="4594"/>
                  <a:pt x="1873" y="4368"/>
                  <a:pt x="2461" y="4368"/>
                </a:cubicBezTo>
                <a:close/>
                <a:moveTo>
                  <a:pt x="7023" y="5874"/>
                </a:moveTo>
                <a:cubicBezTo>
                  <a:pt x="7159" y="5874"/>
                  <a:pt x="7295" y="5888"/>
                  <a:pt x="7428" y="5916"/>
                </a:cubicBezTo>
                <a:cubicBezTo>
                  <a:pt x="8328" y="6104"/>
                  <a:pt x="8872" y="6962"/>
                  <a:pt x="8935" y="7820"/>
                </a:cubicBezTo>
                <a:cubicBezTo>
                  <a:pt x="8921" y="7818"/>
                  <a:pt x="8907" y="7818"/>
                  <a:pt x="8893" y="7818"/>
                </a:cubicBezTo>
                <a:cubicBezTo>
                  <a:pt x="8743" y="7818"/>
                  <a:pt x="8618" y="7918"/>
                  <a:pt x="8579" y="8071"/>
                </a:cubicBezTo>
                <a:cubicBezTo>
                  <a:pt x="8393" y="8910"/>
                  <a:pt x="7642" y="9566"/>
                  <a:pt x="6770" y="9566"/>
                </a:cubicBezTo>
                <a:cubicBezTo>
                  <a:pt x="6663" y="9566"/>
                  <a:pt x="6555" y="9556"/>
                  <a:pt x="6445" y="9536"/>
                </a:cubicBezTo>
                <a:cubicBezTo>
                  <a:pt x="5796" y="9369"/>
                  <a:pt x="5294" y="8866"/>
                  <a:pt x="5148" y="8197"/>
                </a:cubicBezTo>
                <a:lnTo>
                  <a:pt x="5169" y="8197"/>
                </a:lnTo>
                <a:cubicBezTo>
                  <a:pt x="5190" y="8092"/>
                  <a:pt x="5169" y="7988"/>
                  <a:pt x="5106" y="7904"/>
                </a:cubicBezTo>
                <a:cubicBezTo>
                  <a:pt x="5064" y="7695"/>
                  <a:pt x="5085" y="7506"/>
                  <a:pt x="5127" y="7297"/>
                </a:cubicBezTo>
                <a:cubicBezTo>
                  <a:pt x="5308" y="6429"/>
                  <a:pt x="6160" y="5874"/>
                  <a:pt x="7023" y="5874"/>
                </a:cubicBezTo>
                <a:close/>
                <a:moveTo>
                  <a:pt x="10149" y="8092"/>
                </a:moveTo>
                <a:cubicBezTo>
                  <a:pt x="10713" y="8113"/>
                  <a:pt x="11299" y="8218"/>
                  <a:pt x="11843" y="8364"/>
                </a:cubicBezTo>
                <a:lnTo>
                  <a:pt x="11864" y="8364"/>
                </a:lnTo>
                <a:cubicBezTo>
                  <a:pt x="12722" y="8783"/>
                  <a:pt x="12889" y="9745"/>
                  <a:pt x="12429" y="10540"/>
                </a:cubicBezTo>
                <a:cubicBezTo>
                  <a:pt x="12054" y="11217"/>
                  <a:pt x="11529" y="11488"/>
                  <a:pt x="10978" y="11488"/>
                </a:cubicBezTo>
                <a:cubicBezTo>
                  <a:pt x="9962" y="11488"/>
                  <a:pt x="8861" y="10568"/>
                  <a:pt x="8454" y="9578"/>
                </a:cubicBezTo>
                <a:cubicBezTo>
                  <a:pt x="8726" y="9327"/>
                  <a:pt x="8956" y="9034"/>
                  <a:pt x="9081" y="8678"/>
                </a:cubicBezTo>
                <a:cubicBezTo>
                  <a:pt x="9123" y="8678"/>
                  <a:pt x="9165" y="8657"/>
                  <a:pt x="9186" y="8615"/>
                </a:cubicBezTo>
                <a:cubicBezTo>
                  <a:pt x="9207" y="8553"/>
                  <a:pt x="9228" y="8511"/>
                  <a:pt x="9249" y="8448"/>
                </a:cubicBezTo>
                <a:cubicBezTo>
                  <a:pt x="9261" y="8454"/>
                  <a:pt x="9273" y="8457"/>
                  <a:pt x="9286" y="8457"/>
                </a:cubicBezTo>
                <a:cubicBezTo>
                  <a:pt x="9315" y="8457"/>
                  <a:pt x="9345" y="8442"/>
                  <a:pt x="9374" y="8427"/>
                </a:cubicBezTo>
                <a:lnTo>
                  <a:pt x="9395" y="8427"/>
                </a:lnTo>
                <a:cubicBezTo>
                  <a:pt x="9667" y="8322"/>
                  <a:pt x="9918" y="8218"/>
                  <a:pt x="10149" y="8092"/>
                </a:cubicBezTo>
                <a:close/>
                <a:moveTo>
                  <a:pt x="4562" y="8553"/>
                </a:moveTo>
                <a:cubicBezTo>
                  <a:pt x="4771" y="9201"/>
                  <a:pt x="5231" y="9745"/>
                  <a:pt x="5859" y="10038"/>
                </a:cubicBezTo>
                <a:cubicBezTo>
                  <a:pt x="5629" y="10394"/>
                  <a:pt x="5462" y="10791"/>
                  <a:pt x="5378" y="11231"/>
                </a:cubicBezTo>
                <a:cubicBezTo>
                  <a:pt x="5127" y="11649"/>
                  <a:pt x="4771" y="11984"/>
                  <a:pt x="4332" y="12214"/>
                </a:cubicBezTo>
                <a:cubicBezTo>
                  <a:pt x="3997" y="12386"/>
                  <a:pt x="3574" y="12498"/>
                  <a:pt x="3166" y="12498"/>
                </a:cubicBezTo>
                <a:cubicBezTo>
                  <a:pt x="2579" y="12498"/>
                  <a:pt x="2022" y="12266"/>
                  <a:pt x="1800" y="11649"/>
                </a:cubicBezTo>
                <a:cubicBezTo>
                  <a:pt x="1193" y="9913"/>
                  <a:pt x="3202" y="9013"/>
                  <a:pt x="4562" y="8553"/>
                </a:cubicBezTo>
                <a:close/>
                <a:moveTo>
                  <a:pt x="7889" y="9954"/>
                </a:moveTo>
                <a:cubicBezTo>
                  <a:pt x="8077" y="10415"/>
                  <a:pt x="8370" y="10833"/>
                  <a:pt x="8726" y="11189"/>
                </a:cubicBezTo>
                <a:cubicBezTo>
                  <a:pt x="9123" y="12235"/>
                  <a:pt x="8977" y="13449"/>
                  <a:pt x="7638" y="13783"/>
                </a:cubicBezTo>
                <a:lnTo>
                  <a:pt x="7659" y="13783"/>
                </a:lnTo>
                <a:cubicBezTo>
                  <a:pt x="7526" y="13817"/>
                  <a:pt x="7397" y="13834"/>
                  <a:pt x="7274" y="13834"/>
                </a:cubicBezTo>
                <a:cubicBezTo>
                  <a:pt x="6643" y="13834"/>
                  <a:pt x="6163" y="13403"/>
                  <a:pt x="6006" y="12737"/>
                </a:cubicBezTo>
                <a:cubicBezTo>
                  <a:pt x="5796" y="11879"/>
                  <a:pt x="6089" y="11042"/>
                  <a:pt x="6466" y="10268"/>
                </a:cubicBezTo>
                <a:lnTo>
                  <a:pt x="6487" y="10205"/>
                </a:lnTo>
                <a:cubicBezTo>
                  <a:pt x="6581" y="10218"/>
                  <a:pt x="6674" y="10224"/>
                  <a:pt x="6768" y="10224"/>
                </a:cubicBezTo>
                <a:cubicBezTo>
                  <a:pt x="7154" y="10224"/>
                  <a:pt x="7535" y="10123"/>
                  <a:pt x="7889" y="9954"/>
                </a:cubicBezTo>
                <a:close/>
                <a:moveTo>
                  <a:pt x="17040" y="1"/>
                </a:moveTo>
                <a:cubicBezTo>
                  <a:pt x="16844" y="1"/>
                  <a:pt x="16645" y="26"/>
                  <a:pt x="16447" y="78"/>
                </a:cubicBezTo>
                <a:cubicBezTo>
                  <a:pt x="14982" y="455"/>
                  <a:pt x="14773" y="2129"/>
                  <a:pt x="15128" y="3384"/>
                </a:cubicBezTo>
                <a:cubicBezTo>
                  <a:pt x="15484" y="4640"/>
                  <a:pt x="16300" y="5707"/>
                  <a:pt x="17430" y="6397"/>
                </a:cubicBezTo>
                <a:cubicBezTo>
                  <a:pt x="16927" y="6344"/>
                  <a:pt x="16423" y="6318"/>
                  <a:pt x="15922" y="6318"/>
                </a:cubicBezTo>
                <a:cubicBezTo>
                  <a:pt x="14442" y="6318"/>
                  <a:pt x="12978" y="6546"/>
                  <a:pt x="11571" y="6983"/>
                </a:cubicBezTo>
                <a:cubicBezTo>
                  <a:pt x="12262" y="6230"/>
                  <a:pt x="12617" y="5247"/>
                  <a:pt x="12053" y="4221"/>
                </a:cubicBezTo>
                <a:cubicBezTo>
                  <a:pt x="11717" y="3668"/>
                  <a:pt x="11114" y="3344"/>
                  <a:pt x="10478" y="3344"/>
                </a:cubicBezTo>
                <a:cubicBezTo>
                  <a:pt x="10320" y="3344"/>
                  <a:pt x="10160" y="3364"/>
                  <a:pt x="10002" y="3405"/>
                </a:cubicBezTo>
                <a:cubicBezTo>
                  <a:pt x="9437" y="3573"/>
                  <a:pt x="8935" y="3866"/>
                  <a:pt x="8558" y="4305"/>
                </a:cubicBezTo>
                <a:cubicBezTo>
                  <a:pt x="8768" y="3468"/>
                  <a:pt x="8684" y="2589"/>
                  <a:pt x="8307" y="1815"/>
                </a:cubicBezTo>
                <a:cubicBezTo>
                  <a:pt x="7925" y="1096"/>
                  <a:pt x="7195" y="679"/>
                  <a:pt x="6437" y="679"/>
                </a:cubicBezTo>
                <a:cubicBezTo>
                  <a:pt x="6159" y="679"/>
                  <a:pt x="5878" y="735"/>
                  <a:pt x="5608" y="853"/>
                </a:cubicBezTo>
                <a:cubicBezTo>
                  <a:pt x="4248" y="1438"/>
                  <a:pt x="3746" y="2819"/>
                  <a:pt x="3997" y="4075"/>
                </a:cubicBezTo>
                <a:cubicBezTo>
                  <a:pt x="3683" y="3907"/>
                  <a:pt x="3348" y="3782"/>
                  <a:pt x="2993" y="3719"/>
                </a:cubicBezTo>
                <a:cubicBezTo>
                  <a:pt x="2842" y="3694"/>
                  <a:pt x="2687" y="3682"/>
                  <a:pt x="2533" y="3682"/>
                </a:cubicBezTo>
                <a:cubicBezTo>
                  <a:pt x="1638" y="3682"/>
                  <a:pt x="734" y="4097"/>
                  <a:pt x="377" y="4954"/>
                </a:cubicBezTo>
                <a:cubicBezTo>
                  <a:pt x="1" y="5853"/>
                  <a:pt x="356" y="6941"/>
                  <a:pt x="1047" y="7590"/>
                </a:cubicBezTo>
                <a:cubicBezTo>
                  <a:pt x="1570" y="8071"/>
                  <a:pt x="2218" y="8364"/>
                  <a:pt x="2930" y="8427"/>
                </a:cubicBezTo>
                <a:cubicBezTo>
                  <a:pt x="2323" y="8699"/>
                  <a:pt x="1800" y="9159"/>
                  <a:pt x="1423" y="9724"/>
                </a:cubicBezTo>
                <a:cubicBezTo>
                  <a:pt x="942" y="10540"/>
                  <a:pt x="837" y="11649"/>
                  <a:pt x="1444" y="12423"/>
                </a:cubicBezTo>
                <a:cubicBezTo>
                  <a:pt x="1870" y="12953"/>
                  <a:pt x="2479" y="13179"/>
                  <a:pt x="3117" y="13179"/>
                </a:cubicBezTo>
                <a:cubicBezTo>
                  <a:pt x="3892" y="13179"/>
                  <a:pt x="4709" y="12846"/>
                  <a:pt x="5294" y="12319"/>
                </a:cubicBezTo>
                <a:cubicBezTo>
                  <a:pt x="5368" y="13486"/>
                  <a:pt x="5951" y="14506"/>
                  <a:pt x="7174" y="14506"/>
                </a:cubicBezTo>
                <a:cubicBezTo>
                  <a:pt x="7331" y="14506"/>
                  <a:pt x="7500" y="14489"/>
                  <a:pt x="7680" y="14453"/>
                </a:cubicBezTo>
                <a:cubicBezTo>
                  <a:pt x="9165" y="14139"/>
                  <a:pt x="9667" y="12926"/>
                  <a:pt x="9458" y="11733"/>
                </a:cubicBezTo>
                <a:lnTo>
                  <a:pt x="9458" y="11733"/>
                </a:lnTo>
                <a:cubicBezTo>
                  <a:pt x="9835" y="11942"/>
                  <a:pt x="10232" y="12068"/>
                  <a:pt x="10651" y="12110"/>
                </a:cubicBezTo>
                <a:cubicBezTo>
                  <a:pt x="10708" y="12113"/>
                  <a:pt x="10765" y="12115"/>
                  <a:pt x="10822" y="12115"/>
                </a:cubicBezTo>
                <a:cubicBezTo>
                  <a:pt x="11967" y="12115"/>
                  <a:pt x="12985" y="11321"/>
                  <a:pt x="13224" y="10185"/>
                </a:cubicBezTo>
                <a:cubicBezTo>
                  <a:pt x="13517" y="9055"/>
                  <a:pt x="12827" y="7925"/>
                  <a:pt x="11697" y="7674"/>
                </a:cubicBezTo>
                <a:cubicBezTo>
                  <a:pt x="11634" y="7653"/>
                  <a:pt x="11509" y="7632"/>
                  <a:pt x="11383" y="7611"/>
                </a:cubicBezTo>
                <a:cubicBezTo>
                  <a:pt x="12917" y="7235"/>
                  <a:pt x="14440" y="6989"/>
                  <a:pt x="16007" y="6989"/>
                </a:cubicBezTo>
                <a:cubicBezTo>
                  <a:pt x="16620" y="6989"/>
                  <a:pt x="17240" y="7026"/>
                  <a:pt x="17869" y="7109"/>
                </a:cubicBezTo>
                <a:cubicBezTo>
                  <a:pt x="20234" y="7444"/>
                  <a:pt x="22493" y="8260"/>
                  <a:pt x="24544" y="9515"/>
                </a:cubicBezTo>
                <a:cubicBezTo>
                  <a:pt x="24592" y="9544"/>
                  <a:pt x="24639" y="9556"/>
                  <a:pt x="24682" y="9556"/>
                </a:cubicBezTo>
                <a:cubicBezTo>
                  <a:pt x="24921" y="9556"/>
                  <a:pt x="25061" y="9169"/>
                  <a:pt x="24795" y="8992"/>
                </a:cubicBezTo>
                <a:cubicBezTo>
                  <a:pt x="23017" y="7799"/>
                  <a:pt x="21029" y="7004"/>
                  <a:pt x="18936" y="6607"/>
                </a:cubicBezTo>
                <a:cubicBezTo>
                  <a:pt x="20129" y="5665"/>
                  <a:pt x="20631" y="4096"/>
                  <a:pt x="20192" y="2631"/>
                </a:cubicBezTo>
                <a:cubicBezTo>
                  <a:pt x="19787" y="1324"/>
                  <a:pt x="18475" y="1"/>
                  <a:pt x="170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Thanks">
  <p:cSld name="CUSTOM_11_1">
    <p:spTree>
      <p:nvGrpSpPr>
        <p:cNvPr id="1" name="Shape 16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87" name="Google Shape;16687;p22"/>
          <p:cNvSpPr/>
          <p:nvPr/>
        </p:nvSpPr>
        <p:spPr>
          <a:xfrm flipH="1">
            <a:off x="6620392" y="-110462"/>
            <a:ext cx="2963675" cy="868150"/>
          </a:xfrm>
          <a:custGeom>
            <a:avLst/>
            <a:gdLst/>
            <a:ahLst/>
            <a:cxnLst/>
            <a:rect l="l" t="t" r="r" b="b"/>
            <a:pathLst>
              <a:path w="118547" h="34726" extrusionOk="0">
                <a:moveTo>
                  <a:pt x="102329" y="1"/>
                </a:moveTo>
                <a:cubicBezTo>
                  <a:pt x="93989" y="1"/>
                  <a:pt x="82640" y="2700"/>
                  <a:pt x="69174" y="2700"/>
                </a:cubicBezTo>
                <a:cubicBezTo>
                  <a:pt x="65839" y="2700"/>
                  <a:pt x="62374" y="2535"/>
                  <a:pt x="58793" y="2121"/>
                </a:cubicBezTo>
                <a:cubicBezTo>
                  <a:pt x="52933" y="1449"/>
                  <a:pt x="47652" y="1145"/>
                  <a:pt x="42896" y="1145"/>
                </a:cubicBezTo>
                <a:cubicBezTo>
                  <a:pt x="2359" y="1145"/>
                  <a:pt x="1" y="23230"/>
                  <a:pt x="2986" y="27440"/>
                </a:cubicBezTo>
                <a:cubicBezTo>
                  <a:pt x="6741" y="32704"/>
                  <a:pt x="10018" y="34725"/>
                  <a:pt x="13240" y="34725"/>
                </a:cubicBezTo>
                <a:cubicBezTo>
                  <a:pt x="23903" y="34725"/>
                  <a:pt x="33971" y="12596"/>
                  <a:pt x="58793" y="12596"/>
                </a:cubicBezTo>
                <a:cubicBezTo>
                  <a:pt x="80341" y="12596"/>
                  <a:pt x="100823" y="22914"/>
                  <a:pt x="110976" y="22914"/>
                </a:cubicBezTo>
                <a:cubicBezTo>
                  <a:pt x="116052" y="22914"/>
                  <a:pt x="118546" y="20334"/>
                  <a:pt x="117301" y="12596"/>
                </a:cubicBezTo>
                <a:cubicBezTo>
                  <a:pt x="115695" y="2549"/>
                  <a:pt x="110432" y="1"/>
                  <a:pt x="102329" y="1"/>
                </a:cubicBezTo>
                <a:close/>
              </a:path>
            </a:pathLst>
          </a:custGeom>
          <a:solidFill>
            <a:srgbClr val="C9DAF8">
              <a:alpha val="62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88" name="Google Shape;16688;p22"/>
          <p:cNvSpPr/>
          <p:nvPr/>
        </p:nvSpPr>
        <p:spPr>
          <a:xfrm flipH="1">
            <a:off x="6545467" y="-12"/>
            <a:ext cx="2963675" cy="868150"/>
          </a:xfrm>
          <a:custGeom>
            <a:avLst/>
            <a:gdLst/>
            <a:ahLst/>
            <a:cxnLst/>
            <a:rect l="l" t="t" r="r" b="b"/>
            <a:pathLst>
              <a:path w="118547" h="34726" extrusionOk="0">
                <a:moveTo>
                  <a:pt x="102329" y="1"/>
                </a:moveTo>
                <a:cubicBezTo>
                  <a:pt x="93989" y="1"/>
                  <a:pt x="82640" y="2700"/>
                  <a:pt x="69174" y="2700"/>
                </a:cubicBezTo>
                <a:cubicBezTo>
                  <a:pt x="65839" y="2700"/>
                  <a:pt x="62374" y="2535"/>
                  <a:pt x="58793" y="2121"/>
                </a:cubicBezTo>
                <a:cubicBezTo>
                  <a:pt x="52933" y="1449"/>
                  <a:pt x="47652" y="1145"/>
                  <a:pt x="42896" y="1145"/>
                </a:cubicBezTo>
                <a:cubicBezTo>
                  <a:pt x="2359" y="1145"/>
                  <a:pt x="1" y="23230"/>
                  <a:pt x="2986" y="27440"/>
                </a:cubicBezTo>
                <a:cubicBezTo>
                  <a:pt x="6741" y="32704"/>
                  <a:pt x="10018" y="34725"/>
                  <a:pt x="13240" y="34725"/>
                </a:cubicBezTo>
                <a:cubicBezTo>
                  <a:pt x="23903" y="34725"/>
                  <a:pt x="33971" y="12596"/>
                  <a:pt x="58793" y="12596"/>
                </a:cubicBezTo>
                <a:cubicBezTo>
                  <a:pt x="80341" y="12596"/>
                  <a:pt x="100823" y="22914"/>
                  <a:pt x="110976" y="22914"/>
                </a:cubicBezTo>
                <a:cubicBezTo>
                  <a:pt x="116052" y="22914"/>
                  <a:pt x="118546" y="20334"/>
                  <a:pt x="117301" y="12596"/>
                </a:cubicBezTo>
                <a:cubicBezTo>
                  <a:pt x="115695" y="2549"/>
                  <a:pt x="110432" y="1"/>
                  <a:pt x="102329" y="1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89" name="Google Shape;16689;p22"/>
          <p:cNvSpPr txBox="1">
            <a:spLocks noGrp="1"/>
          </p:cNvSpPr>
          <p:nvPr>
            <p:ph type="ctrTitle"/>
          </p:nvPr>
        </p:nvSpPr>
        <p:spPr>
          <a:xfrm>
            <a:off x="2139750" y="1075900"/>
            <a:ext cx="5460000" cy="95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7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6690" name="Google Shape;16690;p22"/>
          <p:cNvSpPr txBox="1">
            <a:spLocks noGrp="1"/>
          </p:cNvSpPr>
          <p:nvPr>
            <p:ph type="body" idx="1"/>
          </p:nvPr>
        </p:nvSpPr>
        <p:spPr>
          <a:xfrm>
            <a:off x="4174650" y="2532875"/>
            <a:ext cx="3425100" cy="9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691" name="Google Shape;16691;p22"/>
          <p:cNvSpPr txBox="1"/>
          <p:nvPr/>
        </p:nvSpPr>
        <p:spPr>
          <a:xfrm>
            <a:off x="4124250" y="3647925"/>
            <a:ext cx="3475500" cy="4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CREDITS: This presentation template was created by </a:t>
            </a:r>
            <a:r>
              <a:rPr lang="en" sz="1100">
                <a:solidFill>
                  <a:schemeClr val="dk1"/>
                </a:solidFill>
                <a:uFill>
                  <a:noFill/>
                </a:uFill>
                <a:latin typeface="Montserrat Medium"/>
                <a:ea typeface="Montserrat Medium"/>
                <a:cs typeface="Montserrat Medium"/>
                <a:sym typeface="Montserrat Medium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</a:t>
            </a: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including icons by</a:t>
            </a:r>
            <a:r>
              <a:rPr lang="en" sz="11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" sz="1100">
                <a:solidFill>
                  <a:schemeClr val="dk1"/>
                </a:solidFill>
                <a:uFill>
                  <a:noFill/>
                </a:uFill>
                <a:latin typeface="Montserrat Medium"/>
                <a:ea typeface="Montserrat Medium"/>
                <a:cs typeface="Montserrat Medium"/>
                <a:sym typeface="Montserrat Mediu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infographics &amp; images by </a:t>
            </a:r>
            <a:r>
              <a:rPr lang="en" sz="1100">
                <a:solidFill>
                  <a:schemeClr val="dk1"/>
                </a:solidFill>
                <a:uFill>
                  <a:noFill/>
                </a:uFill>
                <a:latin typeface="Montserrat Medium"/>
                <a:ea typeface="Montserrat Medium"/>
                <a:cs typeface="Montserrat Medium"/>
                <a:sym typeface="Montserrat Medium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1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endParaRPr sz="11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6692" name="Google Shape;16692;p22"/>
          <p:cNvSpPr txBox="1">
            <a:spLocks noGrp="1"/>
          </p:cNvSpPr>
          <p:nvPr>
            <p:ph type="subTitle" idx="2"/>
          </p:nvPr>
        </p:nvSpPr>
        <p:spPr>
          <a:xfrm>
            <a:off x="4654950" y="4211650"/>
            <a:ext cx="2944800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693" name="Google Shape;16693;p22"/>
          <p:cNvSpPr/>
          <p:nvPr/>
        </p:nvSpPr>
        <p:spPr>
          <a:xfrm rot="10247483" flipH="1">
            <a:off x="-251862" y="2294209"/>
            <a:ext cx="4299501" cy="3882585"/>
          </a:xfrm>
          <a:custGeom>
            <a:avLst/>
            <a:gdLst/>
            <a:ahLst/>
            <a:cxnLst/>
            <a:rect l="l" t="t" r="r" b="b"/>
            <a:pathLst>
              <a:path w="53306" h="48137" extrusionOk="0">
                <a:moveTo>
                  <a:pt x="31481" y="0"/>
                </a:moveTo>
                <a:cubicBezTo>
                  <a:pt x="31127" y="0"/>
                  <a:pt x="30774" y="6"/>
                  <a:pt x="30422" y="18"/>
                </a:cubicBezTo>
                <a:cubicBezTo>
                  <a:pt x="19948" y="318"/>
                  <a:pt x="9541" y="5789"/>
                  <a:pt x="3870" y="14695"/>
                </a:cubicBezTo>
                <a:cubicBezTo>
                  <a:pt x="2402" y="16963"/>
                  <a:pt x="1301" y="19465"/>
                  <a:pt x="668" y="22067"/>
                </a:cubicBezTo>
                <a:cubicBezTo>
                  <a:pt x="0" y="25069"/>
                  <a:pt x="34" y="28138"/>
                  <a:pt x="501" y="31140"/>
                </a:cubicBezTo>
                <a:cubicBezTo>
                  <a:pt x="934" y="33809"/>
                  <a:pt x="1602" y="36444"/>
                  <a:pt x="2669" y="38946"/>
                </a:cubicBezTo>
                <a:cubicBezTo>
                  <a:pt x="3603" y="41114"/>
                  <a:pt x="4904" y="43215"/>
                  <a:pt x="6772" y="44716"/>
                </a:cubicBezTo>
                <a:cubicBezTo>
                  <a:pt x="7039" y="44917"/>
                  <a:pt x="7306" y="45117"/>
                  <a:pt x="7606" y="45317"/>
                </a:cubicBezTo>
                <a:cubicBezTo>
                  <a:pt x="9274" y="46618"/>
                  <a:pt x="11208" y="47585"/>
                  <a:pt x="13310" y="47952"/>
                </a:cubicBezTo>
                <a:cubicBezTo>
                  <a:pt x="13964" y="48074"/>
                  <a:pt x="14631" y="48137"/>
                  <a:pt x="15298" y="48137"/>
                </a:cubicBezTo>
                <a:cubicBezTo>
                  <a:pt x="17183" y="48137"/>
                  <a:pt x="19063" y="47635"/>
                  <a:pt x="20615" y="46551"/>
                </a:cubicBezTo>
                <a:cubicBezTo>
                  <a:pt x="22683" y="45150"/>
                  <a:pt x="23784" y="42948"/>
                  <a:pt x="24585" y="40647"/>
                </a:cubicBezTo>
                <a:cubicBezTo>
                  <a:pt x="25352" y="38445"/>
                  <a:pt x="25886" y="36044"/>
                  <a:pt x="27287" y="34109"/>
                </a:cubicBezTo>
                <a:cubicBezTo>
                  <a:pt x="28688" y="32141"/>
                  <a:pt x="30956" y="31073"/>
                  <a:pt x="33191" y="30306"/>
                </a:cubicBezTo>
                <a:cubicBezTo>
                  <a:pt x="35593" y="29472"/>
                  <a:pt x="38061" y="28872"/>
                  <a:pt x="40363" y="27771"/>
                </a:cubicBezTo>
                <a:cubicBezTo>
                  <a:pt x="42798" y="26637"/>
                  <a:pt x="44999" y="25102"/>
                  <a:pt x="46901" y="23234"/>
                </a:cubicBezTo>
                <a:cubicBezTo>
                  <a:pt x="48802" y="21333"/>
                  <a:pt x="50603" y="19065"/>
                  <a:pt x="51471" y="16530"/>
                </a:cubicBezTo>
                <a:cubicBezTo>
                  <a:pt x="53305" y="11292"/>
                  <a:pt x="49102" y="6122"/>
                  <a:pt x="44899" y="3520"/>
                </a:cubicBezTo>
                <a:cubicBezTo>
                  <a:pt x="40930" y="1039"/>
                  <a:pt x="36153" y="0"/>
                  <a:pt x="31481" y="0"/>
                </a:cubicBezTo>
                <a:close/>
              </a:path>
            </a:pathLst>
          </a:custGeom>
          <a:solidFill>
            <a:srgbClr val="FFD3D3">
              <a:alpha val="65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94" name="Google Shape;16694;p22"/>
          <p:cNvSpPr/>
          <p:nvPr/>
        </p:nvSpPr>
        <p:spPr>
          <a:xfrm flipH="1">
            <a:off x="8181842" y="4268600"/>
            <a:ext cx="1563000" cy="1563000"/>
          </a:xfrm>
          <a:prstGeom prst="ellipse">
            <a:avLst/>
          </a:prstGeom>
          <a:solidFill>
            <a:srgbClr val="FFD3D3">
              <a:alpha val="65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95" name="Google Shape;16695;p22"/>
          <p:cNvSpPr/>
          <p:nvPr/>
        </p:nvSpPr>
        <p:spPr>
          <a:xfrm rot="-3148212" flipH="1">
            <a:off x="-38642" y="-1491791"/>
            <a:ext cx="3311642" cy="2748324"/>
          </a:xfrm>
          <a:custGeom>
            <a:avLst/>
            <a:gdLst/>
            <a:ahLst/>
            <a:cxnLst/>
            <a:rect l="l" t="t" r="r" b="b"/>
            <a:pathLst>
              <a:path w="53306" h="48137" extrusionOk="0">
                <a:moveTo>
                  <a:pt x="31481" y="0"/>
                </a:moveTo>
                <a:cubicBezTo>
                  <a:pt x="31127" y="0"/>
                  <a:pt x="30774" y="6"/>
                  <a:pt x="30422" y="18"/>
                </a:cubicBezTo>
                <a:cubicBezTo>
                  <a:pt x="19948" y="318"/>
                  <a:pt x="9541" y="5789"/>
                  <a:pt x="3870" y="14695"/>
                </a:cubicBezTo>
                <a:cubicBezTo>
                  <a:pt x="2402" y="16963"/>
                  <a:pt x="1301" y="19465"/>
                  <a:pt x="668" y="22067"/>
                </a:cubicBezTo>
                <a:cubicBezTo>
                  <a:pt x="0" y="25069"/>
                  <a:pt x="34" y="28138"/>
                  <a:pt x="501" y="31140"/>
                </a:cubicBezTo>
                <a:cubicBezTo>
                  <a:pt x="934" y="33809"/>
                  <a:pt x="1602" y="36444"/>
                  <a:pt x="2669" y="38946"/>
                </a:cubicBezTo>
                <a:cubicBezTo>
                  <a:pt x="3603" y="41114"/>
                  <a:pt x="4904" y="43215"/>
                  <a:pt x="6772" y="44716"/>
                </a:cubicBezTo>
                <a:cubicBezTo>
                  <a:pt x="7039" y="44917"/>
                  <a:pt x="7306" y="45117"/>
                  <a:pt x="7606" y="45317"/>
                </a:cubicBezTo>
                <a:cubicBezTo>
                  <a:pt x="9274" y="46618"/>
                  <a:pt x="11208" y="47585"/>
                  <a:pt x="13310" y="47952"/>
                </a:cubicBezTo>
                <a:cubicBezTo>
                  <a:pt x="13964" y="48074"/>
                  <a:pt x="14631" y="48137"/>
                  <a:pt x="15298" y="48137"/>
                </a:cubicBezTo>
                <a:cubicBezTo>
                  <a:pt x="17183" y="48137"/>
                  <a:pt x="19063" y="47635"/>
                  <a:pt x="20615" y="46551"/>
                </a:cubicBezTo>
                <a:cubicBezTo>
                  <a:pt x="22683" y="45150"/>
                  <a:pt x="23784" y="42948"/>
                  <a:pt x="24585" y="40647"/>
                </a:cubicBezTo>
                <a:cubicBezTo>
                  <a:pt x="25352" y="38445"/>
                  <a:pt x="25886" y="36044"/>
                  <a:pt x="27287" y="34109"/>
                </a:cubicBezTo>
                <a:cubicBezTo>
                  <a:pt x="28688" y="32141"/>
                  <a:pt x="30956" y="31073"/>
                  <a:pt x="33191" y="30306"/>
                </a:cubicBezTo>
                <a:cubicBezTo>
                  <a:pt x="35593" y="29472"/>
                  <a:pt x="38061" y="28872"/>
                  <a:pt x="40363" y="27771"/>
                </a:cubicBezTo>
                <a:cubicBezTo>
                  <a:pt x="42798" y="26637"/>
                  <a:pt x="44999" y="25102"/>
                  <a:pt x="46901" y="23234"/>
                </a:cubicBezTo>
                <a:cubicBezTo>
                  <a:pt x="48802" y="21333"/>
                  <a:pt x="50603" y="19065"/>
                  <a:pt x="51471" y="16530"/>
                </a:cubicBezTo>
                <a:cubicBezTo>
                  <a:pt x="53305" y="11292"/>
                  <a:pt x="49102" y="6122"/>
                  <a:pt x="44899" y="3520"/>
                </a:cubicBezTo>
                <a:cubicBezTo>
                  <a:pt x="40930" y="1039"/>
                  <a:pt x="36153" y="0"/>
                  <a:pt x="31481" y="0"/>
                </a:cubicBezTo>
                <a:close/>
              </a:path>
            </a:pathLst>
          </a:custGeom>
          <a:solidFill>
            <a:srgbClr val="C9DAF8">
              <a:alpha val="62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96" name="Google Shape;16696;p22"/>
          <p:cNvSpPr/>
          <p:nvPr/>
        </p:nvSpPr>
        <p:spPr>
          <a:xfrm>
            <a:off x="8080038" y="4218400"/>
            <a:ext cx="1563000" cy="1563000"/>
          </a:xfrm>
          <a:prstGeom prst="ellipse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697" name="Google Shape;16697;p22"/>
          <p:cNvGrpSpPr/>
          <p:nvPr/>
        </p:nvGrpSpPr>
        <p:grpSpPr>
          <a:xfrm flipH="1">
            <a:off x="7924097" y="4464663"/>
            <a:ext cx="558130" cy="733361"/>
            <a:chOff x="1135315" y="4197713"/>
            <a:chExt cx="558130" cy="733361"/>
          </a:xfrm>
        </p:grpSpPr>
        <p:sp>
          <p:nvSpPr>
            <p:cNvPr id="16698" name="Google Shape;16698;p22"/>
            <p:cNvSpPr/>
            <p:nvPr/>
          </p:nvSpPr>
          <p:spPr>
            <a:xfrm rot="2363508">
              <a:off x="1183357" y="4302513"/>
              <a:ext cx="440986" cy="309265"/>
            </a:xfrm>
            <a:custGeom>
              <a:avLst/>
              <a:gdLst/>
              <a:ahLst/>
              <a:cxnLst/>
              <a:rect l="l" t="t" r="r" b="b"/>
              <a:pathLst>
                <a:path w="17640" h="12371" extrusionOk="0">
                  <a:moveTo>
                    <a:pt x="16427" y="0"/>
                  </a:moveTo>
                  <a:cubicBezTo>
                    <a:pt x="16048" y="0"/>
                    <a:pt x="15677" y="293"/>
                    <a:pt x="15838" y="755"/>
                  </a:cubicBezTo>
                  <a:cubicBezTo>
                    <a:pt x="16305" y="2156"/>
                    <a:pt x="15771" y="3657"/>
                    <a:pt x="14437" y="4357"/>
                  </a:cubicBezTo>
                  <a:cubicBezTo>
                    <a:pt x="13988" y="4587"/>
                    <a:pt x="13529" y="4670"/>
                    <a:pt x="13066" y="4670"/>
                  </a:cubicBezTo>
                  <a:cubicBezTo>
                    <a:pt x="12048" y="4670"/>
                    <a:pt x="11009" y="4272"/>
                    <a:pt x="10000" y="4157"/>
                  </a:cubicBezTo>
                  <a:cubicBezTo>
                    <a:pt x="9794" y="4129"/>
                    <a:pt x="9589" y="4115"/>
                    <a:pt x="9387" y="4115"/>
                  </a:cubicBezTo>
                  <a:cubicBezTo>
                    <a:pt x="8152" y="4115"/>
                    <a:pt x="7029" y="4649"/>
                    <a:pt x="6398" y="5825"/>
                  </a:cubicBezTo>
                  <a:cubicBezTo>
                    <a:pt x="5731" y="7059"/>
                    <a:pt x="5797" y="8560"/>
                    <a:pt x="5197" y="9794"/>
                  </a:cubicBezTo>
                  <a:cubicBezTo>
                    <a:pt x="4786" y="10635"/>
                    <a:pt x="3968" y="11099"/>
                    <a:pt x="3151" y="11099"/>
                  </a:cubicBezTo>
                  <a:cubicBezTo>
                    <a:pt x="2509" y="11099"/>
                    <a:pt x="1868" y="10812"/>
                    <a:pt x="1428" y="10195"/>
                  </a:cubicBezTo>
                  <a:cubicBezTo>
                    <a:pt x="1287" y="9994"/>
                    <a:pt x="1090" y="9911"/>
                    <a:pt x="895" y="9911"/>
                  </a:cubicBezTo>
                  <a:cubicBezTo>
                    <a:pt x="441" y="9911"/>
                    <a:pt x="0" y="10362"/>
                    <a:pt x="327" y="10828"/>
                  </a:cubicBezTo>
                  <a:cubicBezTo>
                    <a:pt x="1024" y="11790"/>
                    <a:pt x="2084" y="12370"/>
                    <a:pt x="3196" y="12370"/>
                  </a:cubicBezTo>
                  <a:cubicBezTo>
                    <a:pt x="3628" y="12370"/>
                    <a:pt x="4067" y="12283"/>
                    <a:pt x="4496" y="12096"/>
                  </a:cubicBezTo>
                  <a:cubicBezTo>
                    <a:pt x="6164" y="11396"/>
                    <a:pt x="6598" y="9761"/>
                    <a:pt x="6932" y="8160"/>
                  </a:cubicBezTo>
                  <a:cubicBezTo>
                    <a:pt x="7098" y="7359"/>
                    <a:pt x="7298" y="6492"/>
                    <a:pt x="7866" y="5892"/>
                  </a:cubicBezTo>
                  <a:cubicBezTo>
                    <a:pt x="8284" y="5473"/>
                    <a:pt x="8833" y="5346"/>
                    <a:pt x="9398" y="5346"/>
                  </a:cubicBezTo>
                  <a:cubicBezTo>
                    <a:pt x="9689" y="5346"/>
                    <a:pt x="9984" y="5379"/>
                    <a:pt x="10267" y="5425"/>
                  </a:cubicBezTo>
                  <a:cubicBezTo>
                    <a:pt x="11272" y="5618"/>
                    <a:pt x="12243" y="5889"/>
                    <a:pt x="13199" y="5889"/>
                  </a:cubicBezTo>
                  <a:cubicBezTo>
                    <a:pt x="13895" y="5889"/>
                    <a:pt x="14583" y="5746"/>
                    <a:pt x="15271" y="5325"/>
                  </a:cubicBezTo>
                  <a:cubicBezTo>
                    <a:pt x="16939" y="4290"/>
                    <a:pt x="17639" y="2256"/>
                    <a:pt x="17039" y="421"/>
                  </a:cubicBezTo>
                  <a:cubicBezTo>
                    <a:pt x="16932" y="129"/>
                    <a:pt x="16678" y="0"/>
                    <a:pt x="164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9" name="Google Shape;16699;p22"/>
            <p:cNvSpPr/>
            <p:nvPr/>
          </p:nvSpPr>
          <p:spPr>
            <a:xfrm rot="2363508">
              <a:off x="1204416" y="4517008"/>
              <a:ext cx="440986" cy="309265"/>
            </a:xfrm>
            <a:custGeom>
              <a:avLst/>
              <a:gdLst/>
              <a:ahLst/>
              <a:cxnLst/>
              <a:rect l="l" t="t" r="r" b="b"/>
              <a:pathLst>
                <a:path w="17640" h="12371" extrusionOk="0">
                  <a:moveTo>
                    <a:pt x="16427" y="0"/>
                  </a:moveTo>
                  <a:cubicBezTo>
                    <a:pt x="16048" y="0"/>
                    <a:pt x="15677" y="293"/>
                    <a:pt x="15838" y="755"/>
                  </a:cubicBezTo>
                  <a:cubicBezTo>
                    <a:pt x="16305" y="2156"/>
                    <a:pt x="15771" y="3657"/>
                    <a:pt x="14437" y="4357"/>
                  </a:cubicBezTo>
                  <a:cubicBezTo>
                    <a:pt x="13988" y="4587"/>
                    <a:pt x="13529" y="4670"/>
                    <a:pt x="13066" y="4670"/>
                  </a:cubicBezTo>
                  <a:cubicBezTo>
                    <a:pt x="12048" y="4670"/>
                    <a:pt x="11009" y="4272"/>
                    <a:pt x="10000" y="4157"/>
                  </a:cubicBezTo>
                  <a:cubicBezTo>
                    <a:pt x="9794" y="4129"/>
                    <a:pt x="9589" y="4115"/>
                    <a:pt x="9387" y="4115"/>
                  </a:cubicBezTo>
                  <a:cubicBezTo>
                    <a:pt x="8152" y="4115"/>
                    <a:pt x="7029" y="4649"/>
                    <a:pt x="6398" y="5825"/>
                  </a:cubicBezTo>
                  <a:cubicBezTo>
                    <a:pt x="5731" y="7059"/>
                    <a:pt x="5797" y="8560"/>
                    <a:pt x="5197" y="9794"/>
                  </a:cubicBezTo>
                  <a:cubicBezTo>
                    <a:pt x="4786" y="10635"/>
                    <a:pt x="3968" y="11099"/>
                    <a:pt x="3151" y="11099"/>
                  </a:cubicBezTo>
                  <a:cubicBezTo>
                    <a:pt x="2509" y="11099"/>
                    <a:pt x="1868" y="10812"/>
                    <a:pt x="1428" y="10195"/>
                  </a:cubicBezTo>
                  <a:cubicBezTo>
                    <a:pt x="1287" y="9994"/>
                    <a:pt x="1090" y="9911"/>
                    <a:pt x="895" y="9911"/>
                  </a:cubicBezTo>
                  <a:cubicBezTo>
                    <a:pt x="441" y="9911"/>
                    <a:pt x="0" y="10362"/>
                    <a:pt x="327" y="10828"/>
                  </a:cubicBezTo>
                  <a:cubicBezTo>
                    <a:pt x="1024" y="11790"/>
                    <a:pt x="2084" y="12370"/>
                    <a:pt x="3196" y="12370"/>
                  </a:cubicBezTo>
                  <a:cubicBezTo>
                    <a:pt x="3628" y="12370"/>
                    <a:pt x="4067" y="12283"/>
                    <a:pt x="4496" y="12096"/>
                  </a:cubicBezTo>
                  <a:cubicBezTo>
                    <a:pt x="6164" y="11396"/>
                    <a:pt x="6598" y="9761"/>
                    <a:pt x="6932" y="8160"/>
                  </a:cubicBezTo>
                  <a:cubicBezTo>
                    <a:pt x="7098" y="7359"/>
                    <a:pt x="7298" y="6492"/>
                    <a:pt x="7866" y="5892"/>
                  </a:cubicBezTo>
                  <a:cubicBezTo>
                    <a:pt x="8284" y="5473"/>
                    <a:pt x="8833" y="5346"/>
                    <a:pt x="9398" y="5346"/>
                  </a:cubicBezTo>
                  <a:cubicBezTo>
                    <a:pt x="9689" y="5346"/>
                    <a:pt x="9984" y="5379"/>
                    <a:pt x="10267" y="5425"/>
                  </a:cubicBezTo>
                  <a:cubicBezTo>
                    <a:pt x="11272" y="5618"/>
                    <a:pt x="12243" y="5889"/>
                    <a:pt x="13199" y="5889"/>
                  </a:cubicBezTo>
                  <a:cubicBezTo>
                    <a:pt x="13895" y="5889"/>
                    <a:pt x="14583" y="5746"/>
                    <a:pt x="15271" y="5325"/>
                  </a:cubicBezTo>
                  <a:cubicBezTo>
                    <a:pt x="16939" y="4290"/>
                    <a:pt x="17639" y="2256"/>
                    <a:pt x="17039" y="421"/>
                  </a:cubicBezTo>
                  <a:cubicBezTo>
                    <a:pt x="16932" y="129"/>
                    <a:pt x="16678" y="0"/>
                    <a:pt x="164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00" name="Google Shape;16700;p22"/>
          <p:cNvGrpSpPr/>
          <p:nvPr/>
        </p:nvGrpSpPr>
        <p:grpSpPr>
          <a:xfrm rot="-1258772" flipH="1">
            <a:off x="8204577" y="3245313"/>
            <a:ext cx="634844" cy="579863"/>
            <a:chOff x="2474450" y="2469265"/>
            <a:chExt cx="505551" cy="433940"/>
          </a:xfrm>
        </p:grpSpPr>
        <p:sp>
          <p:nvSpPr>
            <p:cNvPr id="16701" name="Google Shape;16701;p22"/>
            <p:cNvSpPr/>
            <p:nvPr/>
          </p:nvSpPr>
          <p:spPr>
            <a:xfrm>
              <a:off x="2474450" y="2469265"/>
              <a:ext cx="505551" cy="433940"/>
            </a:xfrm>
            <a:custGeom>
              <a:avLst/>
              <a:gdLst/>
              <a:ahLst/>
              <a:cxnLst/>
              <a:rect l="l" t="t" r="r" b="b"/>
              <a:pathLst>
                <a:path w="26636" h="22863" extrusionOk="0">
                  <a:moveTo>
                    <a:pt x="12805" y="5851"/>
                  </a:moveTo>
                  <a:cubicBezTo>
                    <a:pt x="13977" y="5893"/>
                    <a:pt x="13140" y="12588"/>
                    <a:pt x="13056" y="13404"/>
                  </a:cubicBezTo>
                  <a:cubicBezTo>
                    <a:pt x="12931" y="14639"/>
                    <a:pt x="12763" y="15852"/>
                    <a:pt x="12575" y="17066"/>
                  </a:cubicBezTo>
                  <a:cubicBezTo>
                    <a:pt x="12471" y="17673"/>
                    <a:pt x="12366" y="18280"/>
                    <a:pt x="12261" y="18907"/>
                  </a:cubicBezTo>
                  <a:cubicBezTo>
                    <a:pt x="12226" y="19119"/>
                    <a:pt x="12057" y="20516"/>
                    <a:pt x="11581" y="20516"/>
                  </a:cubicBezTo>
                  <a:cubicBezTo>
                    <a:pt x="11491" y="20516"/>
                    <a:pt x="11390" y="20467"/>
                    <a:pt x="11278" y="20351"/>
                  </a:cubicBezTo>
                  <a:cubicBezTo>
                    <a:pt x="11048" y="20100"/>
                    <a:pt x="11173" y="19179"/>
                    <a:pt x="11194" y="18865"/>
                  </a:cubicBezTo>
                  <a:cubicBezTo>
                    <a:pt x="11194" y="18217"/>
                    <a:pt x="11215" y="17547"/>
                    <a:pt x="11257" y="16899"/>
                  </a:cubicBezTo>
                  <a:cubicBezTo>
                    <a:pt x="11320" y="15622"/>
                    <a:pt x="11424" y="14367"/>
                    <a:pt x="11571" y="13111"/>
                  </a:cubicBezTo>
                  <a:cubicBezTo>
                    <a:pt x="11780" y="11354"/>
                    <a:pt x="12073" y="9617"/>
                    <a:pt x="12387" y="7901"/>
                  </a:cubicBezTo>
                  <a:cubicBezTo>
                    <a:pt x="12450" y="7839"/>
                    <a:pt x="12471" y="7755"/>
                    <a:pt x="12450" y="7671"/>
                  </a:cubicBezTo>
                  <a:lnTo>
                    <a:pt x="12450" y="7650"/>
                  </a:lnTo>
                  <a:cubicBezTo>
                    <a:pt x="12554" y="7044"/>
                    <a:pt x="12680" y="6437"/>
                    <a:pt x="12805" y="5851"/>
                  </a:cubicBezTo>
                  <a:close/>
                  <a:moveTo>
                    <a:pt x="6650" y="4125"/>
                  </a:moveTo>
                  <a:cubicBezTo>
                    <a:pt x="6831" y="4125"/>
                    <a:pt x="7014" y="4135"/>
                    <a:pt x="7198" y="4156"/>
                  </a:cubicBezTo>
                  <a:cubicBezTo>
                    <a:pt x="9269" y="4365"/>
                    <a:pt x="11069" y="5683"/>
                    <a:pt x="11906" y="7608"/>
                  </a:cubicBezTo>
                  <a:cubicBezTo>
                    <a:pt x="11173" y="10496"/>
                    <a:pt x="10755" y="13425"/>
                    <a:pt x="10608" y="16396"/>
                  </a:cubicBezTo>
                  <a:cubicBezTo>
                    <a:pt x="10587" y="16396"/>
                    <a:pt x="10587" y="16417"/>
                    <a:pt x="10608" y="16417"/>
                  </a:cubicBezTo>
                  <a:cubicBezTo>
                    <a:pt x="9960" y="17463"/>
                    <a:pt x="9248" y="18426"/>
                    <a:pt x="8432" y="19326"/>
                  </a:cubicBezTo>
                  <a:cubicBezTo>
                    <a:pt x="7951" y="19828"/>
                    <a:pt x="7428" y="20267"/>
                    <a:pt x="6863" y="20623"/>
                  </a:cubicBezTo>
                  <a:cubicBezTo>
                    <a:pt x="6842" y="20612"/>
                    <a:pt x="6826" y="20607"/>
                    <a:pt x="6813" y="20607"/>
                  </a:cubicBezTo>
                  <a:cubicBezTo>
                    <a:pt x="6800" y="20607"/>
                    <a:pt x="6790" y="20612"/>
                    <a:pt x="6779" y="20623"/>
                  </a:cubicBezTo>
                  <a:cubicBezTo>
                    <a:pt x="6528" y="20748"/>
                    <a:pt x="6256" y="20853"/>
                    <a:pt x="5984" y="20916"/>
                  </a:cubicBezTo>
                  <a:cubicBezTo>
                    <a:pt x="5932" y="20923"/>
                    <a:pt x="5879" y="20926"/>
                    <a:pt x="5826" y="20926"/>
                  </a:cubicBezTo>
                  <a:cubicBezTo>
                    <a:pt x="5561" y="20926"/>
                    <a:pt x="5294" y="20839"/>
                    <a:pt x="5084" y="20665"/>
                  </a:cubicBezTo>
                  <a:cubicBezTo>
                    <a:pt x="4750" y="20351"/>
                    <a:pt x="4603" y="19912"/>
                    <a:pt x="4708" y="19472"/>
                  </a:cubicBezTo>
                  <a:cubicBezTo>
                    <a:pt x="5273" y="18133"/>
                    <a:pt x="7281" y="16334"/>
                    <a:pt x="8516" y="15287"/>
                  </a:cubicBezTo>
                  <a:cubicBezTo>
                    <a:pt x="8893" y="15162"/>
                    <a:pt x="9248" y="14994"/>
                    <a:pt x="9583" y="14806"/>
                  </a:cubicBezTo>
                  <a:cubicBezTo>
                    <a:pt x="9864" y="14656"/>
                    <a:pt x="9676" y="14222"/>
                    <a:pt x="9408" y="14222"/>
                  </a:cubicBezTo>
                  <a:cubicBezTo>
                    <a:pt x="9377" y="14222"/>
                    <a:pt x="9344" y="14228"/>
                    <a:pt x="9311" y="14241"/>
                  </a:cubicBezTo>
                  <a:cubicBezTo>
                    <a:pt x="8290" y="14675"/>
                    <a:pt x="7118" y="14962"/>
                    <a:pt x="5974" y="14962"/>
                  </a:cubicBezTo>
                  <a:cubicBezTo>
                    <a:pt x="4631" y="14962"/>
                    <a:pt x="3326" y="14567"/>
                    <a:pt x="2343" y="13551"/>
                  </a:cubicBezTo>
                  <a:cubicBezTo>
                    <a:pt x="691" y="11856"/>
                    <a:pt x="711" y="9094"/>
                    <a:pt x="1820" y="7148"/>
                  </a:cubicBezTo>
                  <a:cubicBezTo>
                    <a:pt x="2800" y="5381"/>
                    <a:pt x="4626" y="4125"/>
                    <a:pt x="6650" y="4125"/>
                  </a:cubicBezTo>
                  <a:close/>
                  <a:moveTo>
                    <a:pt x="17990" y="6060"/>
                  </a:moveTo>
                  <a:cubicBezTo>
                    <a:pt x="18603" y="6060"/>
                    <a:pt x="19207" y="6126"/>
                    <a:pt x="19752" y="6228"/>
                  </a:cubicBezTo>
                  <a:cubicBezTo>
                    <a:pt x="22095" y="6646"/>
                    <a:pt x="24292" y="8006"/>
                    <a:pt x="25129" y="10308"/>
                  </a:cubicBezTo>
                  <a:cubicBezTo>
                    <a:pt x="25903" y="12463"/>
                    <a:pt x="25108" y="14681"/>
                    <a:pt x="23246" y="15957"/>
                  </a:cubicBezTo>
                  <a:cubicBezTo>
                    <a:pt x="22147" y="16709"/>
                    <a:pt x="20885" y="17015"/>
                    <a:pt x="19602" y="17015"/>
                  </a:cubicBezTo>
                  <a:cubicBezTo>
                    <a:pt x="18493" y="17015"/>
                    <a:pt x="17368" y="16786"/>
                    <a:pt x="16320" y="16417"/>
                  </a:cubicBezTo>
                  <a:cubicBezTo>
                    <a:pt x="16278" y="16402"/>
                    <a:pt x="16234" y="16395"/>
                    <a:pt x="16192" y="16395"/>
                  </a:cubicBezTo>
                  <a:cubicBezTo>
                    <a:pt x="15884" y="16395"/>
                    <a:pt x="15628" y="16764"/>
                    <a:pt x="15923" y="17003"/>
                  </a:cubicBezTo>
                  <a:cubicBezTo>
                    <a:pt x="16760" y="17715"/>
                    <a:pt x="17471" y="18531"/>
                    <a:pt x="18078" y="19430"/>
                  </a:cubicBezTo>
                  <a:cubicBezTo>
                    <a:pt x="18371" y="19870"/>
                    <a:pt x="18601" y="20351"/>
                    <a:pt x="18748" y="20853"/>
                  </a:cubicBezTo>
                  <a:cubicBezTo>
                    <a:pt x="18769" y="20979"/>
                    <a:pt x="18789" y="21062"/>
                    <a:pt x="18810" y="21146"/>
                  </a:cubicBezTo>
                  <a:cubicBezTo>
                    <a:pt x="18769" y="21439"/>
                    <a:pt x="18559" y="21669"/>
                    <a:pt x="18287" y="21774"/>
                  </a:cubicBezTo>
                  <a:cubicBezTo>
                    <a:pt x="18170" y="21816"/>
                    <a:pt x="18050" y="21834"/>
                    <a:pt x="17930" y="21834"/>
                  </a:cubicBezTo>
                  <a:cubicBezTo>
                    <a:pt x="17450" y="21834"/>
                    <a:pt x="16961" y="21539"/>
                    <a:pt x="16592" y="21272"/>
                  </a:cubicBezTo>
                  <a:cubicBezTo>
                    <a:pt x="15212" y="20037"/>
                    <a:pt x="14186" y="18447"/>
                    <a:pt x="13621" y="16668"/>
                  </a:cubicBezTo>
                  <a:cubicBezTo>
                    <a:pt x="13579" y="16564"/>
                    <a:pt x="13475" y="16480"/>
                    <a:pt x="13349" y="16459"/>
                  </a:cubicBezTo>
                  <a:cubicBezTo>
                    <a:pt x="13579" y="14932"/>
                    <a:pt x="13747" y="13425"/>
                    <a:pt x="13851" y="11898"/>
                  </a:cubicBezTo>
                  <a:cubicBezTo>
                    <a:pt x="13935" y="10538"/>
                    <a:pt x="14061" y="9136"/>
                    <a:pt x="14040" y="7755"/>
                  </a:cubicBezTo>
                  <a:cubicBezTo>
                    <a:pt x="14876" y="6470"/>
                    <a:pt x="16460" y="6060"/>
                    <a:pt x="17990" y="6060"/>
                  </a:cubicBezTo>
                  <a:close/>
                  <a:moveTo>
                    <a:pt x="10521" y="0"/>
                  </a:moveTo>
                  <a:cubicBezTo>
                    <a:pt x="9406" y="0"/>
                    <a:pt x="8273" y="763"/>
                    <a:pt x="8537" y="2022"/>
                  </a:cubicBezTo>
                  <a:cubicBezTo>
                    <a:pt x="8572" y="2162"/>
                    <a:pt x="8710" y="2249"/>
                    <a:pt x="8830" y="2249"/>
                  </a:cubicBezTo>
                  <a:cubicBezTo>
                    <a:pt x="8925" y="2249"/>
                    <a:pt x="9009" y="2194"/>
                    <a:pt x="9018" y="2064"/>
                  </a:cubicBezTo>
                  <a:cubicBezTo>
                    <a:pt x="9018" y="1290"/>
                    <a:pt x="9625" y="683"/>
                    <a:pt x="10378" y="620"/>
                  </a:cubicBezTo>
                  <a:cubicBezTo>
                    <a:pt x="10421" y="617"/>
                    <a:pt x="10463" y="615"/>
                    <a:pt x="10504" y="615"/>
                  </a:cubicBezTo>
                  <a:cubicBezTo>
                    <a:pt x="11220" y="615"/>
                    <a:pt x="11802" y="1115"/>
                    <a:pt x="12178" y="1708"/>
                  </a:cubicBezTo>
                  <a:cubicBezTo>
                    <a:pt x="12826" y="2733"/>
                    <a:pt x="12722" y="4031"/>
                    <a:pt x="12680" y="5202"/>
                  </a:cubicBezTo>
                  <a:cubicBezTo>
                    <a:pt x="12512" y="5244"/>
                    <a:pt x="12429" y="5432"/>
                    <a:pt x="12512" y="5579"/>
                  </a:cubicBezTo>
                  <a:cubicBezTo>
                    <a:pt x="12491" y="5600"/>
                    <a:pt x="12491" y="5600"/>
                    <a:pt x="12491" y="5621"/>
                  </a:cubicBezTo>
                  <a:cubicBezTo>
                    <a:pt x="12366" y="6018"/>
                    <a:pt x="12240" y="6416"/>
                    <a:pt x="12136" y="6813"/>
                  </a:cubicBezTo>
                  <a:cubicBezTo>
                    <a:pt x="11152" y="4867"/>
                    <a:pt x="9227" y="3591"/>
                    <a:pt x="7072" y="3466"/>
                  </a:cubicBezTo>
                  <a:cubicBezTo>
                    <a:pt x="6930" y="3455"/>
                    <a:pt x="6789" y="3450"/>
                    <a:pt x="6649" y="3450"/>
                  </a:cubicBezTo>
                  <a:cubicBezTo>
                    <a:pt x="4309" y="3450"/>
                    <a:pt x="2237" y="4907"/>
                    <a:pt x="1151" y="6960"/>
                  </a:cubicBezTo>
                  <a:cubicBezTo>
                    <a:pt x="0" y="9178"/>
                    <a:pt x="63" y="12191"/>
                    <a:pt x="1904" y="14053"/>
                  </a:cubicBezTo>
                  <a:cubicBezTo>
                    <a:pt x="3010" y="15142"/>
                    <a:pt x="4598" y="15654"/>
                    <a:pt x="6186" y="15654"/>
                  </a:cubicBezTo>
                  <a:cubicBezTo>
                    <a:pt x="6581" y="15654"/>
                    <a:pt x="6977" y="15622"/>
                    <a:pt x="7365" y="15559"/>
                  </a:cubicBezTo>
                  <a:lnTo>
                    <a:pt x="7365" y="15559"/>
                  </a:lnTo>
                  <a:cubicBezTo>
                    <a:pt x="6445" y="16229"/>
                    <a:pt x="5628" y="17003"/>
                    <a:pt x="4896" y="17882"/>
                  </a:cubicBezTo>
                  <a:cubicBezTo>
                    <a:pt x="4268" y="18677"/>
                    <a:pt x="3306" y="20456"/>
                    <a:pt x="4415" y="21293"/>
                  </a:cubicBezTo>
                  <a:cubicBezTo>
                    <a:pt x="4734" y="21522"/>
                    <a:pt x="5102" y="21616"/>
                    <a:pt x="5484" y="21616"/>
                  </a:cubicBezTo>
                  <a:cubicBezTo>
                    <a:pt x="6356" y="21616"/>
                    <a:pt x="7305" y="21130"/>
                    <a:pt x="7930" y="20665"/>
                  </a:cubicBezTo>
                  <a:cubicBezTo>
                    <a:pt x="8955" y="19828"/>
                    <a:pt x="9834" y="18824"/>
                    <a:pt x="10546" y="17694"/>
                  </a:cubicBezTo>
                  <a:lnTo>
                    <a:pt x="10546" y="17694"/>
                  </a:lnTo>
                  <a:cubicBezTo>
                    <a:pt x="10546" y="18028"/>
                    <a:pt x="10525" y="18363"/>
                    <a:pt x="10525" y="18698"/>
                  </a:cubicBezTo>
                  <a:cubicBezTo>
                    <a:pt x="10525" y="19305"/>
                    <a:pt x="10420" y="19974"/>
                    <a:pt x="10650" y="20560"/>
                  </a:cubicBezTo>
                  <a:cubicBezTo>
                    <a:pt x="10833" y="21011"/>
                    <a:pt x="11216" y="21329"/>
                    <a:pt x="11625" y="21329"/>
                  </a:cubicBezTo>
                  <a:cubicBezTo>
                    <a:pt x="11823" y="21329"/>
                    <a:pt x="12028" y="21254"/>
                    <a:pt x="12219" y="21083"/>
                  </a:cubicBezTo>
                  <a:cubicBezTo>
                    <a:pt x="12533" y="20811"/>
                    <a:pt x="12638" y="20393"/>
                    <a:pt x="12722" y="20016"/>
                  </a:cubicBezTo>
                  <a:cubicBezTo>
                    <a:pt x="12931" y="19200"/>
                    <a:pt x="13056" y="18363"/>
                    <a:pt x="13182" y="17526"/>
                  </a:cubicBezTo>
                  <a:cubicBezTo>
                    <a:pt x="13684" y="18824"/>
                    <a:pt x="14437" y="20016"/>
                    <a:pt x="15379" y="21062"/>
                  </a:cubicBezTo>
                  <a:cubicBezTo>
                    <a:pt x="16019" y="21759"/>
                    <a:pt x="17049" y="22863"/>
                    <a:pt x="18134" y="22863"/>
                  </a:cubicBezTo>
                  <a:cubicBezTo>
                    <a:pt x="18254" y="22863"/>
                    <a:pt x="18375" y="22849"/>
                    <a:pt x="18497" y="22820"/>
                  </a:cubicBezTo>
                  <a:cubicBezTo>
                    <a:pt x="19585" y="22548"/>
                    <a:pt x="19647" y="21272"/>
                    <a:pt x="19354" y="20393"/>
                  </a:cubicBezTo>
                  <a:cubicBezTo>
                    <a:pt x="18936" y="19284"/>
                    <a:pt x="18287" y="18300"/>
                    <a:pt x="17471" y="17484"/>
                  </a:cubicBezTo>
                  <a:lnTo>
                    <a:pt x="17471" y="17484"/>
                  </a:lnTo>
                  <a:cubicBezTo>
                    <a:pt x="18177" y="17639"/>
                    <a:pt x="18899" y="17727"/>
                    <a:pt x="19617" y="17727"/>
                  </a:cubicBezTo>
                  <a:cubicBezTo>
                    <a:pt x="21135" y="17727"/>
                    <a:pt x="22631" y="17335"/>
                    <a:pt x="23895" y="16355"/>
                  </a:cubicBezTo>
                  <a:cubicBezTo>
                    <a:pt x="25862" y="14869"/>
                    <a:pt x="26636" y="12400"/>
                    <a:pt x="25778" y="10077"/>
                  </a:cubicBezTo>
                  <a:cubicBezTo>
                    <a:pt x="24815" y="7504"/>
                    <a:pt x="22326" y="5976"/>
                    <a:pt x="19689" y="5579"/>
                  </a:cubicBezTo>
                  <a:cubicBezTo>
                    <a:pt x="19199" y="5506"/>
                    <a:pt x="18679" y="5461"/>
                    <a:pt x="18155" y="5461"/>
                  </a:cubicBezTo>
                  <a:cubicBezTo>
                    <a:pt x="16575" y="5461"/>
                    <a:pt x="14956" y="5865"/>
                    <a:pt x="13998" y="7106"/>
                  </a:cubicBezTo>
                  <a:lnTo>
                    <a:pt x="13998" y="6897"/>
                  </a:lnTo>
                  <a:cubicBezTo>
                    <a:pt x="13956" y="6248"/>
                    <a:pt x="13789" y="5600"/>
                    <a:pt x="13266" y="5328"/>
                  </a:cubicBezTo>
                  <a:cubicBezTo>
                    <a:pt x="13412" y="4240"/>
                    <a:pt x="13747" y="3194"/>
                    <a:pt x="14270" y="2231"/>
                  </a:cubicBezTo>
                  <a:cubicBezTo>
                    <a:pt x="14609" y="1648"/>
                    <a:pt x="15405" y="898"/>
                    <a:pt x="16071" y="898"/>
                  </a:cubicBezTo>
                  <a:cubicBezTo>
                    <a:pt x="16433" y="898"/>
                    <a:pt x="16757" y="1119"/>
                    <a:pt x="16948" y="1708"/>
                  </a:cubicBezTo>
                  <a:cubicBezTo>
                    <a:pt x="16981" y="1805"/>
                    <a:pt x="17051" y="1846"/>
                    <a:pt x="17125" y="1846"/>
                  </a:cubicBezTo>
                  <a:cubicBezTo>
                    <a:pt x="17241" y="1846"/>
                    <a:pt x="17367" y="1744"/>
                    <a:pt x="17367" y="1603"/>
                  </a:cubicBezTo>
                  <a:cubicBezTo>
                    <a:pt x="17395" y="738"/>
                    <a:pt x="16663" y="324"/>
                    <a:pt x="15908" y="324"/>
                  </a:cubicBezTo>
                  <a:cubicBezTo>
                    <a:pt x="15550" y="324"/>
                    <a:pt x="15187" y="417"/>
                    <a:pt x="14898" y="599"/>
                  </a:cubicBezTo>
                  <a:cubicBezTo>
                    <a:pt x="13977" y="1164"/>
                    <a:pt x="13475" y="2168"/>
                    <a:pt x="13182" y="3235"/>
                  </a:cubicBezTo>
                  <a:cubicBezTo>
                    <a:pt x="13098" y="2064"/>
                    <a:pt x="12722" y="913"/>
                    <a:pt x="11613" y="285"/>
                  </a:cubicBezTo>
                  <a:cubicBezTo>
                    <a:pt x="11290" y="92"/>
                    <a:pt x="10906" y="0"/>
                    <a:pt x="105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2" name="Google Shape;16702;p22"/>
            <p:cNvSpPr/>
            <p:nvPr/>
          </p:nvSpPr>
          <p:spPr>
            <a:xfrm>
              <a:off x="2527252" y="2582633"/>
              <a:ext cx="150151" cy="130696"/>
            </a:xfrm>
            <a:custGeom>
              <a:avLst/>
              <a:gdLst/>
              <a:ahLst/>
              <a:cxnLst/>
              <a:rect l="l" t="t" r="r" b="b"/>
              <a:pathLst>
                <a:path w="7911" h="6886" extrusionOk="0">
                  <a:moveTo>
                    <a:pt x="3766" y="659"/>
                  </a:moveTo>
                  <a:cubicBezTo>
                    <a:pt x="4447" y="659"/>
                    <a:pt x="5136" y="862"/>
                    <a:pt x="5650" y="1259"/>
                  </a:cubicBezTo>
                  <a:cubicBezTo>
                    <a:pt x="7199" y="2472"/>
                    <a:pt x="7345" y="4544"/>
                    <a:pt x="6696" y="6239"/>
                  </a:cubicBezTo>
                  <a:cubicBezTo>
                    <a:pt x="6320" y="5527"/>
                    <a:pt x="5650" y="5151"/>
                    <a:pt x="4855" y="4920"/>
                  </a:cubicBezTo>
                  <a:cubicBezTo>
                    <a:pt x="3600" y="4544"/>
                    <a:pt x="1194" y="4648"/>
                    <a:pt x="1235" y="2807"/>
                  </a:cubicBezTo>
                  <a:cubicBezTo>
                    <a:pt x="1276" y="1354"/>
                    <a:pt x="2507" y="659"/>
                    <a:pt x="3766" y="659"/>
                  </a:cubicBezTo>
                  <a:close/>
                  <a:moveTo>
                    <a:pt x="3777" y="0"/>
                  </a:moveTo>
                  <a:cubicBezTo>
                    <a:pt x="3180" y="0"/>
                    <a:pt x="2580" y="160"/>
                    <a:pt x="2030" y="506"/>
                  </a:cubicBezTo>
                  <a:cubicBezTo>
                    <a:pt x="817" y="1301"/>
                    <a:pt x="1" y="3100"/>
                    <a:pt x="1152" y="4293"/>
                  </a:cubicBezTo>
                  <a:cubicBezTo>
                    <a:pt x="2491" y="5674"/>
                    <a:pt x="5483" y="4774"/>
                    <a:pt x="6257" y="6699"/>
                  </a:cubicBezTo>
                  <a:cubicBezTo>
                    <a:pt x="6294" y="6821"/>
                    <a:pt x="6401" y="6886"/>
                    <a:pt x="6514" y="6886"/>
                  </a:cubicBezTo>
                  <a:cubicBezTo>
                    <a:pt x="6594" y="6886"/>
                    <a:pt x="6677" y="6853"/>
                    <a:pt x="6738" y="6783"/>
                  </a:cubicBezTo>
                  <a:cubicBezTo>
                    <a:pt x="6822" y="6783"/>
                    <a:pt x="6885" y="6741"/>
                    <a:pt x="6906" y="6678"/>
                  </a:cubicBezTo>
                  <a:cubicBezTo>
                    <a:pt x="7784" y="4983"/>
                    <a:pt x="7910" y="2891"/>
                    <a:pt x="6613" y="1363"/>
                  </a:cubicBezTo>
                  <a:cubicBezTo>
                    <a:pt x="5889" y="506"/>
                    <a:pt x="4839" y="0"/>
                    <a:pt x="37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3" name="Google Shape;16703;p22"/>
            <p:cNvSpPr/>
            <p:nvPr/>
          </p:nvSpPr>
          <p:spPr>
            <a:xfrm>
              <a:off x="2740322" y="2617347"/>
              <a:ext cx="180917" cy="119859"/>
            </a:xfrm>
            <a:custGeom>
              <a:avLst/>
              <a:gdLst/>
              <a:ahLst/>
              <a:cxnLst/>
              <a:rect l="l" t="t" r="r" b="b"/>
              <a:pathLst>
                <a:path w="9532" h="6315" extrusionOk="0">
                  <a:moveTo>
                    <a:pt x="5702" y="719"/>
                  </a:moveTo>
                  <a:cubicBezTo>
                    <a:pt x="7032" y="719"/>
                    <a:pt x="8385" y="1206"/>
                    <a:pt x="8506" y="2589"/>
                  </a:cubicBezTo>
                  <a:cubicBezTo>
                    <a:pt x="8695" y="4712"/>
                    <a:pt x="6034" y="4895"/>
                    <a:pt x="4412" y="4895"/>
                  </a:cubicBezTo>
                  <a:cubicBezTo>
                    <a:pt x="4244" y="4895"/>
                    <a:pt x="4086" y="4893"/>
                    <a:pt x="3945" y="4891"/>
                  </a:cubicBezTo>
                  <a:lnTo>
                    <a:pt x="3945" y="4870"/>
                  </a:lnTo>
                  <a:cubicBezTo>
                    <a:pt x="3845" y="4868"/>
                    <a:pt x="3746" y="4867"/>
                    <a:pt x="3647" y="4867"/>
                  </a:cubicBezTo>
                  <a:cubicBezTo>
                    <a:pt x="2699" y="4867"/>
                    <a:pt x="1758" y="4979"/>
                    <a:pt x="1057" y="5623"/>
                  </a:cubicBezTo>
                  <a:cubicBezTo>
                    <a:pt x="1141" y="3740"/>
                    <a:pt x="1894" y="1941"/>
                    <a:pt x="3714" y="1104"/>
                  </a:cubicBezTo>
                  <a:cubicBezTo>
                    <a:pt x="4224" y="871"/>
                    <a:pt x="4960" y="719"/>
                    <a:pt x="5702" y="719"/>
                  </a:cubicBezTo>
                  <a:close/>
                  <a:moveTo>
                    <a:pt x="5669" y="1"/>
                  </a:moveTo>
                  <a:cubicBezTo>
                    <a:pt x="2809" y="1"/>
                    <a:pt x="0" y="2892"/>
                    <a:pt x="743" y="5895"/>
                  </a:cubicBezTo>
                  <a:cubicBezTo>
                    <a:pt x="764" y="5937"/>
                    <a:pt x="785" y="5979"/>
                    <a:pt x="806" y="5979"/>
                  </a:cubicBezTo>
                  <a:cubicBezTo>
                    <a:pt x="820" y="6182"/>
                    <a:pt x="995" y="6314"/>
                    <a:pt x="1171" y="6314"/>
                  </a:cubicBezTo>
                  <a:cubicBezTo>
                    <a:pt x="1249" y="6314"/>
                    <a:pt x="1327" y="6288"/>
                    <a:pt x="1392" y="6230"/>
                  </a:cubicBezTo>
                  <a:cubicBezTo>
                    <a:pt x="2010" y="5651"/>
                    <a:pt x="2810" y="5544"/>
                    <a:pt x="3626" y="5544"/>
                  </a:cubicBezTo>
                  <a:cubicBezTo>
                    <a:pt x="4108" y="5544"/>
                    <a:pt x="4595" y="5581"/>
                    <a:pt x="5053" y="5581"/>
                  </a:cubicBezTo>
                  <a:cubicBezTo>
                    <a:pt x="6100" y="5581"/>
                    <a:pt x="7188" y="5435"/>
                    <a:pt x="8025" y="4786"/>
                  </a:cubicBezTo>
                  <a:cubicBezTo>
                    <a:pt x="9406" y="3740"/>
                    <a:pt x="9531" y="1899"/>
                    <a:pt x="8129" y="832"/>
                  </a:cubicBezTo>
                  <a:cubicBezTo>
                    <a:pt x="7365" y="254"/>
                    <a:pt x="6515" y="1"/>
                    <a:pt x="56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04" name="Google Shape;16704;p22"/>
          <p:cNvGrpSpPr/>
          <p:nvPr/>
        </p:nvGrpSpPr>
        <p:grpSpPr>
          <a:xfrm rot="-1015586">
            <a:off x="709411" y="364067"/>
            <a:ext cx="833635" cy="574422"/>
            <a:chOff x="2695054" y="2941070"/>
            <a:chExt cx="755157" cy="518534"/>
          </a:xfrm>
        </p:grpSpPr>
        <p:sp>
          <p:nvSpPr>
            <p:cNvPr id="16705" name="Google Shape;16705;p22"/>
            <p:cNvSpPr/>
            <p:nvPr/>
          </p:nvSpPr>
          <p:spPr>
            <a:xfrm>
              <a:off x="2835032" y="2980966"/>
              <a:ext cx="396758" cy="131114"/>
            </a:xfrm>
            <a:custGeom>
              <a:avLst/>
              <a:gdLst/>
              <a:ahLst/>
              <a:cxnLst/>
              <a:rect l="l" t="t" r="r" b="b"/>
              <a:pathLst>
                <a:path w="20904" h="6908" extrusionOk="0">
                  <a:moveTo>
                    <a:pt x="11424" y="0"/>
                  </a:moveTo>
                  <a:cubicBezTo>
                    <a:pt x="11078" y="0"/>
                    <a:pt x="10729" y="15"/>
                    <a:pt x="10379" y="45"/>
                  </a:cubicBezTo>
                  <a:cubicBezTo>
                    <a:pt x="7366" y="317"/>
                    <a:pt x="3809" y="1175"/>
                    <a:pt x="1779" y="3581"/>
                  </a:cubicBezTo>
                  <a:cubicBezTo>
                    <a:pt x="984" y="4564"/>
                    <a:pt x="377" y="5694"/>
                    <a:pt x="1" y="6908"/>
                  </a:cubicBezTo>
                  <a:lnTo>
                    <a:pt x="775" y="6908"/>
                  </a:lnTo>
                  <a:cubicBezTo>
                    <a:pt x="1089" y="5987"/>
                    <a:pt x="1570" y="5108"/>
                    <a:pt x="2156" y="4334"/>
                  </a:cubicBezTo>
                  <a:cubicBezTo>
                    <a:pt x="4018" y="1907"/>
                    <a:pt x="7470" y="1049"/>
                    <a:pt x="10379" y="798"/>
                  </a:cubicBezTo>
                  <a:cubicBezTo>
                    <a:pt x="10715" y="770"/>
                    <a:pt x="11049" y="756"/>
                    <a:pt x="11380" y="756"/>
                  </a:cubicBezTo>
                  <a:cubicBezTo>
                    <a:pt x="14037" y="756"/>
                    <a:pt x="16499" y="1671"/>
                    <a:pt x="18267" y="3811"/>
                  </a:cubicBezTo>
                  <a:cubicBezTo>
                    <a:pt x="19041" y="4732"/>
                    <a:pt x="19648" y="5778"/>
                    <a:pt x="20066" y="6908"/>
                  </a:cubicBezTo>
                  <a:lnTo>
                    <a:pt x="20903" y="6908"/>
                  </a:lnTo>
                  <a:cubicBezTo>
                    <a:pt x="20422" y="5568"/>
                    <a:pt x="19732" y="4334"/>
                    <a:pt x="18811" y="3246"/>
                  </a:cubicBezTo>
                  <a:cubicBezTo>
                    <a:pt x="16927" y="1008"/>
                    <a:pt x="14262" y="0"/>
                    <a:pt x="114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6" name="Google Shape;16706;p22"/>
            <p:cNvSpPr/>
            <p:nvPr/>
          </p:nvSpPr>
          <p:spPr>
            <a:xfrm>
              <a:off x="2768716" y="2941070"/>
              <a:ext cx="540911" cy="171010"/>
            </a:xfrm>
            <a:custGeom>
              <a:avLst/>
              <a:gdLst/>
              <a:ahLst/>
              <a:cxnLst/>
              <a:rect l="l" t="t" r="r" b="b"/>
              <a:pathLst>
                <a:path w="28499" h="9010" extrusionOk="0">
                  <a:moveTo>
                    <a:pt x="14829" y="1"/>
                  </a:moveTo>
                  <a:cubicBezTo>
                    <a:pt x="9935" y="1"/>
                    <a:pt x="4937" y="1960"/>
                    <a:pt x="1863" y="5829"/>
                  </a:cubicBezTo>
                  <a:cubicBezTo>
                    <a:pt x="1088" y="6792"/>
                    <a:pt x="461" y="7859"/>
                    <a:pt x="0" y="9010"/>
                  </a:cubicBezTo>
                  <a:lnTo>
                    <a:pt x="837" y="9010"/>
                  </a:lnTo>
                  <a:cubicBezTo>
                    <a:pt x="1444" y="7545"/>
                    <a:pt x="2344" y="6227"/>
                    <a:pt x="3495" y="5139"/>
                  </a:cubicBezTo>
                  <a:cubicBezTo>
                    <a:pt x="5838" y="2837"/>
                    <a:pt x="8977" y="1414"/>
                    <a:pt x="12220" y="933"/>
                  </a:cubicBezTo>
                  <a:cubicBezTo>
                    <a:pt x="13071" y="802"/>
                    <a:pt x="13940" y="736"/>
                    <a:pt x="14810" y="736"/>
                  </a:cubicBezTo>
                  <a:cubicBezTo>
                    <a:pt x="17705" y="736"/>
                    <a:pt x="20624" y="1475"/>
                    <a:pt x="23037" y="3067"/>
                  </a:cubicBezTo>
                  <a:cubicBezTo>
                    <a:pt x="25192" y="4469"/>
                    <a:pt x="26804" y="6562"/>
                    <a:pt x="27578" y="9010"/>
                  </a:cubicBezTo>
                  <a:lnTo>
                    <a:pt x="28498" y="9010"/>
                  </a:lnTo>
                  <a:cubicBezTo>
                    <a:pt x="27159" y="4281"/>
                    <a:pt x="22451" y="933"/>
                    <a:pt x="17514" y="201"/>
                  </a:cubicBezTo>
                  <a:cubicBezTo>
                    <a:pt x="16631" y="67"/>
                    <a:pt x="15732" y="1"/>
                    <a:pt x="148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7" name="Google Shape;16707;p22"/>
            <p:cNvSpPr/>
            <p:nvPr/>
          </p:nvSpPr>
          <p:spPr>
            <a:xfrm>
              <a:off x="2899374" y="3032022"/>
              <a:ext cx="273236" cy="80058"/>
            </a:xfrm>
            <a:custGeom>
              <a:avLst/>
              <a:gdLst/>
              <a:ahLst/>
              <a:cxnLst/>
              <a:rect l="l" t="t" r="r" b="b"/>
              <a:pathLst>
                <a:path w="14396" h="4218" extrusionOk="0">
                  <a:moveTo>
                    <a:pt x="7142" y="1"/>
                  </a:moveTo>
                  <a:cubicBezTo>
                    <a:pt x="6648" y="1"/>
                    <a:pt x="6142" y="45"/>
                    <a:pt x="5629" y="137"/>
                  </a:cubicBezTo>
                  <a:cubicBezTo>
                    <a:pt x="3223" y="556"/>
                    <a:pt x="1151" y="2062"/>
                    <a:pt x="0" y="4218"/>
                  </a:cubicBezTo>
                  <a:lnTo>
                    <a:pt x="816" y="4218"/>
                  </a:lnTo>
                  <a:cubicBezTo>
                    <a:pt x="900" y="4071"/>
                    <a:pt x="984" y="3946"/>
                    <a:pt x="1088" y="3799"/>
                  </a:cubicBezTo>
                  <a:cubicBezTo>
                    <a:pt x="2445" y="1867"/>
                    <a:pt x="4670" y="722"/>
                    <a:pt x="7029" y="722"/>
                  </a:cubicBezTo>
                  <a:cubicBezTo>
                    <a:pt x="7072" y="722"/>
                    <a:pt x="7114" y="723"/>
                    <a:pt x="7156" y="723"/>
                  </a:cubicBezTo>
                  <a:cubicBezTo>
                    <a:pt x="9897" y="723"/>
                    <a:pt x="12136" y="2146"/>
                    <a:pt x="13496" y="4218"/>
                  </a:cubicBezTo>
                  <a:lnTo>
                    <a:pt x="14396" y="4218"/>
                  </a:lnTo>
                  <a:cubicBezTo>
                    <a:pt x="12881" y="1728"/>
                    <a:pt x="10230" y="1"/>
                    <a:pt x="71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8" name="Google Shape;16708;p22"/>
            <p:cNvSpPr/>
            <p:nvPr/>
          </p:nvSpPr>
          <p:spPr>
            <a:xfrm>
              <a:off x="3075300" y="3112061"/>
              <a:ext cx="374912" cy="304914"/>
            </a:xfrm>
            <a:custGeom>
              <a:avLst/>
              <a:gdLst/>
              <a:ahLst/>
              <a:cxnLst/>
              <a:rect l="l" t="t" r="r" b="b"/>
              <a:pathLst>
                <a:path w="19753" h="16065" extrusionOk="0">
                  <a:moveTo>
                    <a:pt x="12366" y="4374"/>
                  </a:moveTo>
                  <a:cubicBezTo>
                    <a:pt x="13643" y="4415"/>
                    <a:pt x="14647" y="5483"/>
                    <a:pt x="14584" y="6759"/>
                  </a:cubicBezTo>
                  <a:cubicBezTo>
                    <a:pt x="14598" y="6941"/>
                    <a:pt x="14744" y="7067"/>
                    <a:pt x="14902" y="7067"/>
                  </a:cubicBezTo>
                  <a:cubicBezTo>
                    <a:pt x="14979" y="7067"/>
                    <a:pt x="15059" y="7037"/>
                    <a:pt x="15128" y="6968"/>
                  </a:cubicBezTo>
                  <a:cubicBezTo>
                    <a:pt x="15422" y="6620"/>
                    <a:pt x="15897" y="6408"/>
                    <a:pt x="16353" y="6408"/>
                  </a:cubicBezTo>
                  <a:cubicBezTo>
                    <a:pt x="16774" y="6408"/>
                    <a:pt x="17178" y="6588"/>
                    <a:pt x="17409" y="7010"/>
                  </a:cubicBezTo>
                  <a:cubicBezTo>
                    <a:pt x="17806" y="7742"/>
                    <a:pt x="17367" y="8600"/>
                    <a:pt x="16698" y="8935"/>
                  </a:cubicBezTo>
                  <a:cubicBezTo>
                    <a:pt x="16488" y="9061"/>
                    <a:pt x="16488" y="9374"/>
                    <a:pt x="16698" y="9500"/>
                  </a:cubicBezTo>
                  <a:cubicBezTo>
                    <a:pt x="17430" y="9960"/>
                    <a:pt x="18497" y="10902"/>
                    <a:pt x="18560" y="11843"/>
                  </a:cubicBezTo>
                  <a:cubicBezTo>
                    <a:pt x="18630" y="12872"/>
                    <a:pt x="17916" y="13215"/>
                    <a:pt x="17112" y="13215"/>
                  </a:cubicBezTo>
                  <a:cubicBezTo>
                    <a:pt x="16477" y="13215"/>
                    <a:pt x="15785" y="13002"/>
                    <a:pt x="15379" y="12743"/>
                  </a:cubicBezTo>
                  <a:cubicBezTo>
                    <a:pt x="15326" y="12707"/>
                    <a:pt x="15271" y="12692"/>
                    <a:pt x="15219" y="12692"/>
                  </a:cubicBezTo>
                  <a:cubicBezTo>
                    <a:pt x="15027" y="12692"/>
                    <a:pt x="14865" y="12906"/>
                    <a:pt x="14898" y="13120"/>
                  </a:cubicBezTo>
                  <a:cubicBezTo>
                    <a:pt x="15096" y="14078"/>
                    <a:pt x="14332" y="14826"/>
                    <a:pt x="13506" y="14826"/>
                  </a:cubicBezTo>
                  <a:cubicBezTo>
                    <a:pt x="13196" y="14826"/>
                    <a:pt x="12877" y="14720"/>
                    <a:pt x="12596" y="14480"/>
                  </a:cubicBezTo>
                  <a:cubicBezTo>
                    <a:pt x="12157" y="14124"/>
                    <a:pt x="11927" y="13706"/>
                    <a:pt x="11404" y="13454"/>
                  </a:cubicBezTo>
                  <a:cubicBezTo>
                    <a:pt x="11352" y="13431"/>
                    <a:pt x="11300" y="13420"/>
                    <a:pt x="11250" y="13420"/>
                  </a:cubicBezTo>
                  <a:cubicBezTo>
                    <a:pt x="11080" y="13420"/>
                    <a:pt x="10934" y="13548"/>
                    <a:pt x="10902" y="13726"/>
                  </a:cubicBezTo>
                  <a:cubicBezTo>
                    <a:pt x="10859" y="13698"/>
                    <a:pt x="10808" y="13684"/>
                    <a:pt x="10758" y="13684"/>
                  </a:cubicBezTo>
                  <a:cubicBezTo>
                    <a:pt x="10662" y="13684"/>
                    <a:pt x="10566" y="13735"/>
                    <a:pt x="10525" y="13831"/>
                  </a:cubicBezTo>
                  <a:cubicBezTo>
                    <a:pt x="10118" y="14715"/>
                    <a:pt x="9294" y="15435"/>
                    <a:pt x="8316" y="15435"/>
                  </a:cubicBezTo>
                  <a:cubicBezTo>
                    <a:pt x="8136" y="15435"/>
                    <a:pt x="7951" y="15410"/>
                    <a:pt x="7763" y="15359"/>
                  </a:cubicBezTo>
                  <a:cubicBezTo>
                    <a:pt x="6487" y="15003"/>
                    <a:pt x="5922" y="13434"/>
                    <a:pt x="6445" y="12262"/>
                  </a:cubicBezTo>
                  <a:cubicBezTo>
                    <a:pt x="6559" y="12053"/>
                    <a:pt x="6397" y="11793"/>
                    <a:pt x="6164" y="11793"/>
                  </a:cubicBezTo>
                  <a:cubicBezTo>
                    <a:pt x="6139" y="11793"/>
                    <a:pt x="6115" y="11796"/>
                    <a:pt x="6089" y="11802"/>
                  </a:cubicBezTo>
                  <a:cubicBezTo>
                    <a:pt x="5943" y="11840"/>
                    <a:pt x="5806" y="11857"/>
                    <a:pt x="5680" y="11857"/>
                  </a:cubicBezTo>
                  <a:cubicBezTo>
                    <a:pt x="4227" y="11857"/>
                    <a:pt x="4152" y="9522"/>
                    <a:pt x="5724" y="9522"/>
                  </a:cubicBezTo>
                  <a:cubicBezTo>
                    <a:pt x="5807" y="9522"/>
                    <a:pt x="5893" y="9528"/>
                    <a:pt x="5985" y="9542"/>
                  </a:cubicBezTo>
                  <a:cubicBezTo>
                    <a:pt x="6001" y="9544"/>
                    <a:pt x="6018" y="9546"/>
                    <a:pt x="6034" y="9546"/>
                  </a:cubicBezTo>
                  <a:cubicBezTo>
                    <a:pt x="6288" y="9546"/>
                    <a:pt x="6513" y="9254"/>
                    <a:pt x="6278" y="9019"/>
                  </a:cubicBezTo>
                  <a:cubicBezTo>
                    <a:pt x="5482" y="8265"/>
                    <a:pt x="5629" y="6968"/>
                    <a:pt x="6570" y="6382"/>
                  </a:cubicBezTo>
                  <a:cubicBezTo>
                    <a:pt x="6862" y="6204"/>
                    <a:pt x="7176" y="6128"/>
                    <a:pt x="7493" y="6128"/>
                  </a:cubicBezTo>
                  <a:cubicBezTo>
                    <a:pt x="8107" y="6128"/>
                    <a:pt x="8731" y="6414"/>
                    <a:pt x="9228" y="6801"/>
                  </a:cubicBezTo>
                  <a:cubicBezTo>
                    <a:pt x="9249" y="6884"/>
                    <a:pt x="9291" y="6968"/>
                    <a:pt x="9353" y="7031"/>
                  </a:cubicBezTo>
                  <a:cubicBezTo>
                    <a:pt x="9384" y="7062"/>
                    <a:pt x="9426" y="7081"/>
                    <a:pt x="9471" y="7081"/>
                  </a:cubicBezTo>
                  <a:cubicBezTo>
                    <a:pt x="9487" y="7081"/>
                    <a:pt x="9504" y="7078"/>
                    <a:pt x="9521" y="7073"/>
                  </a:cubicBezTo>
                  <a:lnTo>
                    <a:pt x="9563" y="7136"/>
                  </a:lnTo>
                  <a:cubicBezTo>
                    <a:pt x="9594" y="7167"/>
                    <a:pt x="9630" y="7180"/>
                    <a:pt x="9665" y="7180"/>
                  </a:cubicBezTo>
                  <a:cubicBezTo>
                    <a:pt x="9774" y="7180"/>
                    <a:pt x="9877" y="7058"/>
                    <a:pt x="9814" y="6947"/>
                  </a:cubicBezTo>
                  <a:lnTo>
                    <a:pt x="9751" y="6843"/>
                  </a:lnTo>
                  <a:cubicBezTo>
                    <a:pt x="9730" y="6822"/>
                    <a:pt x="9709" y="6801"/>
                    <a:pt x="9688" y="6780"/>
                  </a:cubicBezTo>
                  <a:lnTo>
                    <a:pt x="9625" y="6696"/>
                  </a:lnTo>
                  <a:cubicBezTo>
                    <a:pt x="9709" y="6403"/>
                    <a:pt x="9814" y="6110"/>
                    <a:pt x="9939" y="5838"/>
                  </a:cubicBezTo>
                  <a:cubicBezTo>
                    <a:pt x="10128" y="5524"/>
                    <a:pt x="10379" y="5252"/>
                    <a:pt x="10651" y="5022"/>
                  </a:cubicBezTo>
                  <a:cubicBezTo>
                    <a:pt x="11132" y="4625"/>
                    <a:pt x="11739" y="4395"/>
                    <a:pt x="12366" y="4374"/>
                  </a:cubicBezTo>
                  <a:close/>
                  <a:moveTo>
                    <a:pt x="0" y="1"/>
                  </a:moveTo>
                  <a:cubicBezTo>
                    <a:pt x="3223" y="1926"/>
                    <a:pt x="3683" y="6403"/>
                    <a:pt x="3997" y="9814"/>
                  </a:cubicBezTo>
                  <a:cubicBezTo>
                    <a:pt x="3997" y="9856"/>
                    <a:pt x="4018" y="9897"/>
                    <a:pt x="4039" y="9939"/>
                  </a:cubicBezTo>
                  <a:cubicBezTo>
                    <a:pt x="3892" y="10211"/>
                    <a:pt x="3829" y="10504"/>
                    <a:pt x="3850" y="10797"/>
                  </a:cubicBezTo>
                  <a:cubicBezTo>
                    <a:pt x="3913" y="11822"/>
                    <a:pt x="4813" y="12450"/>
                    <a:pt x="5734" y="12471"/>
                  </a:cubicBezTo>
                  <a:cubicBezTo>
                    <a:pt x="5420" y="13810"/>
                    <a:pt x="5985" y="15338"/>
                    <a:pt x="7345" y="15882"/>
                  </a:cubicBezTo>
                  <a:cubicBezTo>
                    <a:pt x="7652" y="16006"/>
                    <a:pt x="7976" y="16065"/>
                    <a:pt x="8302" y="16065"/>
                  </a:cubicBezTo>
                  <a:cubicBezTo>
                    <a:pt x="9508" y="16065"/>
                    <a:pt x="10723" y="15264"/>
                    <a:pt x="11069" y="14061"/>
                  </a:cubicBezTo>
                  <a:cubicBezTo>
                    <a:pt x="11069" y="14061"/>
                    <a:pt x="11069" y="14040"/>
                    <a:pt x="11069" y="14019"/>
                  </a:cubicBezTo>
                  <a:lnTo>
                    <a:pt x="11090" y="14019"/>
                  </a:lnTo>
                  <a:cubicBezTo>
                    <a:pt x="11718" y="14333"/>
                    <a:pt x="12011" y="15045"/>
                    <a:pt x="12680" y="15317"/>
                  </a:cubicBezTo>
                  <a:cubicBezTo>
                    <a:pt x="12957" y="15443"/>
                    <a:pt x="13257" y="15508"/>
                    <a:pt x="13557" y="15508"/>
                  </a:cubicBezTo>
                  <a:cubicBezTo>
                    <a:pt x="13755" y="15508"/>
                    <a:pt x="13953" y="15480"/>
                    <a:pt x="14145" y="15421"/>
                  </a:cubicBezTo>
                  <a:cubicBezTo>
                    <a:pt x="14961" y="15170"/>
                    <a:pt x="15526" y="14438"/>
                    <a:pt x="15568" y="13580"/>
                  </a:cubicBezTo>
                  <a:cubicBezTo>
                    <a:pt x="16021" y="13763"/>
                    <a:pt x="16563" y="13877"/>
                    <a:pt x="17092" y="13877"/>
                  </a:cubicBezTo>
                  <a:cubicBezTo>
                    <a:pt x="17954" y="13877"/>
                    <a:pt x="18783" y="13576"/>
                    <a:pt x="19146" y="12785"/>
                  </a:cubicBezTo>
                  <a:cubicBezTo>
                    <a:pt x="19752" y="11509"/>
                    <a:pt x="18476" y="10023"/>
                    <a:pt x="17430" y="9207"/>
                  </a:cubicBezTo>
                  <a:cubicBezTo>
                    <a:pt x="18225" y="8558"/>
                    <a:pt x="18476" y="7345"/>
                    <a:pt x="17848" y="6487"/>
                  </a:cubicBezTo>
                  <a:cubicBezTo>
                    <a:pt x="17472" y="5978"/>
                    <a:pt x="16914" y="5749"/>
                    <a:pt x="16347" y="5749"/>
                  </a:cubicBezTo>
                  <a:cubicBezTo>
                    <a:pt x="15937" y="5749"/>
                    <a:pt x="15522" y="5869"/>
                    <a:pt x="15170" y="6089"/>
                  </a:cubicBezTo>
                  <a:cubicBezTo>
                    <a:pt x="14919" y="4855"/>
                    <a:pt x="13915" y="3934"/>
                    <a:pt x="12680" y="3767"/>
                  </a:cubicBezTo>
                  <a:cubicBezTo>
                    <a:pt x="12680" y="3746"/>
                    <a:pt x="12680" y="3725"/>
                    <a:pt x="12680" y="3704"/>
                  </a:cubicBezTo>
                  <a:cubicBezTo>
                    <a:pt x="12785" y="2449"/>
                    <a:pt x="12680" y="1193"/>
                    <a:pt x="12345" y="1"/>
                  </a:cubicBezTo>
                  <a:lnTo>
                    <a:pt x="11425" y="1"/>
                  </a:lnTo>
                  <a:lnTo>
                    <a:pt x="11864" y="3725"/>
                  </a:lnTo>
                  <a:cubicBezTo>
                    <a:pt x="11843" y="3746"/>
                    <a:pt x="11843" y="3788"/>
                    <a:pt x="11864" y="3830"/>
                  </a:cubicBezTo>
                  <a:cubicBezTo>
                    <a:pt x="11048" y="3976"/>
                    <a:pt x="10316" y="4415"/>
                    <a:pt x="9814" y="5085"/>
                  </a:cubicBezTo>
                  <a:cubicBezTo>
                    <a:pt x="9646" y="5294"/>
                    <a:pt x="9500" y="5524"/>
                    <a:pt x="9374" y="5755"/>
                  </a:cubicBezTo>
                  <a:cubicBezTo>
                    <a:pt x="9291" y="3788"/>
                    <a:pt x="8914" y="1842"/>
                    <a:pt x="8265" y="1"/>
                  </a:cubicBezTo>
                  <a:lnTo>
                    <a:pt x="7407" y="1"/>
                  </a:lnTo>
                  <a:cubicBezTo>
                    <a:pt x="8119" y="1863"/>
                    <a:pt x="8433" y="3892"/>
                    <a:pt x="8642" y="5880"/>
                  </a:cubicBezTo>
                  <a:cubicBezTo>
                    <a:pt x="8259" y="5677"/>
                    <a:pt x="7842" y="5569"/>
                    <a:pt x="7421" y="5569"/>
                  </a:cubicBezTo>
                  <a:cubicBezTo>
                    <a:pt x="7107" y="5569"/>
                    <a:pt x="6791" y="5629"/>
                    <a:pt x="6487" y="5755"/>
                  </a:cubicBezTo>
                  <a:cubicBezTo>
                    <a:pt x="6654" y="3746"/>
                    <a:pt x="6194" y="1716"/>
                    <a:pt x="5127" y="1"/>
                  </a:cubicBezTo>
                  <a:lnTo>
                    <a:pt x="4248" y="1"/>
                  </a:lnTo>
                  <a:cubicBezTo>
                    <a:pt x="5420" y="1779"/>
                    <a:pt x="5922" y="3892"/>
                    <a:pt x="5692" y="6027"/>
                  </a:cubicBezTo>
                  <a:cubicBezTo>
                    <a:pt x="5692" y="6110"/>
                    <a:pt x="5713" y="6215"/>
                    <a:pt x="5775" y="6278"/>
                  </a:cubicBezTo>
                  <a:cubicBezTo>
                    <a:pt x="5106" y="7010"/>
                    <a:pt x="4959" y="8098"/>
                    <a:pt x="5441" y="8977"/>
                  </a:cubicBezTo>
                  <a:cubicBezTo>
                    <a:pt x="5190" y="9019"/>
                    <a:pt x="4938" y="9102"/>
                    <a:pt x="4708" y="9249"/>
                  </a:cubicBezTo>
                  <a:cubicBezTo>
                    <a:pt x="4415" y="6027"/>
                    <a:pt x="3746" y="2135"/>
                    <a:pt x="12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9" name="Google Shape;16709;p22"/>
            <p:cNvSpPr/>
            <p:nvPr/>
          </p:nvSpPr>
          <p:spPr>
            <a:xfrm>
              <a:off x="2695054" y="3112061"/>
              <a:ext cx="326247" cy="347543"/>
            </a:xfrm>
            <a:custGeom>
              <a:avLst/>
              <a:gdLst/>
              <a:ahLst/>
              <a:cxnLst/>
              <a:rect l="l" t="t" r="r" b="b"/>
              <a:pathLst>
                <a:path w="17189" h="18311" extrusionOk="0">
                  <a:moveTo>
                    <a:pt x="12501" y="5697"/>
                  </a:moveTo>
                  <a:cubicBezTo>
                    <a:pt x="12934" y="5697"/>
                    <a:pt x="13379" y="5819"/>
                    <a:pt x="13799" y="6089"/>
                  </a:cubicBezTo>
                  <a:cubicBezTo>
                    <a:pt x="15369" y="7073"/>
                    <a:pt x="15117" y="9249"/>
                    <a:pt x="13527" y="10044"/>
                  </a:cubicBezTo>
                  <a:cubicBezTo>
                    <a:pt x="13234" y="10211"/>
                    <a:pt x="13360" y="10672"/>
                    <a:pt x="13716" y="10693"/>
                  </a:cubicBezTo>
                  <a:cubicBezTo>
                    <a:pt x="13777" y="10686"/>
                    <a:pt x="13839" y="10683"/>
                    <a:pt x="13900" y="10683"/>
                  </a:cubicBezTo>
                  <a:cubicBezTo>
                    <a:pt x="15259" y="10683"/>
                    <a:pt x="16546" y="12196"/>
                    <a:pt x="15745" y="13517"/>
                  </a:cubicBezTo>
                  <a:cubicBezTo>
                    <a:pt x="15396" y="14107"/>
                    <a:pt x="14721" y="14406"/>
                    <a:pt x="14048" y="14406"/>
                  </a:cubicBezTo>
                  <a:cubicBezTo>
                    <a:pt x="13551" y="14406"/>
                    <a:pt x="13054" y="14243"/>
                    <a:pt x="12690" y="13915"/>
                  </a:cubicBezTo>
                  <a:cubicBezTo>
                    <a:pt x="12625" y="13859"/>
                    <a:pt x="12552" y="13836"/>
                    <a:pt x="12482" y="13836"/>
                  </a:cubicBezTo>
                  <a:cubicBezTo>
                    <a:pt x="12259" y="13836"/>
                    <a:pt x="12056" y="14074"/>
                    <a:pt x="12167" y="14312"/>
                  </a:cubicBezTo>
                  <a:cubicBezTo>
                    <a:pt x="12690" y="15400"/>
                    <a:pt x="12125" y="16677"/>
                    <a:pt x="10975" y="17032"/>
                  </a:cubicBezTo>
                  <a:cubicBezTo>
                    <a:pt x="10795" y="17081"/>
                    <a:pt x="10617" y="17104"/>
                    <a:pt x="10444" y="17104"/>
                  </a:cubicBezTo>
                  <a:cubicBezTo>
                    <a:pt x="9505" y="17104"/>
                    <a:pt x="8682" y="16433"/>
                    <a:pt x="8275" y="15568"/>
                  </a:cubicBezTo>
                  <a:cubicBezTo>
                    <a:pt x="8275" y="15547"/>
                    <a:pt x="8254" y="15526"/>
                    <a:pt x="8234" y="15526"/>
                  </a:cubicBezTo>
                  <a:cubicBezTo>
                    <a:pt x="8213" y="15421"/>
                    <a:pt x="8192" y="15338"/>
                    <a:pt x="8150" y="15254"/>
                  </a:cubicBezTo>
                  <a:cubicBezTo>
                    <a:pt x="8100" y="15113"/>
                    <a:pt x="7988" y="15051"/>
                    <a:pt x="7875" y="15051"/>
                  </a:cubicBezTo>
                  <a:cubicBezTo>
                    <a:pt x="7705" y="15051"/>
                    <a:pt x="7534" y="15194"/>
                    <a:pt x="7585" y="15421"/>
                  </a:cubicBezTo>
                  <a:cubicBezTo>
                    <a:pt x="7753" y="16595"/>
                    <a:pt x="6939" y="17662"/>
                    <a:pt x="5866" y="17662"/>
                  </a:cubicBezTo>
                  <a:cubicBezTo>
                    <a:pt x="5600" y="17662"/>
                    <a:pt x="5319" y="17596"/>
                    <a:pt x="5032" y="17451"/>
                  </a:cubicBezTo>
                  <a:cubicBezTo>
                    <a:pt x="3693" y="16781"/>
                    <a:pt x="3609" y="15087"/>
                    <a:pt x="4446" y="13998"/>
                  </a:cubicBezTo>
                  <a:cubicBezTo>
                    <a:pt x="4675" y="13770"/>
                    <a:pt x="4487" y="13402"/>
                    <a:pt x="4198" y="13402"/>
                  </a:cubicBezTo>
                  <a:cubicBezTo>
                    <a:pt x="4170" y="13402"/>
                    <a:pt x="4141" y="13405"/>
                    <a:pt x="4112" y="13413"/>
                  </a:cubicBezTo>
                  <a:cubicBezTo>
                    <a:pt x="3701" y="13509"/>
                    <a:pt x="3290" y="13551"/>
                    <a:pt x="2879" y="13551"/>
                  </a:cubicBezTo>
                  <a:cubicBezTo>
                    <a:pt x="2662" y="13551"/>
                    <a:pt x="2445" y="13539"/>
                    <a:pt x="2228" y="13517"/>
                  </a:cubicBezTo>
                  <a:cubicBezTo>
                    <a:pt x="1078" y="13287"/>
                    <a:pt x="450" y="12157"/>
                    <a:pt x="1287" y="11153"/>
                  </a:cubicBezTo>
                  <a:cubicBezTo>
                    <a:pt x="1970" y="10356"/>
                    <a:pt x="2962" y="9904"/>
                    <a:pt x="4014" y="9904"/>
                  </a:cubicBezTo>
                  <a:cubicBezTo>
                    <a:pt x="4122" y="9904"/>
                    <a:pt x="4232" y="9909"/>
                    <a:pt x="4342" y="9918"/>
                  </a:cubicBezTo>
                  <a:cubicBezTo>
                    <a:pt x="4348" y="9919"/>
                    <a:pt x="4354" y="9919"/>
                    <a:pt x="4361" y="9919"/>
                  </a:cubicBezTo>
                  <a:cubicBezTo>
                    <a:pt x="4781" y="9919"/>
                    <a:pt x="4775" y="9228"/>
                    <a:pt x="4342" y="9207"/>
                  </a:cubicBezTo>
                  <a:cubicBezTo>
                    <a:pt x="2710" y="9102"/>
                    <a:pt x="3317" y="6968"/>
                    <a:pt x="4593" y="6780"/>
                  </a:cubicBezTo>
                  <a:cubicBezTo>
                    <a:pt x="4682" y="6764"/>
                    <a:pt x="4771" y="6756"/>
                    <a:pt x="4859" y="6756"/>
                  </a:cubicBezTo>
                  <a:cubicBezTo>
                    <a:pt x="5571" y="6756"/>
                    <a:pt x="6197" y="7269"/>
                    <a:pt x="6309" y="8014"/>
                  </a:cubicBezTo>
                  <a:cubicBezTo>
                    <a:pt x="6319" y="8074"/>
                    <a:pt x="6371" y="8101"/>
                    <a:pt x="6429" y="8101"/>
                  </a:cubicBezTo>
                  <a:cubicBezTo>
                    <a:pt x="6491" y="8101"/>
                    <a:pt x="6559" y="8069"/>
                    <a:pt x="6581" y="8014"/>
                  </a:cubicBezTo>
                  <a:lnTo>
                    <a:pt x="6581" y="7972"/>
                  </a:lnTo>
                  <a:cubicBezTo>
                    <a:pt x="6618" y="8075"/>
                    <a:pt x="6705" y="8124"/>
                    <a:pt x="6792" y="8124"/>
                  </a:cubicBezTo>
                  <a:cubicBezTo>
                    <a:pt x="6900" y="8124"/>
                    <a:pt x="7008" y="8049"/>
                    <a:pt x="7020" y="7910"/>
                  </a:cubicBezTo>
                  <a:cubicBezTo>
                    <a:pt x="6978" y="7449"/>
                    <a:pt x="7166" y="7010"/>
                    <a:pt x="7501" y="6675"/>
                  </a:cubicBezTo>
                  <a:cubicBezTo>
                    <a:pt x="7725" y="6477"/>
                    <a:pt x="7981" y="6388"/>
                    <a:pt x="8230" y="6388"/>
                  </a:cubicBezTo>
                  <a:cubicBezTo>
                    <a:pt x="8770" y="6388"/>
                    <a:pt x="9277" y="6811"/>
                    <a:pt x="9363" y="7470"/>
                  </a:cubicBezTo>
                  <a:cubicBezTo>
                    <a:pt x="9375" y="7679"/>
                    <a:pt x="9541" y="7798"/>
                    <a:pt x="9708" y="7798"/>
                  </a:cubicBezTo>
                  <a:cubicBezTo>
                    <a:pt x="9842" y="7798"/>
                    <a:pt x="9977" y="7722"/>
                    <a:pt x="10033" y="7554"/>
                  </a:cubicBezTo>
                  <a:cubicBezTo>
                    <a:pt x="10421" y="6450"/>
                    <a:pt x="11426" y="5697"/>
                    <a:pt x="12501" y="5697"/>
                  </a:cubicBezTo>
                  <a:close/>
                  <a:moveTo>
                    <a:pt x="3881" y="1"/>
                  </a:moveTo>
                  <a:cubicBezTo>
                    <a:pt x="3045" y="2072"/>
                    <a:pt x="2814" y="4353"/>
                    <a:pt x="3233" y="6550"/>
                  </a:cubicBezTo>
                  <a:cubicBezTo>
                    <a:pt x="3254" y="6592"/>
                    <a:pt x="3275" y="6633"/>
                    <a:pt x="3317" y="6654"/>
                  </a:cubicBezTo>
                  <a:cubicBezTo>
                    <a:pt x="2521" y="7324"/>
                    <a:pt x="2396" y="8496"/>
                    <a:pt x="3045" y="9312"/>
                  </a:cubicBezTo>
                  <a:cubicBezTo>
                    <a:pt x="1601" y="9625"/>
                    <a:pt x="115" y="10609"/>
                    <a:pt x="73" y="12115"/>
                  </a:cubicBezTo>
                  <a:cubicBezTo>
                    <a:pt x="1" y="13770"/>
                    <a:pt x="1507" y="14192"/>
                    <a:pt x="2906" y="14192"/>
                  </a:cubicBezTo>
                  <a:cubicBezTo>
                    <a:pt x="3117" y="14192"/>
                    <a:pt x="3325" y="14182"/>
                    <a:pt x="3526" y="14166"/>
                  </a:cubicBezTo>
                  <a:lnTo>
                    <a:pt x="3526" y="14166"/>
                  </a:lnTo>
                  <a:cubicBezTo>
                    <a:pt x="2835" y="15672"/>
                    <a:pt x="3233" y="17576"/>
                    <a:pt x="5011" y="18183"/>
                  </a:cubicBezTo>
                  <a:cubicBezTo>
                    <a:pt x="5265" y="18270"/>
                    <a:pt x="5525" y="18311"/>
                    <a:pt x="5782" y="18311"/>
                  </a:cubicBezTo>
                  <a:cubicBezTo>
                    <a:pt x="6945" y="18311"/>
                    <a:pt x="8049" y="17481"/>
                    <a:pt x="8254" y="16384"/>
                  </a:cubicBezTo>
                  <a:cubicBezTo>
                    <a:pt x="8740" y="17198"/>
                    <a:pt x="9648" y="17755"/>
                    <a:pt x="10592" y="17755"/>
                  </a:cubicBezTo>
                  <a:cubicBezTo>
                    <a:pt x="10908" y="17755"/>
                    <a:pt x="11229" y="17692"/>
                    <a:pt x="11539" y="17556"/>
                  </a:cubicBezTo>
                  <a:cubicBezTo>
                    <a:pt x="12544" y="17074"/>
                    <a:pt x="13130" y="15986"/>
                    <a:pt x="13004" y="14877"/>
                  </a:cubicBezTo>
                  <a:lnTo>
                    <a:pt x="13004" y="14877"/>
                  </a:lnTo>
                  <a:cubicBezTo>
                    <a:pt x="13338" y="15013"/>
                    <a:pt x="13699" y="15080"/>
                    <a:pt x="14059" y="15080"/>
                  </a:cubicBezTo>
                  <a:cubicBezTo>
                    <a:pt x="15029" y="15080"/>
                    <a:pt x="15999" y="14595"/>
                    <a:pt x="16457" y="13664"/>
                  </a:cubicBezTo>
                  <a:cubicBezTo>
                    <a:pt x="17189" y="12178"/>
                    <a:pt x="16101" y="10525"/>
                    <a:pt x="14657" y="10086"/>
                  </a:cubicBezTo>
                  <a:cubicBezTo>
                    <a:pt x="15954" y="8830"/>
                    <a:pt x="15829" y="6717"/>
                    <a:pt x="14385" y="5650"/>
                  </a:cubicBezTo>
                  <a:cubicBezTo>
                    <a:pt x="13867" y="5224"/>
                    <a:pt x="13218" y="5011"/>
                    <a:pt x="12553" y="5011"/>
                  </a:cubicBezTo>
                  <a:cubicBezTo>
                    <a:pt x="12467" y="5011"/>
                    <a:pt x="12380" y="5015"/>
                    <a:pt x="12293" y="5022"/>
                  </a:cubicBezTo>
                  <a:cubicBezTo>
                    <a:pt x="12711" y="3516"/>
                    <a:pt x="13088" y="1926"/>
                    <a:pt x="14092" y="691"/>
                  </a:cubicBezTo>
                  <a:cubicBezTo>
                    <a:pt x="14301" y="419"/>
                    <a:pt x="14552" y="189"/>
                    <a:pt x="14824" y="1"/>
                  </a:cubicBezTo>
                  <a:lnTo>
                    <a:pt x="13757" y="1"/>
                  </a:lnTo>
                  <a:cubicBezTo>
                    <a:pt x="12523" y="1361"/>
                    <a:pt x="12021" y="3286"/>
                    <a:pt x="11811" y="5106"/>
                  </a:cubicBezTo>
                  <a:cubicBezTo>
                    <a:pt x="10975" y="5315"/>
                    <a:pt x="10263" y="5817"/>
                    <a:pt x="9803" y="6529"/>
                  </a:cubicBezTo>
                  <a:cubicBezTo>
                    <a:pt x="9719" y="5776"/>
                    <a:pt x="10326" y="3202"/>
                    <a:pt x="10410" y="2888"/>
                  </a:cubicBezTo>
                  <a:cubicBezTo>
                    <a:pt x="10661" y="1884"/>
                    <a:pt x="11058" y="900"/>
                    <a:pt x="11581" y="1"/>
                  </a:cubicBezTo>
                  <a:lnTo>
                    <a:pt x="10765" y="1"/>
                  </a:lnTo>
                  <a:cubicBezTo>
                    <a:pt x="10619" y="273"/>
                    <a:pt x="10472" y="566"/>
                    <a:pt x="10347" y="858"/>
                  </a:cubicBezTo>
                  <a:cubicBezTo>
                    <a:pt x="9782" y="2302"/>
                    <a:pt x="9405" y="3830"/>
                    <a:pt x="9280" y="5399"/>
                  </a:cubicBezTo>
                  <a:cubicBezTo>
                    <a:pt x="9259" y="5608"/>
                    <a:pt x="9238" y="5817"/>
                    <a:pt x="9259" y="6027"/>
                  </a:cubicBezTo>
                  <a:cubicBezTo>
                    <a:pt x="8948" y="5789"/>
                    <a:pt x="8576" y="5668"/>
                    <a:pt x="8204" y="5668"/>
                  </a:cubicBezTo>
                  <a:cubicBezTo>
                    <a:pt x="7823" y="5668"/>
                    <a:pt x="7442" y="5794"/>
                    <a:pt x="7125" y="6048"/>
                  </a:cubicBezTo>
                  <a:cubicBezTo>
                    <a:pt x="7292" y="4039"/>
                    <a:pt x="7459" y="1926"/>
                    <a:pt x="8150" y="1"/>
                  </a:cubicBezTo>
                  <a:lnTo>
                    <a:pt x="7355" y="1"/>
                  </a:lnTo>
                  <a:cubicBezTo>
                    <a:pt x="6727" y="1988"/>
                    <a:pt x="6622" y="4143"/>
                    <a:pt x="6727" y="6215"/>
                  </a:cubicBezTo>
                  <a:cubicBezTo>
                    <a:pt x="6727" y="6278"/>
                    <a:pt x="6748" y="6340"/>
                    <a:pt x="6811" y="6361"/>
                  </a:cubicBezTo>
                  <a:cubicBezTo>
                    <a:pt x="6664" y="6571"/>
                    <a:pt x="6560" y="6801"/>
                    <a:pt x="6497" y="7052"/>
                  </a:cubicBezTo>
                  <a:cubicBezTo>
                    <a:pt x="6211" y="6466"/>
                    <a:pt x="5457" y="6163"/>
                    <a:pt x="4721" y="6163"/>
                  </a:cubicBezTo>
                  <a:cubicBezTo>
                    <a:pt x="4379" y="6163"/>
                    <a:pt x="4041" y="6229"/>
                    <a:pt x="3756" y="6361"/>
                  </a:cubicBezTo>
                  <a:cubicBezTo>
                    <a:pt x="3568" y="4206"/>
                    <a:pt x="3902" y="2009"/>
                    <a:pt x="47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0" name="Google Shape;16710;p22"/>
            <p:cNvSpPr/>
            <p:nvPr/>
          </p:nvSpPr>
          <p:spPr>
            <a:xfrm>
              <a:off x="2956561" y="3083401"/>
              <a:ext cx="142976" cy="28679"/>
            </a:xfrm>
            <a:custGeom>
              <a:avLst/>
              <a:gdLst/>
              <a:ahLst/>
              <a:cxnLst/>
              <a:rect l="l" t="t" r="r" b="b"/>
              <a:pathLst>
                <a:path w="7533" h="1511" extrusionOk="0">
                  <a:moveTo>
                    <a:pt x="3576" y="0"/>
                  </a:moveTo>
                  <a:cubicBezTo>
                    <a:pt x="2246" y="0"/>
                    <a:pt x="947" y="489"/>
                    <a:pt x="21" y="1490"/>
                  </a:cubicBezTo>
                  <a:lnTo>
                    <a:pt x="0" y="1511"/>
                  </a:lnTo>
                  <a:lnTo>
                    <a:pt x="1067" y="1511"/>
                  </a:lnTo>
                  <a:cubicBezTo>
                    <a:pt x="1801" y="981"/>
                    <a:pt x="2673" y="729"/>
                    <a:pt x="3564" y="729"/>
                  </a:cubicBezTo>
                  <a:cubicBezTo>
                    <a:pt x="4223" y="729"/>
                    <a:pt x="4892" y="867"/>
                    <a:pt x="5524" y="1134"/>
                  </a:cubicBezTo>
                  <a:cubicBezTo>
                    <a:pt x="5754" y="1239"/>
                    <a:pt x="6005" y="1364"/>
                    <a:pt x="6236" y="1511"/>
                  </a:cubicBezTo>
                  <a:lnTo>
                    <a:pt x="7533" y="1511"/>
                  </a:lnTo>
                  <a:cubicBezTo>
                    <a:pt x="6842" y="925"/>
                    <a:pt x="6026" y="485"/>
                    <a:pt x="5168" y="234"/>
                  </a:cubicBezTo>
                  <a:cubicBezTo>
                    <a:pt x="4648" y="79"/>
                    <a:pt x="4109" y="0"/>
                    <a:pt x="35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11" name="Google Shape;16711;p22"/>
          <p:cNvGrpSpPr/>
          <p:nvPr/>
        </p:nvGrpSpPr>
        <p:grpSpPr>
          <a:xfrm rot="10800000" flipH="1">
            <a:off x="13307" y="4819556"/>
            <a:ext cx="2329415" cy="757762"/>
            <a:chOff x="4178968" y="-268677"/>
            <a:chExt cx="2329415" cy="757762"/>
          </a:xfrm>
        </p:grpSpPr>
        <p:grpSp>
          <p:nvGrpSpPr>
            <p:cNvPr id="16712" name="Google Shape;16712;p22"/>
            <p:cNvGrpSpPr/>
            <p:nvPr/>
          </p:nvGrpSpPr>
          <p:grpSpPr>
            <a:xfrm>
              <a:off x="4178968" y="-268677"/>
              <a:ext cx="1264254" cy="757762"/>
              <a:chOff x="6323950" y="1278138"/>
              <a:chExt cx="701350" cy="420325"/>
            </a:xfrm>
          </p:grpSpPr>
          <p:sp>
            <p:nvSpPr>
              <p:cNvPr id="16713" name="Google Shape;16713;p22"/>
              <p:cNvSpPr/>
              <p:nvPr/>
            </p:nvSpPr>
            <p:spPr>
              <a:xfrm>
                <a:off x="6353125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68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68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4" name="Google Shape;16714;p22"/>
              <p:cNvSpPr/>
              <p:nvPr/>
            </p:nvSpPr>
            <p:spPr>
              <a:xfrm>
                <a:off x="6412350" y="1454938"/>
                <a:ext cx="225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5" name="Google Shape;16715;p22"/>
              <p:cNvSpPr/>
              <p:nvPr/>
            </p:nvSpPr>
            <p:spPr>
              <a:xfrm>
                <a:off x="638315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6" name="Google Shape;16716;p22"/>
              <p:cNvSpPr/>
              <p:nvPr/>
            </p:nvSpPr>
            <p:spPr>
              <a:xfrm>
                <a:off x="6353125" y="1544163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68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7" name="Google Shape;16717;p22"/>
              <p:cNvSpPr/>
              <p:nvPr/>
            </p:nvSpPr>
            <p:spPr>
              <a:xfrm>
                <a:off x="6412350" y="15441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8" name="Google Shape;16718;p22"/>
              <p:cNvSpPr/>
              <p:nvPr/>
            </p:nvSpPr>
            <p:spPr>
              <a:xfrm>
                <a:off x="6353125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68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9" name="Google Shape;16719;p22"/>
              <p:cNvSpPr/>
              <p:nvPr/>
            </p:nvSpPr>
            <p:spPr>
              <a:xfrm>
                <a:off x="6412350" y="1366538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0" name="Google Shape;16720;p22"/>
              <p:cNvSpPr/>
              <p:nvPr/>
            </p:nvSpPr>
            <p:spPr>
              <a:xfrm>
                <a:off x="6383150" y="14107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1" name="Google Shape;16721;p22"/>
              <p:cNvSpPr/>
              <p:nvPr/>
            </p:nvSpPr>
            <p:spPr>
              <a:xfrm>
                <a:off x="6353125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68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68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2" name="Google Shape;16722;p22"/>
              <p:cNvSpPr/>
              <p:nvPr/>
            </p:nvSpPr>
            <p:spPr>
              <a:xfrm>
                <a:off x="6412350" y="1454938"/>
                <a:ext cx="225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3" name="Google Shape;16723;p22"/>
              <p:cNvSpPr/>
              <p:nvPr/>
            </p:nvSpPr>
            <p:spPr>
              <a:xfrm>
                <a:off x="6353125" y="12781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68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4" name="Google Shape;16724;p22"/>
              <p:cNvSpPr/>
              <p:nvPr/>
            </p:nvSpPr>
            <p:spPr>
              <a:xfrm>
                <a:off x="6412350" y="1278138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5" name="Google Shape;16725;p22"/>
              <p:cNvSpPr/>
              <p:nvPr/>
            </p:nvSpPr>
            <p:spPr>
              <a:xfrm>
                <a:off x="6383150" y="13223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6" name="Google Shape;16726;p22"/>
              <p:cNvSpPr/>
              <p:nvPr/>
            </p:nvSpPr>
            <p:spPr>
              <a:xfrm>
                <a:off x="6353125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68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7" name="Google Shape;16727;p22"/>
              <p:cNvSpPr/>
              <p:nvPr/>
            </p:nvSpPr>
            <p:spPr>
              <a:xfrm>
                <a:off x="6412350" y="1366538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8" name="Google Shape;16728;p22"/>
              <p:cNvSpPr/>
              <p:nvPr/>
            </p:nvSpPr>
            <p:spPr>
              <a:xfrm>
                <a:off x="6412350" y="1454938"/>
                <a:ext cx="225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9" name="Google Shape;16729;p22"/>
              <p:cNvSpPr/>
              <p:nvPr/>
            </p:nvSpPr>
            <p:spPr>
              <a:xfrm>
                <a:off x="6471550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0" y="200"/>
                      <a:pt x="0" y="467"/>
                    </a:cubicBezTo>
                    <a:cubicBezTo>
                      <a:pt x="0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0" name="Google Shape;16730;p22"/>
              <p:cNvSpPr/>
              <p:nvPr/>
            </p:nvSpPr>
            <p:spPr>
              <a:xfrm>
                <a:off x="6442350" y="14999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1" name="Google Shape;16731;p22"/>
              <p:cNvSpPr/>
              <p:nvPr/>
            </p:nvSpPr>
            <p:spPr>
              <a:xfrm>
                <a:off x="6412350" y="15441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2" name="Google Shape;16732;p22"/>
              <p:cNvSpPr/>
              <p:nvPr/>
            </p:nvSpPr>
            <p:spPr>
              <a:xfrm>
                <a:off x="6471550" y="15441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3" name="Google Shape;16733;p22"/>
              <p:cNvSpPr/>
              <p:nvPr/>
            </p:nvSpPr>
            <p:spPr>
              <a:xfrm>
                <a:off x="6412350" y="1366538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4" name="Google Shape;16734;p22"/>
              <p:cNvSpPr/>
              <p:nvPr/>
            </p:nvSpPr>
            <p:spPr>
              <a:xfrm>
                <a:off x="6471550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5" name="Google Shape;16735;p22"/>
              <p:cNvSpPr/>
              <p:nvPr/>
            </p:nvSpPr>
            <p:spPr>
              <a:xfrm>
                <a:off x="6442350" y="1410738"/>
                <a:ext cx="217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901" extrusionOk="0">
                    <a:moveTo>
                      <a:pt x="435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701"/>
                      <a:pt x="201" y="901"/>
                      <a:pt x="435" y="901"/>
                    </a:cubicBezTo>
                    <a:cubicBezTo>
                      <a:pt x="668" y="901"/>
                      <a:pt x="868" y="701"/>
                      <a:pt x="868" y="434"/>
                    </a:cubicBezTo>
                    <a:cubicBezTo>
                      <a:pt x="868" y="200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6" name="Google Shape;16736;p22"/>
              <p:cNvSpPr/>
              <p:nvPr/>
            </p:nvSpPr>
            <p:spPr>
              <a:xfrm>
                <a:off x="6412350" y="1454938"/>
                <a:ext cx="225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7" name="Google Shape;16737;p22"/>
              <p:cNvSpPr/>
              <p:nvPr/>
            </p:nvSpPr>
            <p:spPr>
              <a:xfrm>
                <a:off x="6471550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0" y="200"/>
                      <a:pt x="0" y="467"/>
                    </a:cubicBezTo>
                    <a:cubicBezTo>
                      <a:pt x="0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8" name="Google Shape;16738;p22"/>
              <p:cNvSpPr/>
              <p:nvPr/>
            </p:nvSpPr>
            <p:spPr>
              <a:xfrm>
                <a:off x="6412350" y="1278138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9" name="Google Shape;16739;p22"/>
              <p:cNvSpPr/>
              <p:nvPr/>
            </p:nvSpPr>
            <p:spPr>
              <a:xfrm>
                <a:off x="6471550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0" name="Google Shape;16740;p22"/>
              <p:cNvSpPr/>
              <p:nvPr/>
            </p:nvSpPr>
            <p:spPr>
              <a:xfrm>
                <a:off x="6442350" y="13223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1" name="Google Shape;16741;p22"/>
              <p:cNvSpPr/>
              <p:nvPr/>
            </p:nvSpPr>
            <p:spPr>
              <a:xfrm>
                <a:off x="6412350" y="1366538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2" name="Google Shape;16742;p22"/>
              <p:cNvSpPr/>
              <p:nvPr/>
            </p:nvSpPr>
            <p:spPr>
              <a:xfrm>
                <a:off x="6471550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3" name="Google Shape;16743;p22"/>
              <p:cNvSpPr/>
              <p:nvPr/>
            </p:nvSpPr>
            <p:spPr>
              <a:xfrm>
                <a:off x="6471550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0" y="200"/>
                      <a:pt x="0" y="467"/>
                    </a:cubicBezTo>
                    <a:cubicBezTo>
                      <a:pt x="0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4" name="Google Shape;16744;p22"/>
              <p:cNvSpPr/>
              <p:nvPr/>
            </p:nvSpPr>
            <p:spPr>
              <a:xfrm>
                <a:off x="6530750" y="1454938"/>
                <a:ext cx="217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5" name="Google Shape;16745;p22"/>
              <p:cNvSpPr/>
              <p:nvPr/>
            </p:nvSpPr>
            <p:spPr>
              <a:xfrm>
                <a:off x="65015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8" y="668"/>
                      <a:pt x="868" y="434"/>
                    </a:cubicBezTo>
                    <a:cubicBezTo>
                      <a:pt x="868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6" name="Google Shape;16746;p22"/>
              <p:cNvSpPr/>
              <p:nvPr/>
            </p:nvSpPr>
            <p:spPr>
              <a:xfrm>
                <a:off x="6471550" y="15441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7" name="Google Shape;16747;p22"/>
              <p:cNvSpPr/>
              <p:nvPr/>
            </p:nvSpPr>
            <p:spPr>
              <a:xfrm>
                <a:off x="6530750" y="15441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8" name="Google Shape;16748;p22"/>
              <p:cNvSpPr/>
              <p:nvPr/>
            </p:nvSpPr>
            <p:spPr>
              <a:xfrm>
                <a:off x="6471550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9" name="Google Shape;16749;p22"/>
              <p:cNvSpPr/>
              <p:nvPr/>
            </p:nvSpPr>
            <p:spPr>
              <a:xfrm>
                <a:off x="6530750" y="13665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0" name="Google Shape;16750;p22"/>
              <p:cNvSpPr/>
              <p:nvPr/>
            </p:nvSpPr>
            <p:spPr>
              <a:xfrm>
                <a:off x="6501575" y="14107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667" y="901"/>
                      <a:pt x="868" y="701"/>
                      <a:pt x="868" y="434"/>
                    </a:cubicBezTo>
                    <a:cubicBezTo>
                      <a:pt x="868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1" name="Google Shape;16751;p22"/>
              <p:cNvSpPr/>
              <p:nvPr/>
            </p:nvSpPr>
            <p:spPr>
              <a:xfrm>
                <a:off x="6471550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0" y="200"/>
                      <a:pt x="0" y="467"/>
                    </a:cubicBezTo>
                    <a:cubicBezTo>
                      <a:pt x="0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2" name="Google Shape;16752;p22"/>
              <p:cNvSpPr/>
              <p:nvPr/>
            </p:nvSpPr>
            <p:spPr>
              <a:xfrm>
                <a:off x="6530750" y="1454938"/>
                <a:ext cx="217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3" name="Google Shape;16753;p22"/>
              <p:cNvSpPr/>
              <p:nvPr/>
            </p:nvSpPr>
            <p:spPr>
              <a:xfrm>
                <a:off x="6471550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4" name="Google Shape;16754;p22"/>
              <p:cNvSpPr/>
              <p:nvPr/>
            </p:nvSpPr>
            <p:spPr>
              <a:xfrm>
                <a:off x="6530750" y="12781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5" name="Google Shape;16755;p22"/>
              <p:cNvSpPr/>
              <p:nvPr/>
            </p:nvSpPr>
            <p:spPr>
              <a:xfrm>
                <a:off x="6501575" y="13223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8" y="668"/>
                      <a:pt x="868" y="434"/>
                    </a:cubicBezTo>
                    <a:cubicBezTo>
                      <a:pt x="868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6" name="Google Shape;16756;p22"/>
              <p:cNvSpPr/>
              <p:nvPr/>
            </p:nvSpPr>
            <p:spPr>
              <a:xfrm>
                <a:off x="6471550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7" name="Google Shape;16757;p22"/>
              <p:cNvSpPr/>
              <p:nvPr/>
            </p:nvSpPr>
            <p:spPr>
              <a:xfrm>
                <a:off x="6530750" y="13665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8" name="Google Shape;16758;p22"/>
              <p:cNvSpPr/>
              <p:nvPr/>
            </p:nvSpPr>
            <p:spPr>
              <a:xfrm>
                <a:off x="6530750" y="1454938"/>
                <a:ext cx="217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9" name="Google Shape;16759;p22"/>
              <p:cNvSpPr/>
              <p:nvPr/>
            </p:nvSpPr>
            <p:spPr>
              <a:xfrm>
                <a:off x="65899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667" y="901"/>
                      <a:pt x="867" y="701"/>
                      <a:pt x="867" y="467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0" name="Google Shape;16760;p22"/>
              <p:cNvSpPr/>
              <p:nvPr/>
            </p:nvSpPr>
            <p:spPr>
              <a:xfrm>
                <a:off x="6530750" y="15441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1" name="Google Shape;16761;p22"/>
              <p:cNvSpPr/>
              <p:nvPr/>
            </p:nvSpPr>
            <p:spPr>
              <a:xfrm>
                <a:off x="6530750" y="13665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2" name="Google Shape;16762;p22"/>
              <p:cNvSpPr/>
              <p:nvPr/>
            </p:nvSpPr>
            <p:spPr>
              <a:xfrm>
                <a:off x="65899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667" y="868"/>
                      <a:pt x="867" y="701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3" name="Google Shape;16763;p22"/>
              <p:cNvSpPr/>
              <p:nvPr/>
            </p:nvSpPr>
            <p:spPr>
              <a:xfrm>
                <a:off x="6559950" y="1410738"/>
                <a:ext cx="225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701" y="901"/>
                      <a:pt x="901" y="701"/>
                      <a:pt x="901" y="434"/>
                    </a:cubicBezTo>
                    <a:cubicBezTo>
                      <a:pt x="901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4" name="Google Shape;16764;p22"/>
              <p:cNvSpPr/>
              <p:nvPr/>
            </p:nvSpPr>
            <p:spPr>
              <a:xfrm>
                <a:off x="6530750" y="1454938"/>
                <a:ext cx="217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5" name="Google Shape;16765;p22"/>
              <p:cNvSpPr/>
              <p:nvPr/>
            </p:nvSpPr>
            <p:spPr>
              <a:xfrm>
                <a:off x="65899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667" y="901"/>
                      <a:pt x="867" y="701"/>
                      <a:pt x="867" y="467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6" name="Google Shape;16766;p22"/>
              <p:cNvSpPr/>
              <p:nvPr/>
            </p:nvSpPr>
            <p:spPr>
              <a:xfrm>
                <a:off x="6530750" y="12781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7" name="Google Shape;16767;p22"/>
              <p:cNvSpPr/>
              <p:nvPr/>
            </p:nvSpPr>
            <p:spPr>
              <a:xfrm>
                <a:off x="6589975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8" name="Google Shape;16768;p22"/>
              <p:cNvSpPr/>
              <p:nvPr/>
            </p:nvSpPr>
            <p:spPr>
              <a:xfrm>
                <a:off x="6559950" y="1322338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9" name="Google Shape;16769;p22"/>
              <p:cNvSpPr/>
              <p:nvPr/>
            </p:nvSpPr>
            <p:spPr>
              <a:xfrm>
                <a:off x="6530750" y="13665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0" name="Google Shape;16770;p22"/>
              <p:cNvSpPr/>
              <p:nvPr/>
            </p:nvSpPr>
            <p:spPr>
              <a:xfrm>
                <a:off x="65899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667" y="868"/>
                      <a:pt x="867" y="701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1" name="Google Shape;16771;p22"/>
              <p:cNvSpPr/>
              <p:nvPr/>
            </p:nvSpPr>
            <p:spPr>
              <a:xfrm>
                <a:off x="65899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667" y="901"/>
                      <a:pt x="867" y="701"/>
                      <a:pt x="867" y="467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2" name="Google Shape;16772;p22"/>
              <p:cNvSpPr/>
              <p:nvPr/>
            </p:nvSpPr>
            <p:spPr>
              <a:xfrm>
                <a:off x="66491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3" name="Google Shape;16773;p22"/>
              <p:cNvSpPr/>
              <p:nvPr/>
            </p:nvSpPr>
            <p:spPr>
              <a:xfrm>
                <a:off x="65899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667" y="868"/>
                      <a:pt x="867" y="701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4" name="Google Shape;16774;p22"/>
              <p:cNvSpPr/>
              <p:nvPr/>
            </p:nvSpPr>
            <p:spPr>
              <a:xfrm>
                <a:off x="66491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5" name="Google Shape;16775;p22"/>
              <p:cNvSpPr/>
              <p:nvPr/>
            </p:nvSpPr>
            <p:spPr>
              <a:xfrm>
                <a:off x="6619150" y="14107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701" y="901"/>
                      <a:pt x="868" y="701"/>
                      <a:pt x="868" y="434"/>
                    </a:cubicBezTo>
                    <a:cubicBezTo>
                      <a:pt x="868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6" name="Google Shape;16776;p22"/>
              <p:cNvSpPr/>
              <p:nvPr/>
            </p:nvSpPr>
            <p:spPr>
              <a:xfrm>
                <a:off x="65899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667" y="901"/>
                      <a:pt x="867" y="701"/>
                      <a:pt x="867" y="467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7" name="Google Shape;16777;p22"/>
              <p:cNvSpPr/>
              <p:nvPr/>
            </p:nvSpPr>
            <p:spPr>
              <a:xfrm>
                <a:off x="66491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8" name="Google Shape;16778;p22"/>
              <p:cNvSpPr/>
              <p:nvPr/>
            </p:nvSpPr>
            <p:spPr>
              <a:xfrm>
                <a:off x="6589975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9" name="Google Shape;16779;p22"/>
              <p:cNvSpPr/>
              <p:nvPr/>
            </p:nvSpPr>
            <p:spPr>
              <a:xfrm>
                <a:off x="6649175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0" name="Google Shape;16780;p22"/>
              <p:cNvSpPr/>
              <p:nvPr/>
            </p:nvSpPr>
            <p:spPr>
              <a:xfrm>
                <a:off x="6619150" y="13223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1" name="Google Shape;16781;p22"/>
              <p:cNvSpPr/>
              <p:nvPr/>
            </p:nvSpPr>
            <p:spPr>
              <a:xfrm>
                <a:off x="65899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667" y="868"/>
                      <a:pt x="867" y="701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2" name="Google Shape;16782;p22"/>
              <p:cNvSpPr/>
              <p:nvPr/>
            </p:nvSpPr>
            <p:spPr>
              <a:xfrm>
                <a:off x="66491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3" name="Google Shape;16783;p22"/>
              <p:cNvSpPr/>
              <p:nvPr/>
            </p:nvSpPr>
            <p:spPr>
              <a:xfrm>
                <a:off x="66491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4" name="Google Shape;16784;p22"/>
              <p:cNvSpPr/>
              <p:nvPr/>
            </p:nvSpPr>
            <p:spPr>
              <a:xfrm>
                <a:off x="6707550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68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68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5" name="Google Shape;16785;p22"/>
              <p:cNvSpPr/>
              <p:nvPr/>
            </p:nvSpPr>
            <p:spPr>
              <a:xfrm>
                <a:off x="66491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6" name="Google Shape;16786;p22"/>
              <p:cNvSpPr/>
              <p:nvPr/>
            </p:nvSpPr>
            <p:spPr>
              <a:xfrm>
                <a:off x="6707550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68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7" name="Google Shape;16787;p22"/>
              <p:cNvSpPr/>
              <p:nvPr/>
            </p:nvSpPr>
            <p:spPr>
              <a:xfrm>
                <a:off x="6678375" y="14107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667" y="901"/>
                      <a:pt x="867" y="701"/>
                      <a:pt x="867" y="434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8" name="Google Shape;16788;p22"/>
              <p:cNvSpPr/>
              <p:nvPr/>
            </p:nvSpPr>
            <p:spPr>
              <a:xfrm>
                <a:off x="66491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9" name="Google Shape;16789;p22"/>
              <p:cNvSpPr/>
              <p:nvPr/>
            </p:nvSpPr>
            <p:spPr>
              <a:xfrm>
                <a:off x="6707550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68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68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0" name="Google Shape;16790;p22"/>
              <p:cNvSpPr/>
              <p:nvPr/>
            </p:nvSpPr>
            <p:spPr>
              <a:xfrm>
                <a:off x="6649175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1" name="Google Shape;16791;p22"/>
              <p:cNvSpPr/>
              <p:nvPr/>
            </p:nvSpPr>
            <p:spPr>
              <a:xfrm>
                <a:off x="6707550" y="12781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68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2" name="Google Shape;16792;p22"/>
              <p:cNvSpPr/>
              <p:nvPr/>
            </p:nvSpPr>
            <p:spPr>
              <a:xfrm>
                <a:off x="6678375" y="13223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3" name="Google Shape;16793;p22"/>
              <p:cNvSpPr/>
              <p:nvPr/>
            </p:nvSpPr>
            <p:spPr>
              <a:xfrm>
                <a:off x="66491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4" name="Google Shape;16794;p22"/>
              <p:cNvSpPr/>
              <p:nvPr/>
            </p:nvSpPr>
            <p:spPr>
              <a:xfrm>
                <a:off x="6707550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68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5" name="Google Shape;16795;p22"/>
              <p:cNvSpPr/>
              <p:nvPr/>
            </p:nvSpPr>
            <p:spPr>
              <a:xfrm>
                <a:off x="6707550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68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68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6" name="Google Shape;16796;p22"/>
              <p:cNvSpPr/>
              <p:nvPr/>
            </p:nvSpPr>
            <p:spPr>
              <a:xfrm>
                <a:off x="6766750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35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5" y="901"/>
                    </a:cubicBezTo>
                    <a:cubicBezTo>
                      <a:pt x="701" y="901"/>
                      <a:pt x="902" y="701"/>
                      <a:pt x="902" y="467"/>
                    </a:cubicBezTo>
                    <a:cubicBezTo>
                      <a:pt x="902" y="200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7" name="Google Shape;16797;p22"/>
              <p:cNvSpPr/>
              <p:nvPr/>
            </p:nvSpPr>
            <p:spPr>
              <a:xfrm>
                <a:off x="6707550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68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8" name="Google Shape;16798;p22"/>
              <p:cNvSpPr/>
              <p:nvPr/>
            </p:nvSpPr>
            <p:spPr>
              <a:xfrm>
                <a:off x="6766750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5" y="868"/>
                    </a:cubicBezTo>
                    <a:cubicBezTo>
                      <a:pt x="701" y="868"/>
                      <a:pt x="902" y="701"/>
                      <a:pt x="902" y="434"/>
                    </a:cubicBezTo>
                    <a:cubicBezTo>
                      <a:pt x="902" y="201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9" name="Google Shape;16799;p22"/>
              <p:cNvSpPr/>
              <p:nvPr/>
            </p:nvSpPr>
            <p:spPr>
              <a:xfrm>
                <a:off x="6737575" y="14107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0" y="200"/>
                      <a:pt x="0" y="434"/>
                    </a:cubicBezTo>
                    <a:cubicBezTo>
                      <a:pt x="0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00" name="Google Shape;16800;p22"/>
              <p:cNvSpPr/>
              <p:nvPr/>
            </p:nvSpPr>
            <p:spPr>
              <a:xfrm>
                <a:off x="6707550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68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68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01" name="Google Shape;16801;p22"/>
              <p:cNvSpPr/>
              <p:nvPr/>
            </p:nvSpPr>
            <p:spPr>
              <a:xfrm>
                <a:off x="6766750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35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5" y="901"/>
                    </a:cubicBezTo>
                    <a:cubicBezTo>
                      <a:pt x="701" y="901"/>
                      <a:pt x="902" y="701"/>
                      <a:pt x="902" y="467"/>
                    </a:cubicBezTo>
                    <a:cubicBezTo>
                      <a:pt x="902" y="200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02" name="Google Shape;16802;p22"/>
              <p:cNvSpPr/>
              <p:nvPr/>
            </p:nvSpPr>
            <p:spPr>
              <a:xfrm>
                <a:off x="6707550" y="12781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68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03" name="Google Shape;16803;p22"/>
              <p:cNvSpPr/>
              <p:nvPr/>
            </p:nvSpPr>
            <p:spPr>
              <a:xfrm>
                <a:off x="6766750" y="12781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35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701" y="868"/>
                      <a:pt x="902" y="668"/>
                      <a:pt x="902" y="434"/>
                    </a:cubicBezTo>
                    <a:cubicBezTo>
                      <a:pt x="902" y="201"/>
                      <a:pt x="701" y="1"/>
                      <a:pt x="4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04" name="Google Shape;16804;p22"/>
              <p:cNvSpPr/>
              <p:nvPr/>
            </p:nvSpPr>
            <p:spPr>
              <a:xfrm>
                <a:off x="6737575" y="13223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05" name="Google Shape;16805;p22"/>
              <p:cNvSpPr/>
              <p:nvPr/>
            </p:nvSpPr>
            <p:spPr>
              <a:xfrm>
                <a:off x="6707550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68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06" name="Google Shape;16806;p22"/>
              <p:cNvSpPr/>
              <p:nvPr/>
            </p:nvSpPr>
            <p:spPr>
              <a:xfrm>
                <a:off x="6766750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5" y="868"/>
                    </a:cubicBezTo>
                    <a:cubicBezTo>
                      <a:pt x="701" y="868"/>
                      <a:pt x="902" y="701"/>
                      <a:pt x="902" y="434"/>
                    </a:cubicBezTo>
                    <a:cubicBezTo>
                      <a:pt x="902" y="201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07" name="Google Shape;16807;p22"/>
              <p:cNvSpPr/>
              <p:nvPr/>
            </p:nvSpPr>
            <p:spPr>
              <a:xfrm>
                <a:off x="6766750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35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5" y="901"/>
                    </a:cubicBezTo>
                    <a:cubicBezTo>
                      <a:pt x="701" y="901"/>
                      <a:pt x="902" y="701"/>
                      <a:pt x="902" y="467"/>
                    </a:cubicBezTo>
                    <a:cubicBezTo>
                      <a:pt x="902" y="200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08" name="Google Shape;16808;p22"/>
              <p:cNvSpPr/>
              <p:nvPr/>
            </p:nvSpPr>
            <p:spPr>
              <a:xfrm>
                <a:off x="6766750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5" y="868"/>
                    </a:cubicBezTo>
                    <a:cubicBezTo>
                      <a:pt x="701" y="868"/>
                      <a:pt x="902" y="701"/>
                      <a:pt x="902" y="434"/>
                    </a:cubicBezTo>
                    <a:cubicBezTo>
                      <a:pt x="902" y="201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09" name="Google Shape;16809;p22"/>
              <p:cNvSpPr/>
              <p:nvPr/>
            </p:nvSpPr>
            <p:spPr>
              <a:xfrm>
                <a:off x="68259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701" y="868"/>
                      <a:pt x="868" y="701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10" name="Google Shape;16810;p22"/>
              <p:cNvSpPr/>
              <p:nvPr/>
            </p:nvSpPr>
            <p:spPr>
              <a:xfrm>
                <a:off x="6766750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35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5" y="901"/>
                    </a:cubicBezTo>
                    <a:cubicBezTo>
                      <a:pt x="701" y="901"/>
                      <a:pt x="902" y="701"/>
                      <a:pt x="902" y="467"/>
                    </a:cubicBezTo>
                    <a:cubicBezTo>
                      <a:pt x="902" y="200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11" name="Google Shape;16811;p22"/>
              <p:cNvSpPr/>
              <p:nvPr/>
            </p:nvSpPr>
            <p:spPr>
              <a:xfrm>
                <a:off x="6766750" y="12781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35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701" y="868"/>
                      <a:pt x="902" y="668"/>
                      <a:pt x="902" y="434"/>
                    </a:cubicBezTo>
                    <a:cubicBezTo>
                      <a:pt x="902" y="201"/>
                      <a:pt x="701" y="1"/>
                      <a:pt x="4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12" name="Google Shape;16812;p22"/>
              <p:cNvSpPr/>
              <p:nvPr/>
            </p:nvSpPr>
            <p:spPr>
              <a:xfrm>
                <a:off x="6825975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13" name="Google Shape;16813;p22"/>
              <p:cNvSpPr/>
              <p:nvPr/>
            </p:nvSpPr>
            <p:spPr>
              <a:xfrm>
                <a:off x="6796775" y="13223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14" name="Google Shape;16814;p22"/>
              <p:cNvSpPr/>
              <p:nvPr/>
            </p:nvSpPr>
            <p:spPr>
              <a:xfrm>
                <a:off x="6766750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5" y="868"/>
                    </a:cubicBezTo>
                    <a:cubicBezTo>
                      <a:pt x="701" y="868"/>
                      <a:pt x="902" y="701"/>
                      <a:pt x="902" y="434"/>
                    </a:cubicBezTo>
                    <a:cubicBezTo>
                      <a:pt x="902" y="201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15" name="Google Shape;16815;p22"/>
              <p:cNvSpPr/>
              <p:nvPr/>
            </p:nvSpPr>
            <p:spPr>
              <a:xfrm>
                <a:off x="68259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701" y="868"/>
                      <a:pt x="868" y="701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16" name="Google Shape;16816;p22"/>
              <p:cNvSpPr/>
              <p:nvPr/>
            </p:nvSpPr>
            <p:spPr>
              <a:xfrm>
                <a:off x="68259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701" y="868"/>
                      <a:pt x="868" y="701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17" name="Google Shape;16817;p22"/>
              <p:cNvSpPr/>
              <p:nvPr/>
            </p:nvSpPr>
            <p:spPr>
              <a:xfrm>
                <a:off x="68851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18" name="Google Shape;16818;p22"/>
              <p:cNvSpPr/>
              <p:nvPr/>
            </p:nvSpPr>
            <p:spPr>
              <a:xfrm>
                <a:off x="6825975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19" name="Google Shape;16819;p22"/>
              <p:cNvSpPr/>
              <p:nvPr/>
            </p:nvSpPr>
            <p:spPr>
              <a:xfrm>
                <a:off x="6885175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20" name="Google Shape;16820;p22"/>
              <p:cNvSpPr/>
              <p:nvPr/>
            </p:nvSpPr>
            <p:spPr>
              <a:xfrm>
                <a:off x="6856000" y="13223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21" name="Google Shape;16821;p22"/>
              <p:cNvSpPr/>
              <p:nvPr/>
            </p:nvSpPr>
            <p:spPr>
              <a:xfrm>
                <a:off x="68259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701" y="868"/>
                      <a:pt x="868" y="701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22" name="Google Shape;16822;p22"/>
              <p:cNvSpPr/>
              <p:nvPr/>
            </p:nvSpPr>
            <p:spPr>
              <a:xfrm>
                <a:off x="68851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23" name="Google Shape;16823;p22"/>
              <p:cNvSpPr/>
              <p:nvPr/>
            </p:nvSpPr>
            <p:spPr>
              <a:xfrm>
                <a:off x="68851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24" name="Google Shape;16824;p22"/>
              <p:cNvSpPr/>
              <p:nvPr/>
            </p:nvSpPr>
            <p:spPr>
              <a:xfrm>
                <a:off x="6944375" y="13665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5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25" name="Google Shape;16825;p22"/>
              <p:cNvSpPr/>
              <p:nvPr/>
            </p:nvSpPr>
            <p:spPr>
              <a:xfrm>
                <a:off x="6885175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26" name="Google Shape;16826;p22"/>
              <p:cNvSpPr/>
              <p:nvPr/>
            </p:nvSpPr>
            <p:spPr>
              <a:xfrm>
                <a:off x="6944375" y="12781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27" name="Google Shape;16827;p22"/>
              <p:cNvSpPr/>
              <p:nvPr/>
            </p:nvSpPr>
            <p:spPr>
              <a:xfrm>
                <a:off x="6914375" y="1322338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28" name="Google Shape;16828;p22"/>
              <p:cNvSpPr/>
              <p:nvPr/>
            </p:nvSpPr>
            <p:spPr>
              <a:xfrm>
                <a:off x="68851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29" name="Google Shape;16829;p22"/>
              <p:cNvSpPr/>
              <p:nvPr/>
            </p:nvSpPr>
            <p:spPr>
              <a:xfrm>
                <a:off x="6944375" y="13665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5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30" name="Google Shape;16830;p22"/>
              <p:cNvSpPr/>
              <p:nvPr/>
            </p:nvSpPr>
            <p:spPr>
              <a:xfrm>
                <a:off x="6944375" y="13665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5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31" name="Google Shape;16831;p22"/>
              <p:cNvSpPr/>
              <p:nvPr/>
            </p:nvSpPr>
            <p:spPr>
              <a:xfrm>
                <a:off x="7003600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667" y="868"/>
                      <a:pt x="868" y="701"/>
                      <a:pt x="868" y="434"/>
                    </a:cubicBezTo>
                    <a:cubicBezTo>
                      <a:pt x="868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32" name="Google Shape;16832;p22"/>
              <p:cNvSpPr/>
              <p:nvPr/>
            </p:nvSpPr>
            <p:spPr>
              <a:xfrm>
                <a:off x="6944375" y="12781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33" name="Google Shape;16833;p22"/>
              <p:cNvSpPr/>
              <p:nvPr/>
            </p:nvSpPr>
            <p:spPr>
              <a:xfrm>
                <a:off x="7003600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8" y="668"/>
                      <a:pt x="868" y="434"/>
                    </a:cubicBezTo>
                    <a:cubicBezTo>
                      <a:pt x="868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34" name="Google Shape;16834;p22"/>
              <p:cNvSpPr/>
              <p:nvPr/>
            </p:nvSpPr>
            <p:spPr>
              <a:xfrm>
                <a:off x="6973575" y="13223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7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35" name="Google Shape;16835;p22"/>
              <p:cNvSpPr/>
              <p:nvPr/>
            </p:nvSpPr>
            <p:spPr>
              <a:xfrm>
                <a:off x="6944375" y="13665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5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36" name="Google Shape;16836;p22"/>
              <p:cNvSpPr/>
              <p:nvPr/>
            </p:nvSpPr>
            <p:spPr>
              <a:xfrm>
                <a:off x="7003600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667" y="868"/>
                      <a:pt x="868" y="701"/>
                      <a:pt x="868" y="434"/>
                    </a:cubicBezTo>
                    <a:cubicBezTo>
                      <a:pt x="868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37" name="Google Shape;16837;p22"/>
              <p:cNvSpPr/>
              <p:nvPr/>
            </p:nvSpPr>
            <p:spPr>
              <a:xfrm>
                <a:off x="6973575" y="1499963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7" y="1"/>
                    </a:moveTo>
                    <a:cubicBezTo>
                      <a:pt x="201" y="1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38" name="Google Shape;16838;p22"/>
              <p:cNvSpPr/>
              <p:nvPr/>
            </p:nvSpPr>
            <p:spPr>
              <a:xfrm>
                <a:off x="6914375" y="14999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39" name="Google Shape;16839;p22"/>
              <p:cNvSpPr/>
              <p:nvPr/>
            </p:nvSpPr>
            <p:spPr>
              <a:xfrm>
                <a:off x="6944375" y="1454938"/>
                <a:ext cx="217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901" extrusionOk="0">
                    <a:moveTo>
                      <a:pt x="435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5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40" name="Google Shape;16840;p22"/>
              <p:cNvSpPr/>
              <p:nvPr/>
            </p:nvSpPr>
            <p:spPr>
              <a:xfrm>
                <a:off x="6973575" y="14107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67" y="0"/>
                    </a:moveTo>
                    <a:cubicBezTo>
                      <a:pt x="201" y="0"/>
                      <a:pt x="0" y="200"/>
                      <a:pt x="0" y="434"/>
                    </a:cubicBezTo>
                    <a:cubicBezTo>
                      <a:pt x="0" y="701"/>
                      <a:pt x="201" y="901"/>
                      <a:pt x="467" y="901"/>
                    </a:cubicBezTo>
                    <a:cubicBezTo>
                      <a:pt x="701" y="901"/>
                      <a:pt x="901" y="701"/>
                      <a:pt x="901" y="434"/>
                    </a:cubicBezTo>
                    <a:cubicBezTo>
                      <a:pt x="901" y="200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41" name="Google Shape;16841;p22"/>
              <p:cNvSpPr/>
              <p:nvPr/>
            </p:nvSpPr>
            <p:spPr>
              <a:xfrm>
                <a:off x="6914375" y="1410738"/>
                <a:ext cx="225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1" extrusionOk="0">
                    <a:moveTo>
                      <a:pt x="467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701"/>
                      <a:pt x="200" y="901"/>
                      <a:pt x="467" y="901"/>
                    </a:cubicBezTo>
                    <a:cubicBezTo>
                      <a:pt x="701" y="901"/>
                      <a:pt x="901" y="701"/>
                      <a:pt x="901" y="434"/>
                    </a:cubicBezTo>
                    <a:cubicBezTo>
                      <a:pt x="901" y="200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42" name="Google Shape;16842;p22"/>
              <p:cNvSpPr/>
              <p:nvPr/>
            </p:nvSpPr>
            <p:spPr>
              <a:xfrm>
                <a:off x="6973575" y="1588363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7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43" name="Google Shape;16843;p22"/>
              <p:cNvSpPr/>
              <p:nvPr/>
            </p:nvSpPr>
            <p:spPr>
              <a:xfrm>
                <a:off x="6914375" y="15883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44" name="Google Shape;16844;p22"/>
              <p:cNvSpPr/>
              <p:nvPr/>
            </p:nvSpPr>
            <p:spPr>
              <a:xfrm>
                <a:off x="6944375" y="15441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45" name="Google Shape;16845;p22"/>
              <p:cNvSpPr/>
              <p:nvPr/>
            </p:nvSpPr>
            <p:spPr>
              <a:xfrm>
                <a:off x="6973575" y="1499963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7" y="1"/>
                    </a:moveTo>
                    <a:cubicBezTo>
                      <a:pt x="201" y="1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46" name="Google Shape;16846;p22"/>
              <p:cNvSpPr/>
              <p:nvPr/>
            </p:nvSpPr>
            <p:spPr>
              <a:xfrm>
                <a:off x="6914375" y="14999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47" name="Google Shape;16847;p22"/>
              <p:cNvSpPr/>
              <p:nvPr/>
            </p:nvSpPr>
            <p:spPr>
              <a:xfrm>
                <a:off x="6973575" y="1676763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7" y="0"/>
                    </a:moveTo>
                    <a:cubicBezTo>
                      <a:pt x="201" y="0"/>
                      <a:pt x="0" y="200"/>
                      <a:pt x="0" y="434"/>
                    </a:cubicBezTo>
                    <a:cubicBezTo>
                      <a:pt x="0" y="667"/>
                      <a:pt x="201" y="868"/>
                      <a:pt x="467" y="868"/>
                    </a:cubicBezTo>
                    <a:cubicBezTo>
                      <a:pt x="701" y="868"/>
                      <a:pt x="901" y="667"/>
                      <a:pt x="901" y="434"/>
                    </a:cubicBezTo>
                    <a:cubicBezTo>
                      <a:pt x="901" y="200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48" name="Google Shape;16848;p22"/>
              <p:cNvSpPr/>
              <p:nvPr/>
            </p:nvSpPr>
            <p:spPr>
              <a:xfrm>
                <a:off x="6914375" y="16767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67" y="868"/>
                    </a:cubicBezTo>
                    <a:cubicBezTo>
                      <a:pt x="701" y="868"/>
                      <a:pt x="901" y="667"/>
                      <a:pt x="901" y="434"/>
                    </a:cubicBezTo>
                    <a:cubicBezTo>
                      <a:pt x="901" y="200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49" name="Google Shape;16849;p22"/>
              <p:cNvSpPr/>
              <p:nvPr/>
            </p:nvSpPr>
            <p:spPr>
              <a:xfrm>
                <a:off x="6944375" y="16325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50" name="Google Shape;16850;p22"/>
              <p:cNvSpPr/>
              <p:nvPr/>
            </p:nvSpPr>
            <p:spPr>
              <a:xfrm>
                <a:off x="6973575" y="1588363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7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51" name="Google Shape;16851;p22"/>
              <p:cNvSpPr/>
              <p:nvPr/>
            </p:nvSpPr>
            <p:spPr>
              <a:xfrm>
                <a:off x="6914375" y="15883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52" name="Google Shape;16852;p22"/>
              <p:cNvSpPr/>
              <p:nvPr/>
            </p:nvSpPr>
            <p:spPr>
              <a:xfrm>
                <a:off x="6914375" y="14999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53" name="Google Shape;16853;p22"/>
              <p:cNvSpPr/>
              <p:nvPr/>
            </p:nvSpPr>
            <p:spPr>
              <a:xfrm>
                <a:off x="685600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54" name="Google Shape;16854;p22"/>
              <p:cNvSpPr/>
              <p:nvPr/>
            </p:nvSpPr>
            <p:spPr>
              <a:xfrm>
                <a:off x="68851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55" name="Google Shape;16855;p22"/>
              <p:cNvSpPr/>
              <p:nvPr/>
            </p:nvSpPr>
            <p:spPr>
              <a:xfrm>
                <a:off x="6914375" y="1410738"/>
                <a:ext cx="225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1" extrusionOk="0">
                    <a:moveTo>
                      <a:pt x="467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701"/>
                      <a:pt x="200" y="901"/>
                      <a:pt x="467" y="901"/>
                    </a:cubicBezTo>
                    <a:cubicBezTo>
                      <a:pt x="701" y="901"/>
                      <a:pt x="901" y="701"/>
                      <a:pt x="901" y="434"/>
                    </a:cubicBezTo>
                    <a:cubicBezTo>
                      <a:pt x="901" y="200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56" name="Google Shape;16856;p22"/>
              <p:cNvSpPr/>
              <p:nvPr/>
            </p:nvSpPr>
            <p:spPr>
              <a:xfrm>
                <a:off x="6856000" y="14107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667" y="901"/>
                      <a:pt x="867" y="701"/>
                      <a:pt x="867" y="434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57" name="Google Shape;16857;p22"/>
              <p:cNvSpPr/>
              <p:nvPr/>
            </p:nvSpPr>
            <p:spPr>
              <a:xfrm>
                <a:off x="6914375" y="15883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58" name="Google Shape;16858;p22"/>
              <p:cNvSpPr/>
              <p:nvPr/>
            </p:nvSpPr>
            <p:spPr>
              <a:xfrm>
                <a:off x="685600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59" name="Google Shape;16859;p22"/>
              <p:cNvSpPr/>
              <p:nvPr/>
            </p:nvSpPr>
            <p:spPr>
              <a:xfrm>
                <a:off x="6885175" y="15441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0" name="Google Shape;16860;p22"/>
              <p:cNvSpPr/>
              <p:nvPr/>
            </p:nvSpPr>
            <p:spPr>
              <a:xfrm>
                <a:off x="6914375" y="14999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1" name="Google Shape;16861;p22"/>
              <p:cNvSpPr/>
              <p:nvPr/>
            </p:nvSpPr>
            <p:spPr>
              <a:xfrm>
                <a:off x="685600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2" name="Google Shape;16862;p22"/>
              <p:cNvSpPr/>
              <p:nvPr/>
            </p:nvSpPr>
            <p:spPr>
              <a:xfrm>
                <a:off x="6914375" y="16767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67" y="868"/>
                    </a:cubicBezTo>
                    <a:cubicBezTo>
                      <a:pt x="701" y="868"/>
                      <a:pt x="901" y="667"/>
                      <a:pt x="901" y="434"/>
                    </a:cubicBezTo>
                    <a:cubicBezTo>
                      <a:pt x="901" y="200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3" name="Google Shape;16863;p22"/>
              <p:cNvSpPr/>
              <p:nvPr/>
            </p:nvSpPr>
            <p:spPr>
              <a:xfrm>
                <a:off x="6856000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667" y="868"/>
                      <a:pt x="867" y="667"/>
                      <a:pt x="867" y="434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4" name="Google Shape;16864;p22"/>
              <p:cNvSpPr/>
              <p:nvPr/>
            </p:nvSpPr>
            <p:spPr>
              <a:xfrm>
                <a:off x="6885175" y="16325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5" name="Google Shape;16865;p22"/>
              <p:cNvSpPr/>
              <p:nvPr/>
            </p:nvSpPr>
            <p:spPr>
              <a:xfrm>
                <a:off x="6914375" y="15883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6" name="Google Shape;16866;p22"/>
              <p:cNvSpPr/>
              <p:nvPr/>
            </p:nvSpPr>
            <p:spPr>
              <a:xfrm>
                <a:off x="685600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7" name="Google Shape;16867;p22"/>
              <p:cNvSpPr/>
              <p:nvPr/>
            </p:nvSpPr>
            <p:spPr>
              <a:xfrm>
                <a:off x="685600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8" name="Google Shape;16868;p22"/>
              <p:cNvSpPr/>
              <p:nvPr/>
            </p:nvSpPr>
            <p:spPr>
              <a:xfrm>
                <a:off x="6796775" y="14999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9" name="Google Shape;16869;p22"/>
              <p:cNvSpPr/>
              <p:nvPr/>
            </p:nvSpPr>
            <p:spPr>
              <a:xfrm>
                <a:off x="68259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701" y="901"/>
                      <a:pt x="868" y="701"/>
                      <a:pt x="868" y="467"/>
                    </a:cubicBezTo>
                    <a:cubicBezTo>
                      <a:pt x="868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70" name="Google Shape;16870;p22"/>
              <p:cNvSpPr/>
              <p:nvPr/>
            </p:nvSpPr>
            <p:spPr>
              <a:xfrm>
                <a:off x="6856000" y="14107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667" y="901"/>
                      <a:pt x="867" y="701"/>
                      <a:pt x="867" y="434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71" name="Google Shape;16871;p22"/>
              <p:cNvSpPr/>
              <p:nvPr/>
            </p:nvSpPr>
            <p:spPr>
              <a:xfrm>
                <a:off x="6796775" y="1410738"/>
                <a:ext cx="217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72" name="Google Shape;16872;p22"/>
              <p:cNvSpPr/>
              <p:nvPr/>
            </p:nvSpPr>
            <p:spPr>
              <a:xfrm>
                <a:off x="685600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73" name="Google Shape;16873;p22"/>
              <p:cNvSpPr/>
              <p:nvPr/>
            </p:nvSpPr>
            <p:spPr>
              <a:xfrm>
                <a:off x="6796775" y="15883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74" name="Google Shape;16874;p22"/>
              <p:cNvSpPr/>
              <p:nvPr/>
            </p:nvSpPr>
            <p:spPr>
              <a:xfrm>
                <a:off x="6825975" y="15441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75" name="Google Shape;16875;p22"/>
              <p:cNvSpPr/>
              <p:nvPr/>
            </p:nvSpPr>
            <p:spPr>
              <a:xfrm>
                <a:off x="685600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76" name="Google Shape;16876;p22"/>
              <p:cNvSpPr/>
              <p:nvPr/>
            </p:nvSpPr>
            <p:spPr>
              <a:xfrm>
                <a:off x="6796775" y="14999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77" name="Google Shape;16877;p22"/>
              <p:cNvSpPr/>
              <p:nvPr/>
            </p:nvSpPr>
            <p:spPr>
              <a:xfrm>
                <a:off x="6856000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667" y="868"/>
                      <a:pt x="867" y="667"/>
                      <a:pt x="867" y="434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78" name="Google Shape;16878;p22"/>
              <p:cNvSpPr/>
              <p:nvPr/>
            </p:nvSpPr>
            <p:spPr>
              <a:xfrm>
                <a:off x="6796775" y="16767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667"/>
                      <a:pt x="201" y="868"/>
                      <a:pt x="434" y="868"/>
                    </a:cubicBezTo>
                    <a:cubicBezTo>
                      <a:pt x="668" y="868"/>
                      <a:pt x="868" y="667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79" name="Google Shape;16879;p22"/>
              <p:cNvSpPr/>
              <p:nvPr/>
            </p:nvSpPr>
            <p:spPr>
              <a:xfrm>
                <a:off x="6825975" y="16325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0" name="Google Shape;16880;p22"/>
              <p:cNvSpPr/>
              <p:nvPr/>
            </p:nvSpPr>
            <p:spPr>
              <a:xfrm>
                <a:off x="685600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1" name="Google Shape;16881;p22"/>
              <p:cNvSpPr/>
              <p:nvPr/>
            </p:nvSpPr>
            <p:spPr>
              <a:xfrm>
                <a:off x="6796775" y="15883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2" name="Google Shape;16882;p22"/>
              <p:cNvSpPr/>
              <p:nvPr/>
            </p:nvSpPr>
            <p:spPr>
              <a:xfrm>
                <a:off x="6796775" y="14999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3" name="Google Shape;16883;p22"/>
              <p:cNvSpPr/>
              <p:nvPr/>
            </p:nvSpPr>
            <p:spPr>
              <a:xfrm>
                <a:off x="67375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4" name="Google Shape;16884;p22"/>
              <p:cNvSpPr/>
              <p:nvPr/>
            </p:nvSpPr>
            <p:spPr>
              <a:xfrm>
                <a:off x="6796775" y="1410738"/>
                <a:ext cx="217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5" name="Google Shape;16885;p22"/>
              <p:cNvSpPr/>
              <p:nvPr/>
            </p:nvSpPr>
            <p:spPr>
              <a:xfrm>
                <a:off x="6796775" y="15883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6" name="Google Shape;16886;p22"/>
              <p:cNvSpPr/>
              <p:nvPr/>
            </p:nvSpPr>
            <p:spPr>
              <a:xfrm>
                <a:off x="67375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7" name="Google Shape;16887;p22"/>
              <p:cNvSpPr/>
              <p:nvPr/>
            </p:nvSpPr>
            <p:spPr>
              <a:xfrm>
                <a:off x="6766750" y="1544163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701" y="868"/>
                      <a:pt x="902" y="668"/>
                      <a:pt x="902" y="434"/>
                    </a:cubicBezTo>
                    <a:cubicBezTo>
                      <a:pt x="902" y="201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8" name="Google Shape;16888;p22"/>
              <p:cNvSpPr/>
              <p:nvPr/>
            </p:nvSpPr>
            <p:spPr>
              <a:xfrm>
                <a:off x="6796775" y="14999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9" name="Google Shape;16889;p22"/>
              <p:cNvSpPr/>
              <p:nvPr/>
            </p:nvSpPr>
            <p:spPr>
              <a:xfrm>
                <a:off x="67375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0" name="Google Shape;16890;p22"/>
              <p:cNvSpPr/>
              <p:nvPr/>
            </p:nvSpPr>
            <p:spPr>
              <a:xfrm>
                <a:off x="6796775" y="16767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667"/>
                      <a:pt x="201" y="868"/>
                      <a:pt x="434" y="868"/>
                    </a:cubicBezTo>
                    <a:cubicBezTo>
                      <a:pt x="668" y="868"/>
                      <a:pt x="868" y="667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1" name="Google Shape;16891;p22"/>
              <p:cNvSpPr/>
              <p:nvPr/>
            </p:nvSpPr>
            <p:spPr>
              <a:xfrm>
                <a:off x="6737575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0"/>
                      <a:pt x="0" y="434"/>
                    </a:cubicBezTo>
                    <a:cubicBezTo>
                      <a:pt x="0" y="667"/>
                      <a:pt x="201" y="868"/>
                      <a:pt x="434" y="868"/>
                    </a:cubicBezTo>
                    <a:cubicBezTo>
                      <a:pt x="668" y="868"/>
                      <a:pt x="868" y="667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2" name="Google Shape;16892;p22"/>
              <p:cNvSpPr/>
              <p:nvPr/>
            </p:nvSpPr>
            <p:spPr>
              <a:xfrm>
                <a:off x="6766750" y="1632563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701" y="868"/>
                      <a:pt x="902" y="668"/>
                      <a:pt x="902" y="434"/>
                    </a:cubicBezTo>
                    <a:cubicBezTo>
                      <a:pt x="902" y="201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3" name="Google Shape;16893;p22"/>
              <p:cNvSpPr/>
              <p:nvPr/>
            </p:nvSpPr>
            <p:spPr>
              <a:xfrm>
                <a:off x="6796775" y="15883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4" name="Google Shape;16894;p22"/>
              <p:cNvSpPr/>
              <p:nvPr/>
            </p:nvSpPr>
            <p:spPr>
              <a:xfrm>
                <a:off x="67375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5" name="Google Shape;16895;p22"/>
              <p:cNvSpPr/>
              <p:nvPr/>
            </p:nvSpPr>
            <p:spPr>
              <a:xfrm>
                <a:off x="67375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6" name="Google Shape;16896;p22"/>
              <p:cNvSpPr/>
              <p:nvPr/>
            </p:nvSpPr>
            <p:spPr>
              <a:xfrm>
                <a:off x="66783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7" name="Google Shape;16897;p22"/>
              <p:cNvSpPr/>
              <p:nvPr/>
            </p:nvSpPr>
            <p:spPr>
              <a:xfrm>
                <a:off x="67375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8" name="Google Shape;16898;p22"/>
              <p:cNvSpPr/>
              <p:nvPr/>
            </p:nvSpPr>
            <p:spPr>
              <a:xfrm>
                <a:off x="66783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9" name="Google Shape;16899;p22"/>
              <p:cNvSpPr/>
              <p:nvPr/>
            </p:nvSpPr>
            <p:spPr>
              <a:xfrm>
                <a:off x="6707550" y="1544163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68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0" name="Google Shape;16900;p22"/>
              <p:cNvSpPr/>
              <p:nvPr/>
            </p:nvSpPr>
            <p:spPr>
              <a:xfrm>
                <a:off x="67375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1" name="Google Shape;16901;p22"/>
              <p:cNvSpPr/>
              <p:nvPr/>
            </p:nvSpPr>
            <p:spPr>
              <a:xfrm>
                <a:off x="66783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2" name="Google Shape;16902;p22"/>
              <p:cNvSpPr/>
              <p:nvPr/>
            </p:nvSpPr>
            <p:spPr>
              <a:xfrm>
                <a:off x="6737575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0"/>
                      <a:pt x="0" y="434"/>
                    </a:cubicBezTo>
                    <a:cubicBezTo>
                      <a:pt x="0" y="667"/>
                      <a:pt x="201" y="868"/>
                      <a:pt x="434" y="868"/>
                    </a:cubicBezTo>
                    <a:cubicBezTo>
                      <a:pt x="668" y="868"/>
                      <a:pt x="868" y="667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3" name="Google Shape;16903;p22"/>
              <p:cNvSpPr/>
              <p:nvPr/>
            </p:nvSpPr>
            <p:spPr>
              <a:xfrm>
                <a:off x="6678375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667" y="868"/>
                      <a:pt x="867" y="667"/>
                      <a:pt x="867" y="434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4" name="Google Shape;16904;p22"/>
              <p:cNvSpPr/>
              <p:nvPr/>
            </p:nvSpPr>
            <p:spPr>
              <a:xfrm>
                <a:off x="6707550" y="1632563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68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5" name="Google Shape;16905;p22"/>
              <p:cNvSpPr/>
              <p:nvPr/>
            </p:nvSpPr>
            <p:spPr>
              <a:xfrm>
                <a:off x="67375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6" name="Google Shape;16906;p22"/>
              <p:cNvSpPr/>
              <p:nvPr/>
            </p:nvSpPr>
            <p:spPr>
              <a:xfrm>
                <a:off x="66783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7" name="Google Shape;16907;p22"/>
              <p:cNvSpPr/>
              <p:nvPr/>
            </p:nvSpPr>
            <p:spPr>
              <a:xfrm>
                <a:off x="66783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8" name="Google Shape;16908;p22"/>
              <p:cNvSpPr/>
              <p:nvPr/>
            </p:nvSpPr>
            <p:spPr>
              <a:xfrm>
                <a:off x="661915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9" name="Google Shape;16909;p22"/>
              <p:cNvSpPr/>
              <p:nvPr/>
            </p:nvSpPr>
            <p:spPr>
              <a:xfrm>
                <a:off x="66783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10" name="Google Shape;16910;p22"/>
              <p:cNvSpPr/>
              <p:nvPr/>
            </p:nvSpPr>
            <p:spPr>
              <a:xfrm>
                <a:off x="66191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11" name="Google Shape;16911;p22"/>
              <p:cNvSpPr/>
              <p:nvPr/>
            </p:nvSpPr>
            <p:spPr>
              <a:xfrm>
                <a:off x="6649175" y="15441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12" name="Google Shape;16912;p22"/>
              <p:cNvSpPr/>
              <p:nvPr/>
            </p:nvSpPr>
            <p:spPr>
              <a:xfrm>
                <a:off x="66783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13" name="Google Shape;16913;p22"/>
              <p:cNvSpPr/>
              <p:nvPr/>
            </p:nvSpPr>
            <p:spPr>
              <a:xfrm>
                <a:off x="661915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14" name="Google Shape;16914;p22"/>
              <p:cNvSpPr/>
              <p:nvPr/>
            </p:nvSpPr>
            <p:spPr>
              <a:xfrm>
                <a:off x="6678375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667" y="868"/>
                      <a:pt x="867" y="667"/>
                      <a:pt x="867" y="434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15" name="Google Shape;16915;p22"/>
              <p:cNvSpPr/>
              <p:nvPr/>
            </p:nvSpPr>
            <p:spPr>
              <a:xfrm>
                <a:off x="6619150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667"/>
                      <a:pt x="201" y="868"/>
                      <a:pt x="434" y="868"/>
                    </a:cubicBezTo>
                    <a:cubicBezTo>
                      <a:pt x="701" y="868"/>
                      <a:pt x="868" y="667"/>
                      <a:pt x="868" y="434"/>
                    </a:cubicBezTo>
                    <a:cubicBezTo>
                      <a:pt x="868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16" name="Google Shape;16916;p22"/>
              <p:cNvSpPr/>
              <p:nvPr/>
            </p:nvSpPr>
            <p:spPr>
              <a:xfrm>
                <a:off x="6649175" y="16325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17" name="Google Shape;16917;p22"/>
              <p:cNvSpPr/>
              <p:nvPr/>
            </p:nvSpPr>
            <p:spPr>
              <a:xfrm>
                <a:off x="66783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18" name="Google Shape;16918;p22"/>
              <p:cNvSpPr/>
              <p:nvPr/>
            </p:nvSpPr>
            <p:spPr>
              <a:xfrm>
                <a:off x="66191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19" name="Google Shape;16919;p22"/>
              <p:cNvSpPr/>
              <p:nvPr/>
            </p:nvSpPr>
            <p:spPr>
              <a:xfrm>
                <a:off x="661915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20" name="Google Shape;16920;p22"/>
              <p:cNvSpPr/>
              <p:nvPr/>
            </p:nvSpPr>
            <p:spPr>
              <a:xfrm>
                <a:off x="6559950" y="14999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21" name="Google Shape;16921;p22"/>
              <p:cNvSpPr/>
              <p:nvPr/>
            </p:nvSpPr>
            <p:spPr>
              <a:xfrm>
                <a:off x="66191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22" name="Google Shape;16922;p22"/>
              <p:cNvSpPr/>
              <p:nvPr/>
            </p:nvSpPr>
            <p:spPr>
              <a:xfrm>
                <a:off x="6559950" y="15883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23" name="Google Shape;16923;p22"/>
              <p:cNvSpPr/>
              <p:nvPr/>
            </p:nvSpPr>
            <p:spPr>
              <a:xfrm>
                <a:off x="6589975" y="15441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24" name="Google Shape;16924;p22"/>
              <p:cNvSpPr/>
              <p:nvPr/>
            </p:nvSpPr>
            <p:spPr>
              <a:xfrm>
                <a:off x="661915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25" name="Google Shape;16925;p22"/>
              <p:cNvSpPr/>
              <p:nvPr/>
            </p:nvSpPr>
            <p:spPr>
              <a:xfrm>
                <a:off x="6559950" y="14999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26" name="Google Shape;16926;p22"/>
              <p:cNvSpPr/>
              <p:nvPr/>
            </p:nvSpPr>
            <p:spPr>
              <a:xfrm>
                <a:off x="6619150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667"/>
                      <a:pt x="201" y="868"/>
                      <a:pt x="434" y="868"/>
                    </a:cubicBezTo>
                    <a:cubicBezTo>
                      <a:pt x="701" y="868"/>
                      <a:pt x="868" y="667"/>
                      <a:pt x="868" y="434"/>
                    </a:cubicBezTo>
                    <a:cubicBezTo>
                      <a:pt x="868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27" name="Google Shape;16927;p22"/>
              <p:cNvSpPr/>
              <p:nvPr/>
            </p:nvSpPr>
            <p:spPr>
              <a:xfrm>
                <a:off x="6559950" y="16767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701" y="868"/>
                      <a:pt x="901" y="667"/>
                      <a:pt x="901" y="434"/>
                    </a:cubicBezTo>
                    <a:cubicBezTo>
                      <a:pt x="901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28" name="Google Shape;16928;p22"/>
              <p:cNvSpPr/>
              <p:nvPr/>
            </p:nvSpPr>
            <p:spPr>
              <a:xfrm>
                <a:off x="6589975" y="16325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29" name="Google Shape;16929;p22"/>
              <p:cNvSpPr/>
              <p:nvPr/>
            </p:nvSpPr>
            <p:spPr>
              <a:xfrm>
                <a:off x="66191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0" name="Google Shape;16930;p22"/>
              <p:cNvSpPr/>
              <p:nvPr/>
            </p:nvSpPr>
            <p:spPr>
              <a:xfrm>
                <a:off x="6559950" y="15883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1" name="Google Shape;16931;p22"/>
              <p:cNvSpPr/>
              <p:nvPr/>
            </p:nvSpPr>
            <p:spPr>
              <a:xfrm>
                <a:off x="6559950" y="14999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2" name="Google Shape;16932;p22"/>
              <p:cNvSpPr/>
              <p:nvPr/>
            </p:nvSpPr>
            <p:spPr>
              <a:xfrm>
                <a:off x="6559950" y="15883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3" name="Google Shape;16933;p22"/>
              <p:cNvSpPr/>
              <p:nvPr/>
            </p:nvSpPr>
            <p:spPr>
              <a:xfrm>
                <a:off x="65015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8" y="668"/>
                      <a:pt x="868" y="434"/>
                    </a:cubicBezTo>
                    <a:cubicBezTo>
                      <a:pt x="868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4" name="Google Shape;16934;p22"/>
              <p:cNvSpPr/>
              <p:nvPr/>
            </p:nvSpPr>
            <p:spPr>
              <a:xfrm>
                <a:off x="6559950" y="14999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5" name="Google Shape;16935;p22"/>
              <p:cNvSpPr/>
              <p:nvPr/>
            </p:nvSpPr>
            <p:spPr>
              <a:xfrm>
                <a:off x="6559950" y="16767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701" y="868"/>
                      <a:pt x="901" y="667"/>
                      <a:pt x="901" y="434"/>
                    </a:cubicBezTo>
                    <a:cubicBezTo>
                      <a:pt x="901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6" name="Google Shape;16936;p22"/>
              <p:cNvSpPr/>
              <p:nvPr/>
            </p:nvSpPr>
            <p:spPr>
              <a:xfrm>
                <a:off x="6501575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667" y="868"/>
                      <a:pt x="868" y="667"/>
                      <a:pt x="868" y="434"/>
                    </a:cubicBezTo>
                    <a:cubicBezTo>
                      <a:pt x="868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7" name="Google Shape;16937;p22"/>
              <p:cNvSpPr/>
              <p:nvPr/>
            </p:nvSpPr>
            <p:spPr>
              <a:xfrm>
                <a:off x="6530750" y="16325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8" name="Google Shape;16938;p22"/>
              <p:cNvSpPr/>
              <p:nvPr/>
            </p:nvSpPr>
            <p:spPr>
              <a:xfrm>
                <a:off x="6559950" y="15883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9" name="Google Shape;16939;p22"/>
              <p:cNvSpPr/>
              <p:nvPr/>
            </p:nvSpPr>
            <p:spPr>
              <a:xfrm>
                <a:off x="65015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8" y="668"/>
                      <a:pt x="868" y="434"/>
                    </a:cubicBezTo>
                    <a:cubicBezTo>
                      <a:pt x="868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0" name="Google Shape;16940;p22"/>
              <p:cNvSpPr/>
              <p:nvPr/>
            </p:nvSpPr>
            <p:spPr>
              <a:xfrm>
                <a:off x="65015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8" y="668"/>
                      <a:pt x="868" y="434"/>
                    </a:cubicBezTo>
                    <a:cubicBezTo>
                      <a:pt x="868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1" name="Google Shape;16941;p22"/>
              <p:cNvSpPr/>
              <p:nvPr/>
            </p:nvSpPr>
            <p:spPr>
              <a:xfrm>
                <a:off x="6442350" y="15883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2" name="Google Shape;16942;p22"/>
              <p:cNvSpPr/>
              <p:nvPr/>
            </p:nvSpPr>
            <p:spPr>
              <a:xfrm>
                <a:off x="6501575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667" y="868"/>
                      <a:pt x="868" y="667"/>
                      <a:pt x="868" y="434"/>
                    </a:cubicBezTo>
                    <a:cubicBezTo>
                      <a:pt x="868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3" name="Google Shape;16943;p22"/>
              <p:cNvSpPr/>
              <p:nvPr/>
            </p:nvSpPr>
            <p:spPr>
              <a:xfrm>
                <a:off x="6442350" y="16767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667"/>
                      <a:pt x="201" y="868"/>
                      <a:pt x="435" y="868"/>
                    </a:cubicBezTo>
                    <a:cubicBezTo>
                      <a:pt x="668" y="868"/>
                      <a:pt x="868" y="667"/>
                      <a:pt x="868" y="434"/>
                    </a:cubicBezTo>
                    <a:cubicBezTo>
                      <a:pt x="868" y="200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4" name="Google Shape;16944;p22"/>
              <p:cNvSpPr/>
              <p:nvPr/>
            </p:nvSpPr>
            <p:spPr>
              <a:xfrm>
                <a:off x="6471550" y="16325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5" name="Google Shape;16945;p22"/>
              <p:cNvSpPr/>
              <p:nvPr/>
            </p:nvSpPr>
            <p:spPr>
              <a:xfrm>
                <a:off x="65015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8" y="668"/>
                      <a:pt x="868" y="434"/>
                    </a:cubicBezTo>
                    <a:cubicBezTo>
                      <a:pt x="868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6" name="Google Shape;16946;p22"/>
              <p:cNvSpPr/>
              <p:nvPr/>
            </p:nvSpPr>
            <p:spPr>
              <a:xfrm>
                <a:off x="6442350" y="15883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7" name="Google Shape;16947;p22"/>
              <p:cNvSpPr/>
              <p:nvPr/>
            </p:nvSpPr>
            <p:spPr>
              <a:xfrm>
                <a:off x="6442350" y="15883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8" name="Google Shape;16948;p22"/>
              <p:cNvSpPr/>
              <p:nvPr/>
            </p:nvSpPr>
            <p:spPr>
              <a:xfrm>
                <a:off x="63831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9" name="Google Shape;16949;p22"/>
              <p:cNvSpPr/>
              <p:nvPr/>
            </p:nvSpPr>
            <p:spPr>
              <a:xfrm>
                <a:off x="6442350" y="16767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667"/>
                      <a:pt x="201" y="868"/>
                      <a:pt x="435" y="868"/>
                    </a:cubicBezTo>
                    <a:cubicBezTo>
                      <a:pt x="668" y="868"/>
                      <a:pt x="868" y="667"/>
                      <a:pt x="868" y="434"/>
                    </a:cubicBezTo>
                    <a:cubicBezTo>
                      <a:pt x="868" y="200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0" name="Google Shape;16950;p22"/>
              <p:cNvSpPr/>
              <p:nvPr/>
            </p:nvSpPr>
            <p:spPr>
              <a:xfrm>
                <a:off x="6383150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667"/>
                      <a:pt x="201" y="868"/>
                      <a:pt x="434" y="868"/>
                    </a:cubicBezTo>
                    <a:cubicBezTo>
                      <a:pt x="668" y="868"/>
                      <a:pt x="868" y="667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1" name="Google Shape;16951;p22"/>
              <p:cNvSpPr/>
              <p:nvPr/>
            </p:nvSpPr>
            <p:spPr>
              <a:xfrm>
                <a:off x="6412350" y="16325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2" name="Google Shape;16952;p22"/>
              <p:cNvSpPr/>
              <p:nvPr/>
            </p:nvSpPr>
            <p:spPr>
              <a:xfrm>
                <a:off x="6442350" y="15883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3" name="Google Shape;16953;p22"/>
              <p:cNvSpPr/>
              <p:nvPr/>
            </p:nvSpPr>
            <p:spPr>
              <a:xfrm>
                <a:off x="63831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4" name="Google Shape;16954;p22"/>
              <p:cNvSpPr/>
              <p:nvPr/>
            </p:nvSpPr>
            <p:spPr>
              <a:xfrm>
                <a:off x="63831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5" name="Google Shape;16955;p22"/>
              <p:cNvSpPr/>
              <p:nvPr/>
            </p:nvSpPr>
            <p:spPr>
              <a:xfrm>
                <a:off x="63239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8" y="668"/>
                      <a:pt x="868" y="434"/>
                    </a:cubicBezTo>
                    <a:cubicBezTo>
                      <a:pt x="868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6" name="Google Shape;16956;p22"/>
              <p:cNvSpPr/>
              <p:nvPr/>
            </p:nvSpPr>
            <p:spPr>
              <a:xfrm>
                <a:off x="6383150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667"/>
                      <a:pt x="201" y="868"/>
                      <a:pt x="434" y="868"/>
                    </a:cubicBezTo>
                    <a:cubicBezTo>
                      <a:pt x="668" y="868"/>
                      <a:pt x="868" y="667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7" name="Google Shape;16957;p22"/>
              <p:cNvSpPr/>
              <p:nvPr/>
            </p:nvSpPr>
            <p:spPr>
              <a:xfrm>
                <a:off x="6323950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667" y="868"/>
                      <a:pt x="868" y="667"/>
                      <a:pt x="868" y="434"/>
                    </a:cubicBezTo>
                    <a:cubicBezTo>
                      <a:pt x="868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8" name="Google Shape;16958;p22"/>
              <p:cNvSpPr/>
              <p:nvPr/>
            </p:nvSpPr>
            <p:spPr>
              <a:xfrm>
                <a:off x="6353125" y="1632563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68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9" name="Google Shape;16959;p22"/>
              <p:cNvSpPr/>
              <p:nvPr/>
            </p:nvSpPr>
            <p:spPr>
              <a:xfrm>
                <a:off x="63831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0" name="Google Shape;16960;p22"/>
              <p:cNvSpPr/>
              <p:nvPr/>
            </p:nvSpPr>
            <p:spPr>
              <a:xfrm>
                <a:off x="63239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8" y="668"/>
                      <a:pt x="868" y="434"/>
                    </a:cubicBezTo>
                    <a:cubicBezTo>
                      <a:pt x="868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61" name="Google Shape;16961;p22"/>
            <p:cNvGrpSpPr/>
            <p:nvPr/>
          </p:nvGrpSpPr>
          <p:grpSpPr>
            <a:xfrm>
              <a:off x="5350843" y="-268677"/>
              <a:ext cx="1157540" cy="757762"/>
              <a:chOff x="6323950" y="1278138"/>
              <a:chExt cx="642150" cy="420325"/>
            </a:xfrm>
          </p:grpSpPr>
          <p:sp>
            <p:nvSpPr>
              <p:cNvPr id="16962" name="Google Shape;16962;p22"/>
              <p:cNvSpPr/>
              <p:nvPr/>
            </p:nvSpPr>
            <p:spPr>
              <a:xfrm>
                <a:off x="6353125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68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68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3" name="Google Shape;16963;p22"/>
              <p:cNvSpPr/>
              <p:nvPr/>
            </p:nvSpPr>
            <p:spPr>
              <a:xfrm>
                <a:off x="6412350" y="1454938"/>
                <a:ext cx="225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4" name="Google Shape;16964;p22"/>
              <p:cNvSpPr/>
              <p:nvPr/>
            </p:nvSpPr>
            <p:spPr>
              <a:xfrm>
                <a:off x="638315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5" name="Google Shape;16965;p22"/>
              <p:cNvSpPr/>
              <p:nvPr/>
            </p:nvSpPr>
            <p:spPr>
              <a:xfrm>
                <a:off x="6353125" y="1544163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68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6" name="Google Shape;16966;p22"/>
              <p:cNvSpPr/>
              <p:nvPr/>
            </p:nvSpPr>
            <p:spPr>
              <a:xfrm>
                <a:off x="6412350" y="15441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7" name="Google Shape;16967;p22"/>
              <p:cNvSpPr/>
              <p:nvPr/>
            </p:nvSpPr>
            <p:spPr>
              <a:xfrm>
                <a:off x="6353125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68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8" name="Google Shape;16968;p22"/>
              <p:cNvSpPr/>
              <p:nvPr/>
            </p:nvSpPr>
            <p:spPr>
              <a:xfrm>
                <a:off x="6412350" y="1366538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9" name="Google Shape;16969;p22"/>
              <p:cNvSpPr/>
              <p:nvPr/>
            </p:nvSpPr>
            <p:spPr>
              <a:xfrm>
                <a:off x="6383150" y="14107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0" name="Google Shape;16970;p22"/>
              <p:cNvSpPr/>
              <p:nvPr/>
            </p:nvSpPr>
            <p:spPr>
              <a:xfrm>
                <a:off x="6353125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68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68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1" name="Google Shape;16971;p22"/>
              <p:cNvSpPr/>
              <p:nvPr/>
            </p:nvSpPr>
            <p:spPr>
              <a:xfrm>
                <a:off x="6412350" y="1454938"/>
                <a:ext cx="225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2" name="Google Shape;16972;p22"/>
              <p:cNvSpPr/>
              <p:nvPr/>
            </p:nvSpPr>
            <p:spPr>
              <a:xfrm>
                <a:off x="6353125" y="12781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68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3" name="Google Shape;16973;p22"/>
              <p:cNvSpPr/>
              <p:nvPr/>
            </p:nvSpPr>
            <p:spPr>
              <a:xfrm>
                <a:off x="6412350" y="1278138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4" name="Google Shape;16974;p22"/>
              <p:cNvSpPr/>
              <p:nvPr/>
            </p:nvSpPr>
            <p:spPr>
              <a:xfrm>
                <a:off x="6383150" y="13223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5" name="Google Shape;16975;p22"/>
              <p:cNvSpPr/>
              <p:nvPr/>
            </p:nvSpPr>
            <p:spPr>
              <a:xfrm>
                <a:off x="6353125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68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6" name="Google Shape;16976;p22"/>
              <p:cNvSpPr/>
              <p:nvPr/>
            </p:nvSpPr>
            <p:spPr>
              <a:xfrm>
                <a:off x="6412350" y="1366538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7" name="Google Shape;16977;p22"/>
              <p:cNvSpPr/>
              <p:nvPr/>
            </p:nvSpPr>
            <p:spPr>
              <a:xfrm>
                <a:off x="6412350" y="1454938"/>
                <a:ext cx="225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8" name="Google Shape;16978;p22"/>
              <p:cNvSpPr/>
              <p:nvPr/>
            </p:nvSpPr>
            <p:spPr>
              <a:xfrm>
                <a:off x="6471550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0" y="200"/>
                      <a:pt x="0" y="467"/>
                    </a:cubicBezTo>
                    <a:cubicBezTo>
                      <a:pt x="0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9" name="Google Shape;16979;p22"/>
              <p:cNvSpPr/>
              <p:nvPr/>
            </p:nvSpPr>
            <p:spPr>
              <a:xfrm>
                <a:off x="6442350" y="14999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0" name="Google Shape;16980;p22"/>
              <p:cNvSpPr/>
              <p:nvPr/>
            </p:nvSpPr>
            <p:spPr>
              <a:xfrm>
                <a:off x="6412350" y="15441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1" name="Google Shape;16981;p22"/>
              <p:cNvSpPr/>
              <p:nvPr/>
            </p:nvSpPr>
            <p:spPr>
              <a:xfrm>
                <a:off x="6471550" y="15441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2" name="Google Shape;16982;p22"/>
              <p:cNvSpPr/>
              <p:nvPr/>
            </p:nvSpPr>
            <p:spPr>
              <a:xfrm>
                <a:off x="6412350" y="1366538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3" name="Google Shape;16983;p22"/>
              <p:cNvSpPr/>
              <p:nvPr/>
            </p:nvSpPr>
            <p:spPr>
              <a:xfrm>
                <a:off x="6471550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4" name="Google Shape;16984;p22"/>
              <p:cNvSpPr/>
              <p:nvPr/>
            </p:nvSpPr>
            <p:spPr>
              <a:xfrm>
                <a:off x="6442350" y="1410738"/>
                <a:ext cx="217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901" extrusionOk="0">
                    <a:moveTo>
                      <a:pt x="435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701"/>
                      <a:pt x="201" y="901"/>
                      <a:pt x="435" y="901"/>
                    </a:cubicBezTo>
                    <a:cubicBezTo>
                      <a:pt x="668" y="901"/>
                      <a:pt x="868" y="701"/>
                      <a:pt x="868" y="434"/>
                    </a:cubicBezTo>
                    <a:cubicBezTo>
                      <a:pt x="868" y="200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5" name="Google Shape;16985;p22"/>
              <p:cNvSpPr/>
              <p:nvPr/>
            </p:nvSpPr>
            <p:spPr>
              <a:xfrm>
                <a:off x="6412350" y="1454938"/>
                <a:ext cx="225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6" name="Google Shape;16986;p22"/>
              <p:cNvSpPr/>
              <p:nvPr/>
            </p:nvSpPr>
            <p:spPr>
              <a:xfrm>
                <a:off x="6471550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0" y="200"/>
                      <a:pt x="0" y="467"/>
                    </a:cubicBezTo>
                    <a:cubicBezTo>
                      <a:pt x="0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7" name="Google Shape;16987;p22"/>
              <p:cNvSpPr/>
              <p:nvPr/>
            </p:nvSpPr>
            <p:spPr>
              <a:xfrm>
                <a:off x="6412350" y="1278138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8" name="Google Shape;16988;p22"/>
              <p:cNvSpPr/>
              <p:nvPr/>
            </p:nvSpPr>
            <p:spPr>
              <a:xfrm>
                <a:off x="6471550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9" name="Google Shape;16989;p22"/>
              <p:cNvSpPr/>
              <p:nvPr/>
            </p:nvSpPr>
            <p:spPr>
              <a:xfrm>
                <a:off x="6442350" y="13223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0" name="Google Shape;16990;p22"/>
              <p:cNvSpPr/>
              <p:nvPr/>
            </p:nvSpPr>
            <p:spPr>
              <a:xfrm>
                <a:off x="6412350" y="1366538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1" name="Google Shape;16991;p22"/>
              <p:cNvSpPr/>
              <p:nvPr/>
            </p:nvSpPr>
            <p:spPr>
              <a:xfrm>
                <a:off x="6471550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2" name="Google Shape;16992;p22"/>
              <p:cNvSpPr/>
              <p:nvPr/>
            </p:nvSpPr>
            <p:spPr>
              <a:xfrm>
                <a:off x="6471550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0" y="200"/>
                      <a:pt x="0" y="467"/>
                    </a:cubicBezTo>
                    <a:cubicBezTo>
                      <a:pt x="0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3" name="Google Shape;16993;p22"/>
              <p:cNvSpPr/>
              <p:nvPr/>
            </p:nvSpPr>
            <p:spPr>
              <a:xfrm>
                <a:off x="6530750" y="1454938"/>
                <a:ext cx="217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4" name="Google Shape;16994;p22"/>
              <p:cNvSpPr/>
              <p:nvPr/>
            </p:nvSpPr>
            <p:spPr>
              <a:xfrm>
                <a:off x="65015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8" y="668"/>
                      <a:pt x="868" y="434"/>
                    </a:cubicBezTo>
                    <a:cubicBezTo>
                      <a:pt x="868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5" name="Google Shape;16995;p22"/>
              <p:cNvSpPr/>
              <p:nvPr/>
            </p:nvSpPr>
            <p:spPr>
              <a:xfrm>
                <a:off x="6471550" y="15441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6" name="Google Shape;16996;p22"/>
              <p:cNvSpPr/>
              <p:nvPr/>
            </p:nvSpPr>
            <p:spPr>
              <a:xfrm>
                <a:off x="6530750" y="15441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7" name="Google Shape;16997;p22"/>
              <p:cNvSpPr/>
              <p:nvPr/>
            </p:nvSpPr>
            <p:spPr>
              <a:xfrm>
                <a:off x="6471550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8" name="Google Shape;16998;p22"/>
              <p:cNvSpPr/>
              <p:nvPr/>
            </p:nvSpPr>
            <p:spPr>
              <a:xfrm>
                <a:off x="6530750" y="13665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9" name="Google Shape;16999;p22"/>
              <p:cNvSpPr/>
              <p:nvPr/>
            </p:nvSpPr>
            <p:spPr>
              <a:xfrm>
                <a:off x="6501575" y="14107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667" y="901"/>
                      <a:pt x="868" y="701"/>
                      <a:pt x="868" y="434"/>
                    </a:cubicBezTo>
                    <a:cubicBezTo>
                      <a:pt x="868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0" name="Google Shape;17000;p22"/>
              <p:cNvSpPr/>
              <p:nvPr/>
            </p:nvSpPr>
            <p:spPr>
              <a:xfrm>
                <a:off x="6471550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0" y="200"/>
                      <a:pt x="0" y="467"/>
                    </a:cubicBezTo>
                    <a:cubicBezTo>
                      <a:pt x="0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1" name="Google Shape;17001;p22"/>
              <p:cNvSpPr/>
              <p:nvPr/>
            </p:nvSpPr>
            <p:spPr>
              <a:xfrm>
                <a:off x="6530750" y="1454938"/>
                <a:ext cx="217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2" name="Google Shape;17002;p22"/>
              <p:cNvSpPr/>
              <p:nvPr/>
            </p:nvSpPr>
            <p:spPr>
              <a:xfrm>
                <a:off x="6471550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3" name="Google Shape;17003;p22"/>
              <p:cNvSpPr/>
              <p:nvPr/>
            </p:nvSpPr>
            <p:spPr>
              <a:xfrm>
                <a:off x="6530750" y="12781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4" name="Google Shape;17004;p22"/>
              <p:cNvSpPr/>
              <p:nvPr/>
            </p:nvSpPr>
            <p:spPr>
              <a:xfrm>
                <a:off x="6501575" y="13223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8" y="668"/>
                      <a:pt x="868" y="434"/>
                    </a:cubicBezTo>
                    <a:cubicBezTo>
                      <a:pt x="868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5" name="Google Shape;17005;p22"/>
              <p:cNvSpPr/>
              <p:nvPr/>
            </p:nvSpPr>
            <p:spPr>
              <a:xfrm>
                <a:off x="6471550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6" name="Google Shape;17006;p22"/>
              <p:cNvSpPr/>
              <p:nvPr/>
            </p:nvSpPr>
            <p:spPr>
              <a:xfrm>
                <a:off x="6530750" y="13665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7" name="Google Shape;17007;p22"/>
              <p:cNvSpPr/>
              <p:nvPr/>
            </p:nvSpPr>
            <p:spPr>
              <a:xfrm>
                <a:off x="6530750" y="1454938"/>
                <a:ext cx="217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8" name="Google Shape;17008;p22"/>
              <p:cNvSpPr/>
              <p:nvPr/>
            </p:nvSpPr>
            <p:spPr>
              <a:xfrm>
                <a:off x="65899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667" y="901"/>
                      <a:pt x="867" y="701"/>
                      <a:pt x="867" y="467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9" name="Google Shape;17009;p22"/>
              <p:cNvSpPr/>
              <p:nvPr/>
            </p:nvSpPr>
            <p:spPr>
              <a:xfrm>
                <a:off x="6530750" y="15441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10" name="Google Shape;17010;p22"/>
              <p:cNvSpPr/>
              <p:nvPr/>
            </p:nvSpPr>
            <p:spPr>
              <a:xfrm>
                <a:off x="6530750" y="13665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11" name="Google Shape;17011;p22"/>
              <p:cNvSpPr/>
              <p:nvPr/>
            </p:nvSpPr>
            <p:spPr>
              <a:xfrm>
                <a:off x="65899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667" y="868"/>
                      <a:pt x="867" y="701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12" name="Google Shape;17012;p22"/>
              <p:cNvSpPr/>
              <p:nvPr/>
            </p:nvSpPr>
            <p:spPr>
              <a:xfrm>
                <a:off x="6559950" y="1410738"/>
                <a:ext cx="225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701" y="901"/>
                      <a:pt x="901" y="701"/>
                      <a:pt x="901" y="434"/>
                    </a:cubicBezTo>
                    <a:cubicBezTo>
                      <a:pt x="901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13" name="Google Shape;17013;p22"/>
              <p:cNvSpPr/>
              <p:nvPr/>
            </p:nvSpPr>
            <p:spPr>
              <a:xfrm>
                <a:off x="6530750" y="1454938"/>
                <a:ext cx="217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14" name="Google Shape;17014;p22"/>
              <p:cNvSpPr/>
              <p:nvPr/>
            </p:nvSpPr>
            <p:spPr>
              <a:xfrm>
                <a:off x="65899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667" y="901"/>
                      <a:pt x="867" y="701"/>
                      <a:pt x="867" y="467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15" name="Google Shape;17015;p22"/>
              <p:cNvSpPr/>
              <p:nvPr/>
            </p:nvSpPr>
            <p:spPr>
              <a:xfrm>
                <a:off x="6530750" y="12781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16" name="Google Shape;17016;p22"/>
              <p:cNvSpPr/>
              <p:nvPr/>
            </p:nvSpPr>
            <p:spPr>
              <a:xfrm>
                <a:off x="6589975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17" name="Google Shape;17017;p22"/>
              <p:cNvSpPr/>
              <p:nvPr/>
            </p:nvSpPr>
            <p:spPr>
              <a:xfrm>
                <a:off x="6559950" y="1322338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18" name="Google Shape;17018;p22"/>
              <p:cNvSpPr/>
              <p:nvPr/>
            </p:nvSpPr>
            <p:spPr>
              <a:xfrm>
                <a:off x="6530750" y="13665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19" name="Google Shape;17019;p22"/>
              <p:cNvSpPr/>
              <p:nvPr/>
            </p:nvSpPr>
            <p:spPr>
              <a:xfrm>
                <a:off x="65899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667" y="868"/>
                      <a:pt x="867" y="701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0" name="Google Shape;17020;p22"/>
              <p:cNvSpPr/>
              <p:nvPr/>
            </p:nvSpPr>
            <p:spPr>
              <a:xfrm>
                <a:off x="65899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667" y="901"/>
                      <a:pt x="867" y="701"/>
                      <a:pt x="867" y="467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1" name="Google Shape;17021;p22"/>
              <p:cNvSpPr/>
              <p:nvPr/>
            </p:nvSpPr>
            <p:spPr>
              <a:xfrm>
                <a:off x="66491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2" name="Google Shape;17022;p22"/>
              <p:cNvSpPr/>
              <p:nvPr/>
            </p:nvSpPr>
            <p:spPr>
              <a:xfrm>
                <a:off x="65899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667" y="868"/>
                      <a:pt x="867" y="701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3" name="Google Shape;17023;p22"/>
              <p:cNvSpPr/>
              <p:nvPr/>
            </p:nvSpPr>
            <p:spPr>
              <a:xfrm>
                <a:off x="66491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4" name="Google Shape;17024;p22"/>
              <p:cNvSpPr/>
              <p:nvPr/>
            </p:nvSpPr>
            <p:spPr>
              <a:xfrm>
                <a:off x="6619150" y="14107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701" y="901"/>
                      <a:pt x="868" y="701"/>
                      <a:pt x="868" y="434"/>
                    </a:cubicBezTo>
                    <a:cubicBezTo>
                      <a:pt x="868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5" name="Google Shape;17025;p22"/>
              <p:cNvSpPr/>
              <p:nvPr/>
            </p:nvSpPr>
            <p:spPr>
              <a:xfrm>
                <a:off x="65899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667" y="901"/>
                      <a:pt x="867" y="701"/>
                      <a:pt x="867" y="467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6" name="Google Shape;17026;p22"/>
              <p:cNvSpPr/>
              <p:nvPr/>
            </p:nvSpPr>
            <p:spPr>
              <a:xfrm>
                <a:off x="66491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7" name="Google Shape;17027;p22"/>
              <p:cNvSpPr/>
              <p:nvPr/>
            </p:nvSpPr>
            <p:spPr>
              <a:xfrm>
                <a:off x="6589975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8" name="Google Shape;17028;p22"/>
              <p:cNvSpPr/>
              <p:nvPr/>
            </p:nvSpPr>
            <p:spPr>
              <a:xfrm>
                <a:off x="6649175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9" name="Google Shape;17029;p22"/>
              <p:cNvSpPr/>
              <p:nvPr/>
            </p:nvSpPr>
            <p:spPr>
              <a:xfrm>
                <a:off x="6619150" y="13223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30" name="Google Shape;17030;p22"/>
              <p:cNvSpPr/>
              <p:nvPr/>
            </p:nvSpPr>
            <p:spPr>
              <a:xfrm>
                <a:off x="65899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667" y="868"/>
                      <a:pt x="867" y="701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31" name="Google Shape;17031;p22"/>
              <p:cNvSpPr/>
              <p:nvPr/>
            </p:nvSpPr>
            <p:spPr>
              <a:xfrm>
                <a:off x="66491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32" name="Google Shape;17032;p22"/>
              <p:cNvSpPr/>
              <p:nvPr/>
            </p:nvSpPr>
            <p:spPr>
              <a:xfrm>
                <a:off x="66491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33" name="Google Shape;17033;p22"/>
              <p:cNvSpPr/>
              <p:nvPr/>
            </p:nvSpPr>
            <p:spPr>
              <a:xfrm>
                <a:off x="6707550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68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68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34" name="Google Shape;17034;p22"/>
              <p:cNvSpPr/>
              <p:nvPr/>
            </p:nvSpPr>
            <p:spPr>
              <a:xfrm>
                <a:off x="66491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35" name="Google Shape;17035;p22"/>
              <p:cNvSpPr/>
              <p:nvPr/>
            </p:nvSpPr>
            <p:spPr>
              <a:xfrm>
                <a:off x="6707550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68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36" name="Google Shape;17036;p22"/>
              <p:cNvSpPr/>
              <p:nvPr/>
            </p:nvSpPr>
            <p:spPr>
              <a:xfrm>
                <a:off x="6678375" y="14107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667" y="901"/>
                      <a:pt x="867" y="701"/>
                      <a:pt x="867" y="434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37" name="Google Shape;17037;p22"/>
              <p:cNvSpPr/>
              <p:nvPr/>
            </p:nvSpPr>
            <p:spPr>
              <a:xfrm>
                <a:off x="66491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38" name="Google Shape;17038;p22"/>
              <p:cNvSpPr/>
              <p:nvPr/>
            </p:nvSpPr>
            <p:spPr>
              <a:xfrm>
                <a:off x="6707550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68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68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39" name="Google Shape;17039;p22"/>
              <p:cNvSpPr/>
              <p:nvPr/>
            </p:nvSpPr>
            <p:spPr>
              <a:xfrm>
                <a:off x="6649175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40" name="Google Shape;17040;p22"/>
              <p:cNvSpPr/>
              <p:nvPr/>
            </p:nvSpPr>
            <p:spPr>
              <a:xfrm>
                <a:off x="6707550" y="12781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68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41" name="Google Shape;17041;p22"/>
              <p:cNvSpPr/>
              <p:nvPr/>
            </p:nvSpPr>
            <p:spPr>
              <a:xfrm>
                <a:off x="6678375" y="13223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42" name="Google Shape;17042;p22"/>
              <p:cNvSpPr/>
              <p:nvPr/>
            </p:nvSpPr>
            <p:spPr>
              <a:xfrm>
                <a:off x="66491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43" name="Google Shape;17043;p22"/>
              <p:cNvSpPr/>
              <p:nvPr/>
            </p:nvSpPr>
            <p:spPr>
              <a:xfrm>
                <a:off x="6707550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68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44" name="Google Shape;17044;p22"/>
              <p:cNvSpPr/>
              <p:nvPr/>
            </p:nvSpPr>
            <p:spPr>
              <a:xfrm>
                <a:off x="6707550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68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68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45" name="Google Shape;17045;p22"/>
              <p:cNvSpPr/>
              <p:nvPr/>
            </p:nvSpPr>
            <p:spPr>
              <a:xfrm>
                <a:off x="6766750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35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5" y="901"/>
                    </a:cubicBezTo>
                    <a:cubicBezTo>
                      <a:pt x="701" y="901"/>
                      <a:pt x="902" y="701"/>
                      <a:pt x="902" y="467"/>
                    </a:cubicBezTo>
                    <a:cubicBezTo>
                      <a:pt x="902" y="200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46" name="Google Shape;17046;p22"/>
              <p:cNvSpPr/>
              <p:nvPr/>
            </p:nvSpPr>
            <p:spPr>
              <a:xfrm>
                <a:off x="6707550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68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47" name="Google Shape;17047;p22"/>
              <p:cNvSpPr/>
              <p:nvPr/>
            </p:nvSpPr>
            <p:spPr>
              <a:xfrm>
                <a:off x="6766750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5" y="868"/>
                    </a:cubicBezTo>
                    <a:cubicBezTo>
                      <a:pt x="701" y="868"/>
                      <a:pt x="902" y="701"/>
                      <a:pt x="902" y="434"/>
                    </a:cubicBezTo>
                    <a:cubicBezTo>
                      <a:pt x="902" y="201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48" name="Google Shape;17048;p22"/>
              <p:cNvSpPr/>
              <p:nvPr/>
            </p:nvSpPr>
            <p:spPr>
              <a:xfrm>
                <a:off x="6737575" y="14107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0" y="200"/>
                      <a:pt x="0" y="434"/>
                    </a:cubicBezTo>
                    <a:cubicBezTo>
                      <a:pt x="0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49" name="Google Shape;17049;p22"/>
              <p:cNvSpPr/>
              <p:nvPr/>
            </p:nvSpPr>
            <p:spPr>
              <a:xfrm>
                <a:off x="6707550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68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68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0" name="Google Shape;17050;p22"/>
              <p:cNvSpPr/>
              <p:nvPr/>
            </p:nvSpPr>
            <p:spPr>
              <a:xfrm>
                <a:off x="6766750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35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5" y="901"/>
                    </a:cubicBezTo>
                    <a:cubicBezTo>
                      <a:pt x="701" y="901"/>
                      <a:pt x="902" y="701"/>
                      <a:pt x="902" y="467"/>
                    </a:cubicBezTo>
                    <a:cubicBezTo>
                      <a:pt x="902" y="200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1" name="Google Shape;17051;p22"/>
              <p:cNvSpPr/>
              <p:nvPr/>
            </p:nvSpPr>
            <p:spPr>
              <a:xfrm>
                <a:off x="6707550" y="12781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68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2" name="Google Shape;17052;p22"/>
              <p:cNvSpPr/>
              <p:nvPr/>
            </p:nvSpPr>
            <p:spPr>
              <a:xfrm>
                <a:off x="6766750" y="12781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35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701" y="868"/>
                      <a:pt x="902" y="668"/>
                      <a:pt x="902" y="434"/>
                    </a:cubicBezTo>
                    <a:cubicBezTo>
                      <a:pt x="902" y="201"/>
                      <a:pt x="701" y="1"/>
                      <a:pt x="4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3" name="Google Shape;17053;p22"/>
              <p:cNvSpPr/>
              <p:nvPr/>
            </p:nvSpPr>
            <p:spPr>
              <a:xfrm>
                <a:off x="6737575" y="13223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4" name="Google Shape;17054;p22"/>
              <p:cNvSpPr/>
              <p:nvPr/>
            </p:nvSpPr>
            <p:spPr>
              <a:xfrm>
                <a:off x="6707550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68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5" name="Google Shape;17055;p22"/>
              <p:cNvSpPr/>
              <p:nvPr/>
            </p:nvSpPr>
            <p:spPr>
              <a:xfrm>
                <a:off x="6766750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5" y="868"/>
                    </a:cubicBezTo>
                    <a:cubicBezTo>
                      <a:pt x="701" y="868"/>
                      <a:pt x="902" y="701"/>
                      <a:pt x="902" y="434"/>
                    </a:cubicBezTo>
                    <a:cubicBezTo>
                      <a:pt x="902" y="201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6" name="Google Shape;17056;p22"/>
              <p:cNvSpPr/>
              <p:nvPr/>
            </p:nvSpPr>
            <p:spPr>
              <a:xfrm>
                <a:off x="6766750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35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5" y="901"/>
                    </a:cubicBezTo>
                    <a:cubicBezTo>
                      <a:pt x="701" y="901"/>
                      <a:pt x="902" y="701"/>
                      <a:pt x="902" y="467"/>
                    </a:cubicBezTo>
                    <a:cubicBezTo>
                      <a:pt x="902" y="200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7" name="Google Shape;17057;p22"/>
              <p:cNvSpPr/>
              <p:nvPr/>
            </p:nvSpPr>
            <p:spPr>
              <a:xfrm>
                <a:off x="6766750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5" y="868"/>
                    </a:cubicBezTo>
                    <a:cubicBezTo>
                      <a:pt x="701" y="868"/>
                      <a:pt x="902" y="701"/>
                      <a:pt x="902" y="434"/>
                    </a:cubicBezTo>
                    <a:cubicBezTo>
                      <a:pt x="902" y="201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8" name="Google Shape;17058;p22"/>
              <p:cNvSpPr/>
              <p:nvPr/>
            </p:nvSpPr>
            <p:spPr>
              <a:xfrm>
                <a:off x="68259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701" y="868"/>
                      <a:pt x="868" y="701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9" name="Google Shape;17059;p22"/>
              <p:cNvSpPr/>
              <p:nvPr/>
            </p:nvSpPr>
            <p:spPr>
              <a:xfrm>
                <a:off x="6766750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35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5" y="901"/>
                    </a:cubicBezTo>
                    <a:cubicBezTo>
                      <a:pt x="701" y="901"/>
                      <a:pt x="902" y="701"/>
                      <a:pt x="902" y="467"/>
                    </a:cubicBezTo>
                    <a:cubicBezTo>
                      <a:pt x="902" y="200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0" name="Google Shape;17060;p22"/>
              <p:cNvSpPr/>
              <p:nvPr/>
            </p:nvSpPr>
            <p:spPr>
              <a:xfrm>
                <a:off x="6766750" y="12781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35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701" y="868"/>
                      <a:pt x="902" y="668"/>
                      <a:pt x="902" y="434"/>
                    </a:cubicBezTo>
                    <a:cubicBezTo>
                      <a:pt x="902" y="201"/>
                      <a:pt x="701" y="1"/>
                      <a:pt x="4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1" name="Google Shape;17061;p22"/>
              <p:cNvSpPr/>
              <p:nvPr/>
            </p:nvSpPr>
            <p:spPr>
              <a:xfrm>
                <a:off x="6825975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2" name="Google Shape;17062;p22"/>
              <p:cNvSpPr/>
              <p:nvPr/>
            </p:nvSpPr>
            <p:spPr>
              <a:xfrm>
                <a:off x="6796775" y="13223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3" name="Google Shape;17063;p22"/>
              <p:cNvSpPr/>
              <p:nvPr/>
            </p:nvSpPr>
            <p:spPr>
              <a:xfrm>
                <a:off x="6766750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5" y="868"/>
                    </a:cubicBezTo>
                    <a:cubicBezTo>
                      <a:pt x="701" y="868"/>
                      <a:pt x="902" y="701"/>
                      <a:pt x="902" y="434"/>
                    </a:cubicBezTo>
                    <a:cubicBezTo>
                      <a:pt x="902" y="201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4" name="Google Shape;17064;p22"/>
              <p:cNvSpPr/>
              <p:nvPr/>
            </p:nvSpPr>
            <p:spPr>
              <a:xfrm>
                <a:off x="68259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701" y="868"/>
                      <a:pt x="868" y="701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5" name="Google Shape;17065;p22"/>
              <p:cNvSpPr/>
              <p:nvPr/>
            </p:nvSpPr>
            <p:spPr>
              <a:xfrm>
                <a:off x="68259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701" y="868"/>
                      <a:pt x="868" y="701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6" name="Google Shape;17066;p22"/>
              <p:cNvSpPr/>
              <p:nvPr/>
            </p:nvSpPr>
            <p:spPr>
              <a:xfrm>
                <a:off x="68851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7" name="Google Shape;17067;p22"/>
              <p:cNvSpPr/>
              <p:nvPr/>
            </p:nvSpPr>
            <p:spPr>
              <a:xfrm>
                <a:off x="6825975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8" name="Google Shape;17068;p22"/>
              <p:cNvSpPr/>
              <p:nvPr/>
            </p:nvSpPr>
            <p:spPr>
              <a:xfrm>
                <a:off x="6885175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9" name="Google Shape;17069;p22"/>
              <p:cNvSpPr/>
              <p:nvPr/>
            </p:nvSpPr>
            <p:spPr>
              <a:xfrm>
                <a:off x="6856000" y="13223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0" name="Google Shape;17070;p22"/>
              <p:cNvSpPr/>
              <p:nvPr/>
            </p:nvSpPr>
            <p:spPr>
              <a:xfrm>
                <a:off x="68259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701" y="868"/>
                      <a:pt x="868" y="701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1" name="Google Shape;17071;p22"/>
              <p:cNvSpPr/>
              <p:nvPr/>
            </p:nvSpPr>
            <p:spPr>
              <a:xfrm>
                <a:off x="68851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2" name="Google Shape;17072;p22"/>
              <p:cNvSpPr/>
              <p:nvPr/>
            </p:nvSpPr>
            <p:spPr>
              <a:xfrm>
                <a:off x="68851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3" name="Google Shape;17073;p22"/>
              <p:cNvSpPr/>
              <p:nvPr/>
            </p:nvSpPr>
            <p:spPr>
              <a:xfrm>
                <a:off x="6944375" y="13665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5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4" name="Google Shape;17074;p22"/>
              <p:cNvSpPr/>
              <p:nvPr/>
            </p:nvSpPr>
            <p:spPr>
              <a:xfrm>
                <a:off x="6885175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5" name="Google Shape;17075;p22"/>
              <p:cNvSpPr/>
              <p:nvPr/>
            </p:nvSpPr>
            <p:spPr>
              <a:xfrm>
                <a:off x="6944375" y="12781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6" name="Google Shape;17076;p22"/>
              <p:cNvSpPr/>
              <p:nvPr/>
            </p:nvSpPr>
            <p:spPr>
              <a:xfrm>
                <a:off x="6914375" y="1322338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7" name="Google Shape;17077;p22"/>
              <p:cNvSpPr/>
              <p:nvPr/>
            </p:nvSpPr>
            <p:spPr>
              <a:xfrm>
                <a:off x="68851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8" name="Google Shape;17078;p22"/>
              <p:cNvSpPr/>
              <p:nvPr/>
            </p:nvSpPr>
            <p:spPr>
              <a:xfrm>
                <a:off x="6944375" y="13665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5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9" name="Google Shape;17079;p22"/>
              <p:cNvSpPr/>
              <p:nvPr/>
            </p:nvSpPr>
            <p:spPr>
              <a:xfrm>
                <a:off x="6944375" y="13665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5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0" name="Google Shape;17080;p22"/>
              <p:cNvSpPr/>
              <p:nvPr/>
            </p:nvSpPr>
            <p:spPr>
              <a:xfrm>
                <a:off x="6944375" y="12781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1" name="Google Shape;17081;p22"/>
              <p:cNvSpPr/>
              <p:nvPr/>
            </p:nvSpPr>
            <p:spPr>
              <a:xfrm>
                <a:off x="6944375" y="13665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5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2" name="Google Shape;17082;p22"/>
              <p:cNvSpPr/>
              <p:nvPr/>
            </p:nvSpPr>
            <p:spPr>
              <a:xfrm>
                <a:off x="6914375" y="14999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3" name="Google Shape;17083;p22"/>
              <p:cNvSpPr/>
              <p:nvPr/>
            </p:nvSpPr>
            <p:spPr>
              <a:xfrm>
                <a:off x="6944375" y="1454938"/>
                <a:ext cx="217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901" extrusionOk="0">
                    <a:moveTo>
                      <a:pt x="435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5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4" name="Google Shape;17084;p22"/>
              <p:cNvSpPr/>
              <p:nvPr/>
            </p:nvSpPr>
            <p:spPr>
              <a:xfrm>
                <a:off x="6914375" y="1410738"/>
                <a:ext cx="225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1" extrusionOk="0">
                    <a:moveTo>
                      <a:pt x="467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701"/>
                      <a:pt x="200" y="901"/>
                      <a:pt x="467" y="901"/>
                    </a:cubicBezTo>
                    <a:cubicBezTo>
                      <a:pt x="701" y="901"/>
                      <a:pt x="901" y="701"/>
                      <a:pt x="901" y="434"/>
                    </a:cubicBezTo>
                    <a:cubicBezTo>
                      <a:pt x="901" y="200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5" name="Google Shape;17085;p22"/>
              <p:cNvSpPr/>
              <p:nvPr/>
            </p:nvSpPr>
            <p:spPr>
              <a:xfrm>
                <a:off x="6914375" y="15883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6" name="Google Shape;17086;p22"/>
              <p:cNvSpPr/>
              <p:nvPr/>
            </p:nvSpPr>
            <p:spPr>
              <a:xfrm>
                <a:off x="6944375" y="15441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7" name="Google Shape;17087;p22"/>
              <p:cNvSpPr/>
              <p:nvPr/>
            </p:nvSpPr>
            <p:spPr>
              <a:xfrm>
                <a:off x="6914375" y="14999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8" name="Google Shape;17088;p22"/>
              <p:cNvSpPr/>
              <p:nvPr/>
            </p:nvSpPr>
            <p:spPr>
              <a:xfrm>
                <a:off x="6914375" y="16767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67" y="868"/>
                    </a:cubicBezTo>
                    <a:cubicBezTo>
                      <a:pt x="701" y="868"/>
                      <a:pt x="901" y="667"/>
                      <a:pt x="901" y="434"/>
                    </a:cubicBezTo>
                    <a:cubicBezTo>
                      <a:pt x="901" y="200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9" name="Google Shape;17089;p22"/>
              <p:cNvSpPr/>
              <p:nvPr/>
            </p:nvSpPr>
            <p:spPr>
              <a:xfrm>
                <a:off x="6944375" y="16325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90" name="Google Shape;17090;p22"/>
              <p:cNvSpPr/>
              <p:nvPr/>
            </p:nvSpPr>
            <p:spPr>
              <a:xfrm>
                <a:off x="6914375" y="15883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91" name="Google Shape;17091;p22"/>
              <p:cNvSpPr/>
              <p:nvPr/>
            </p:nvSpPr>
            <p:spPr>
              <a:xfrm>
                <a:off x="6914375" y="14999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92" name="Google Shape;17092;p22"/>
              <p:cNvSpPr/>
              <p:nvPr/>
            </p:nvSpPr>
            <p:spPr>
              <a:xfrm>
                <a:off x="685600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93" name="Google Shape;17093;p22"/>
              <p:cNvSpPr/>
              <p:nvPr/>
            </p:nvSpPr>
            <p:spPr>
              <a:xfrm>
                <a:off x="68851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94" name="Google Shape;17094;p22"/>
              <p:cNvSpPr/>
              <p:nvPr/>
            </p:nvSpPr>
            <p:spPr>
              <a:xfrm>
                <a:off x="6914375" y="1410738"/>
                <a:ext cx="225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1" extrusionOk="0">
                    <a:moveTo>
                      <a:pt x="467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701"/>
                      <a:pt x="200" y="901"/>
                      <a:pt x="467" y="901"/>
                    </a:cubicBezTo>
                    <a:cubicBezTo>
                      <a:pt x="701" y="901"/>
                      <a:pt x="901" y="701"/>
                      <a:pt x="901" y="434"/>
                    </a:cubicBezTo>
                    <a:cubicBezTo>
                      <a:pt x="901" y="200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95" name="Google Shape;17095;p22"/>
              <p:cNvSpPr/>
              <p:nvPr/>
            </p:nvSpPr>
            <p:spPr>
              <a:xfrm>
                <a:off x="6856000" y="14107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667" y="901"/>
                      <a:pt x="867" y="701"/>
                      <a:pt x="867" y="434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96" name="Google Shape;17096;p22"/>
              <p:cNvSpPr/>
              <p:nvPr/>
            </p:nvSpPr>
            <p:spPr>
              <a:xfrm>
                <a:off x="6914375" y="15883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97" name="Google Shape;17097;p22"/>
              <p:cNvSpPr/>
              <p:nvPr/>
            </p:nvSpPr>
            <p:spPr>
              <a:xfrm>
                <a:off x="685600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98" name="Google Shape;17098;p22"/>
              <p:cNvSpPr/>
              <p:nvPr/>
            </p:nvSpPr>
            <p:spPr>
              <a:xfrm>
                <a:off x="6885175" y="15441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99" name="Google Shape;17099;p22"/>
              <p:cNvSpPr/>
              <p:nvPr/>
            </p:nvSpPr>
            <p:spPr>
              <a:xfrm>
                <a:off x="6914375" y="14999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00" name="Google Shape;17100;p22"/>
              <p:cNvSpPr/>
              <p:nvPr/>
            </p:nvSpPr>
            <p:spPr>
              <a:xfrm>
                <a:off x="685600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01" name="Google Shape;17101;p22"/>
              <p:cNvSpPr/>
              <p:nvPr/>
            </p:nvSpPr>
            <p:spPr>
              <a:xfrm>
                <a:off x="6914375" y="16767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67" y="868"/>
                    </a:cubicBezTo>
                    <a:cubicBezTo>
                      <a:pt x="701" y="868"/>
                      <a:pt x="901" y="667"/>
                      <a:pt x="901" y="434"/>
                    </a:cubicBezTo>
                    <a:cubicBezTo>
                      <a:pt x="901" y="200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02" name="Google Shape;17102;p22"/>
              <p:cNvSpPr/>
              <p:nvPr/>
            </p:nvSpPr>
            <p:spPr>
              <a:xfrm>
                <a:off x="6856000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667" y="868"/>
                      <a:pt x="867" y="667"/>
                      <a:pt x="867" y="434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03" name="Google Shape;17103;p22"/>
              <p:cNvSpPr/>
              <p:nvPr/>
            </p:nvSpPr>
            <p:spPr>
              <a:xfrm>
                <a:off x="6885175" y="16325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04" name="Google Shape;17104;p22"/>
              <p:cNvSpPr/>
              <p:nvPr/>
            </p:nvSpPr>
            <p:spPr>
              <a:xfrm>
                <a:off x="6914375" y="15883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05" name="Google Shape;17105;p22"/>
              <p:cNvSpPr/>
              <p:nvPr/>
            </p:nvSpPr>
            <p:spPr>
              <a:xfrm>
                <a:off x="685600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06" name="Google Shape;17106;p22"/>
              <p:cNvSpPr/>
              <p:nvPr/>
            </p:nvSpPr>
            <p:spPr>
              <a:xfrm>
                <a:off x="685600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07" name="Google Shape;17107;p22"/>
              <p:cNvSpPr/>
              <p:nvPr/>
            </p:nvSpPr>
            <p:spPr>
              <a:xfrm>
                <a:off x="6796775" y="14999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08" name="Google Shape;17108;p22"/>
              <p:cNvSpPr/>
              <p:nvPr/>
            </p:nvSpPr>
            <p:spPr>
              <a:xfrm>
                <a:off x="68259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701" y="901"/>
                      <a:pt x="868" y="701"/>
                      <a:pt x="868" y="467"/>
                    </a:cubicBezTo>
                    <a:cubicBezTo>
                      <a:pt x="868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09" name="Google Shape;17109;p22"/>
              <p:cNvSpPr/>
              <p:nvPr/>
            </p:nvSpPr>
            <p:spPr>
              <a:xfrm>
                <a:off x="6856000" y="14107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667" y="901"/>
                      <a:pt x="867" y="701"/>
                      <a:pt x="867" y="434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10" name="Google Shape;17110;p22"/>
              <p:cNvSpPr/>
              <p:nvPr/>
            </p:nvSpPr>
            <p:spPr>
              <a:xfrm>
                <a:off x="6796775" y="1410738"/>
                <a:ext cx="217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11" name="Google Shape;17111;p22"/>
              <p:cNvSpPr/>
              <p:nvPr/>
            </p:nvSpPr>
            <p:spPr>
              <a:xfrm>
                <a:off x="685600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12" name="Google Shape;17112;p22"/>
              <p:cNvSpPr/>
              <p:nvPr/>
            </p:nvSpPr>
            <p:spPr>
              <a:xfrm>
                <a:off x="6796775" y="15883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13" name="Google Shape;17113;p22"/>
              <p:cNvSpPr/>
              <p:nvPr/>
            </p:nvSpPr>
            <p:spPr>
              <a:xfrm>
                <a:off x="6825975" y="15441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14" name="Google Shape;17114;p22"/>
              <p:cNvSpPr/>
              <p:nvPr/>
            </p:nvSpPr>
            <p:spPr>
              <a:xfrm>
                <a:off x="685600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15" name="Google Shape;17115;p22"/>
              <p:cNvSpPr/>
              <p:nvPr/>
            </p:nvSpPr>
            <p:spPr>
              <a:xfrm>
                <a:off x="6796775" y="14999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16" name="Google Shape;17116;p22"/>
              <p:cNvSpPr/>
              <p:nvPr/>
            </p:nvSpPr>
            <p:spPr>
              <a:xfrm>
                <a:off x="6856000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667" y="868"/>
                      <a:pt x="867" y="667"/>
                      <a:pt x="867" y="434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17" name="Google Shape;17117;p22"/>
              <p:cNvSpPr/>
              <p:nvPr/>
            </p:nvSpPr>
            <p:spPr>
              <a:xfrm>
                <a:off x="6796775" y="16767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667"/>
                      <a:pt x="201" y="868"/>
                      <a:pt x="434" y="868"/>
                    </a:cubicBezTo>
                    <a:cubicBezTo>
                      <a:pt x="668" y="868"/>
                      <a:pt x="868" y="667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18" name="Google Shape;17118;p22"/>
              <p:cNvSpPr/>
              <p:nvPr/>
            </p:nvSpPr>
            <p:spPr>
              <a:xfrm>
                <a:off x="6825975" y="16325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19" name="Google Shape;17119;p22"/>
              <p:cNvSpPr/>
              <p:nvPr/>
            </p:nvSpPr>
            <p:spPr>
              <a:xfrm>
                <a:off x="685600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20" name="Google Shape;17120;p22"/>
              <p:cNvSpPr/>
              <p:nvPr/>
            </p:nvSpPr>
            <p:spPr>
              <a:xfrm>
                <a:off x="6796775" y="15883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21" name="Google Shape;17121;p22"/>
              <p:cNvSpPr/>
              <p:nvPr/>
            </p:nvSpPr>
            <p:spPr>
              <a:xfrm>
                <a:off x="6796775" y="14999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22" name="Google Shape;17122;p22"/>
              <p:cNvSpPr/>
              <p:nvPr/>
            </p:nvSpPr>
            <p:spPr>
              <a:xfrm>
                <a:off x="67375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23" name="Google Shape;17123;p22"/>
              <p:cNvSpPr/>
              <p:nvPr/>
            </p:nvSpPr>
            <p:spPr>
              <a:xfrm>
                <a:off x="6796775" y="1410738"/>
                <a:ext cx="217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24" name="Google Shape;17124;p22"/>
              <p:cNvSpPr/>
              <p:nvPr/>
            </p:nvSpPr>
            <p:spPr>
              <a:xfrm>
                <a:off x="6796775" y="15883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25" name="Google Shape;17125;p22"/>
              <p:cNvSpPr/>
              <p:nvPr/>
            </p:nvSpPr>
            <p:spPr>
              <a:xfrm>
                <a:off x="67375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26" name="Google Shape;17126;p22"/>
              <p:cNvSpPr/>
              <p:nvPr/>
            </p:nvSpPr>
            <p:spPr>
              <a:xfrm>
                <a:off x="6766750" y="1544163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701" y="868"/>
                      <a:pt x="902" y="668"/>
                      <a:pt x="902" y="434"/>
                    </a:cubicBezTo>
                    <a:cubicBezTo>
                      <a:pt x="902" y="201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27" name="Google Shape;17127;p22"/>
              <p:cNvSpPr/>
              <p:nvPr/>
            </p:nvSpPr>
            <p:spPr>
              <a:xfrm>
                <a:off x="6796775" y="14999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28" name="Google Shape;17128;p22"/>
              <p:cNvSpPr/>
              <p:nvPr/>
            </p:nvSpPr>
            <p:spPr>
              <a:xfrm>
                <a:off x="67375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29" name="Google Shape;17129;p22"/>
              <p:cNvSpPr/>
              <p:nvPr/>
            </p:nvSpPr>
            <p:spPr>
              <a:xfrm>
                <a:off x="6796775" y="16767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667"/>
                      <a:pt x="201" y="868"/>
                      <a:pt x="434" y="868"/>
                    </a:cubicBezTo>
                    <a:cubicBezTo>
                      <a:pt x="668" y="868"/>
                      <a:pt x="868" y="667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30" name="Google Shape;17130;p22"/>
              <p:cNvSpPr/>
              <p:nvPr/>
            </p:nvSpPr>
            <p:spPr>
              <a:xfrm>
                <a:off x="6737575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0"/>
                      <a:pt x="0" y="434"/>
                    </a:cubicBezTo>
                    <a:cubicBezTo>
                      <a:pt x="0" y="667"/>
                      <a:pt x="201" y="868"/>
                      <a:pt x="434" y="868"/>
                    </a:cubicBezTo>
                    <a:cubicBezTo>
                      <a:pt x="668" y="868"/>
                      <a:pt x="868" y="667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31" name="Google Shape;17131;p22"/>
              <p:cNvSpPr/>
              <p:nvPr/>
            </p:nvSpPr>
            <p:spPr>
              <a:xfrm>
                <a:off x="6766750" y="1632563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701" y="868"/>
                      <a:pt x="902" y="668"/>
                      <a:pt x="902" y="434"/>
                    </a:cubicBezTo>
                    <a:cubicBezTo>
                      <a:pt x="902" y="201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32" name="Google Shape;17132;p22"/>
              <p:cNvSpPr/>
              <p:nvPr/>
            </p:nvSpPr>
            <p:spPr>
              <a:xfrm>
                <a:off x="6796775" y="15883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33" name="Google Shape;17133;p22"/>
              <p:cNvSpPr/>
              <p:nvPr/>
            </p:nvSpPr>
            <p:spPr>
              <a:xfrm>
                <a:off x="67375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34" name="Google Shape;17134;p22"/>
              <p:cNvSpPr/>
              <p:nvPr/>
            </p:nvSpPr>
            <p:spPr>
              <a:xfrm>
                <a:off x="67375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35" name="Google Shape;17135;p22"/>
              <p:cNvSpPr/>
              <p:nvPr/>
            </p:nvSpPr>
            <p:spPr>
              <a:xfrm>
                <a:off x="66783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36" name="Google Shape;17136;p22"/>
              <p:cNvSpPr/>
              <p:nvPr/>
            </p:nvSpPr>
            <p:spPr>
              <a:xfrm>
                <a:off x="67375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37" name="Google Shape;17137;p22"/>
              <p:cNvSpPr/>
              <p:nvPr/>
            </p:nvSpPr>
            <p:spPr>
              <a:xfrm>
                <a:off x="66783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38" name="Google Shape;17138;p22"/>
              <p:cNvSpPr/>
              <p:nvPr/>
            </p:nvSpPr>
            <p:spPr>
              <a:xfrm>
                <a:off x="6707550" y="1544163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68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39" name="Google Shape;17139;p22"/>
              <p:cNvSpPr/>
              <p:nvPr/>
            </p:nvSpPr>
            <p:spPr>
              <a:xfrm>
                <a:off x="67375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40" name="Google Shape;17140;p22"/>
              <p:cNvSpPr/>
              <p:nvPr/>
            </p:nvSpPr>
            <p:spPr>
              <a:xfrm>
                <a:off x="66783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41" name="Google Shape;17141;p22"/>
              <p:cNvSpPr/>
              <p:nvPr/>
            </p:nvSpPr>
            <p:spPr>
              <a:xfrm>
                <a:off x="6737575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0"/>
                      <a:pt x="0" y="434"/>
                    </a:cubicBezTo>
                    <a:cubicBezTo>
                      <a:pt x="0" y="667"/>
                      <a:pt x="201" y="868"/>
                      <a:pt x="434" y="868"/>
                    </a:cubicBezTo>
                    <a:cubicBezTo>
                      <a:pt x="668" y="868"/>
                      <a:pt x="868" y="667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42" name="Google Shape;17142;p22"/>
              <p:cNvSpPr/>
              <p:nvPr/>
            </p:nvSpPr>
            <p:spPr>
              <a:xfrm>
                <a:off x="6678375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667" y="868"/>
                      <a:pt x="867" y="667"/>
                      <a:pt x="867" y="434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43" name="Google Shape;17143;p22"/>
              <p:cNvSpPr/>
              <p:nvPr/>
            </p:nvSpPr>
            <p:spPr>
              <a:xfrm>
                <a:off x="6707550" y="1632563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68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44" name="Google Shape;17144;p22"/>
              <p:cNvSpPr/>
              <p:nvPr/>
            </p:nvSpPr>
            <p:spPr>
              <a:xfrm>
                <a:off x="67375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45" name="Google Shape;17145;p22"/>
              <p:cNvSpPr/>
              <p:nvPr/>
            </p:nvSpPr>
            <p:spPr>
              <a:xfrm>
                <a:off x="66783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46" name="Google Shape;17146;p22"/>
              <p:cNvSpPr/>
              <p:nvPr/>
            </p:nvSpPr>
            <p:spPr>
              <a:xfrm>
                <a:off x="66783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47" name="Google Shape;17147;p22"/>
              <p:cNvSpPr/>
              <p:nvPr/>
            </p:nvSpPr>
            <p:spPr>
              <a:xfrm>
                <a:off x="661915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48" name="Google Shape;17148;p22"/>
              <p:cNvSpPr/>
              <p:nvPr/>
            </p:nvSpPr>
            <p:spPr>
              <a:xfrm>
                <a:off x="66783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49" name="Google Shape;17149;p22"/>
              <p:cNvSpPr/>
              <p:nvPr/>
            </p:nvSpPr>
            <p:spPr>
              <a:xfrm>
                <a:off x="66191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50" name="Google Shape;17150;p22"/>
              <p:cNvSpPr/>
              <p:nvPr/>
            </p:nvSpPr>
            <p:spPr>
              <a:xfrm>
                <a:off x="6649175" y="15441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51" name="Google Shape;17151;p22"/>
              <p:cNvSpPr/>
              <p:nvPr/>
            </p:nvSpPr>
            <p:spPr>
              <a:xfrm>
                <a:off x="66783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52" name="Google Shape;17152;p22"/>
              <p:cNvSpPr/>
              <p:nvPr/>
            </p:nvSpPr>
            <p:spPr>
              <a:xfrm>
                <a:off x="661915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53" name="Google Shape;17153;p22"/>
              <p:cNvSpPr/>
              <p:nvPr/>
            </p:nvSpPr>
            <p:spPr>
              <a:xfrm>
                <a:off x="6678375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667" y="868"/>
                      <a:pt x="867" y="667"/>
                      <a:pt x="867" y="434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54" name="Google Shape;17154;p22"/>
              <p:cNvSpPr/>
              <p:nvPr/>
            </p:nvSpPr>
            <p:spPr>
              <a:xfrm>
                <a:off x="6619150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667"/>
                      <a:pt x="201" y="868"/>
                      <a:pt x="434" y="868"/>
                    </a:cubicBezTo>
                    <a:cubicBezTo>
                      <a:pt x="701" y="868"/>
                      <a:pt x="868" y="667"/>
                      <a:pt x="868" y="434"/>
                    </a:cubicBezTo>
                    <a:cubicBezTo>
                      <a:pt x="868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55" name="Google Shape;17155;p22"/>
              <p:cNvSpPr/>
              <p:nvPr/>
            </p:nvSpPr>
            <p:spPr>
              <a:xfrm>
                <a:off x="6649175" y="16325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56" name="Google Shape;17156;p22"/>
              <p:cNvSpPr/>
              <p:nvPr/>
            </p:nvSpPr>
            <p:spPr>
              <a:xfrm>
                <a:off x="66783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57" name="Google Shape;17157;p22"/>
              <p:cNvSpPr/>
              <p:nvPr/>
            </p:nvSpPr>
            <p:spPr>
              <a:xfrm>
                <a:off x="66191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58" name="Google Shape;17158;p22"/>
              <p:cNvSpPr/>
              <p:nvPr/>
            </p:nvSpPr>
            <p:spPr>
              <a:xfrm>
                <a:off x="661915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59" name="Google Shape;17159;p22"/>
              <p:cNvSpPr/>
              <p:nvPr/>
            </p:nvSpPr>
            <p:spPr>
              <a:xfrm>
                <a:off x="6559950" y="14999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60" name="Google Shape;17160;p22"/>
              <p:cNvSpPr/>
              <p:nvPr/>
            </p:nvSpPr>
            <p:spPr>
              <a:xfrm>
                <a:off x="66191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61" name="Google Shape;17161;p22"/>
              <p:cNvSpPr/>
              <p:nvPr/>
            </p:nvSpPr>
            <p:spPr>
              <a:xfrm>
                <a:off x="6559950" y="15883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62" name="Google Shape;17162;p22"/>
              <p:cNvSpPr/>
              <p:nvPr/>
            </p:nvSpPr>
            <p:spPr>
              <a:xfrm>
                <a:off x="6589975" y="15441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63" name="Google Shape;17163;p22"/>
              <p:cNvSpPr/>
              <p:nvPr/>
            </p:nvSpPr>
            <p:spPr>
              <a:xfrm>
                <a:off x="661915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64" name="Google Shape;17164;p22"/>
              <p:cNvSpPr/>
              <p:nvPr/>
            </p:nvSpPr>
            <p:spPr>
              <a:xfrm>
                <a:off x="6559950" y="14999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65" name="Google Shape;17165;p22"/>
              <p:cNvSpPr/>
              <p:nvPr/>
            </p:nvSpPr>
            <p:spPr>
              <a:xfrm>
                <a:off x="6619150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667"/>
                      <a:pt x="201" y="868"/>
                      <a:pt x="434" y="868"/>
                    </a:cubicBezTo>
                    <a:cubicBezTo>
                      <a:pt x="701" y="868"/>
                      <a:pt x="868" y="667"/>
                      <a:pt x="868" y="434"/>
                    </a:cubicBezTo>
                    <a:cubicBezTo>
                      <a:pt x="868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66" name="Google Shape;17166;p22"/>
              <p:cNvSpPr/>
              <p:nvPr/>
            </p:nvSpPr>
            <p:spPr>
              <a:xfrm>
                <a:off x="6559950" y="16767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701" y="868"/>
                      <a:pt x="901" y="667"/>
                      <a:pt x="901" y="434"/>
                    </a:cubicBezTo>
                    <a:cubicBezTo>
                      <a:pt x="901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67" name="Google Shape;17167;p22"/>
              <p:cNvSpPr/>
              <p:nvPr/>
            </p:nvSpPr>
            <p:spPr>
              <a:xfrm>
                <a:off x="6589975" y="16325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68" name="Google Shape;17168;p22"/>
              <p:cNvSpPr/>
              <p:nvPr/>
            </p:nvSpPr>
            <p:spPr>
              <a:xfrm>
                <a:off x="66191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69" name="Google Shape;17169;p22"/>
              <p:cNvSpPr/>
              <p:nvPr/>
            </p:nvSpPr>
            <p:spPr>
              <a:xfrm>
                <a:off x="6559950" y="15883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70" name="Google Shape;17170;p22"/>
              <p:cNvSpPr/>
              <p:nvPr/>
            </p:nvSpPr>
            <p:spPr>
              <a:xfrm>
                <a:off x="6559950" y="14999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71" name="Google Shape;17171;p22"/>
              <p:cNvSpPr/>
              <p:nvPr/>
            </p:nvSpPr>
            <p:spPr>
              <a:xfrm>
                <a:off x="6559950" y="15883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72" name="Google Shape;17172;p22"/>
              <p:cNvSpPr/>
              <p:nvPr/>
            </p:nvSpPr>
            <p:spPr>
              <a:xfrm>
                <a:off x="65015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8" y="668"/>
                      <a:pt x="868" y="434"/>
                    </a:cubicBezTo>
                    <a:cubicBezTo>
                      <a:pt x="868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73" name="Google Shape;17173;p22"/>
              <p:cNvSpPr/>
              <p:nvPr/>
            </p:nvSpPr>
            <p:spPr>
              <a:xfrm>
                <a:off x="6559950" y="14999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74" name="Google Shape;17174;p22"/>
              <p:cNvSpPr/>
              <p:nvPr/>
            </p:nvSpPr>
            <p:spPr>
              <a:xfrm>
                <a:off x="6559950" y="16767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701" y="868"/>
                      <a:pt x="901" y="667"/>
                      <a:pt x="901" y="434"/>
                    </a:cubicBezTo>
                    <a:cubicBezTo>
                      <a:pt x="901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75" name="Google Shape;17175;p22"/>
              <p:cNvSpPr/>
              <p:nvPr/>
            </p:nvSpPr>
            <p:spPr>
              <a:xfrm>
                <a:off x="6501575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667" y="868"/>
                      <a:pt x="868" y="667"/>
                      <a:pt x="868" y="434"/>
                    </a:cubicBezTo>
                    <a:cubicBezTo>
                      <a:pt x="868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76" name="Google Shape;17176;p22"/>
              <p:cNvSpPr/>
              <p:nvPr/>
            </p:nvSpPr>
            <p:spPr>
              <a:xfrm>
                <a:off x="6530750" y="16325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77" name="Google Shape;17177;p22"/>
              <p:cNvSpPr/>
              <p:nvPr/>
            </p:nvSpPr>
            <p:spPr>
              <a:xfrm>
                <a:off x="6559950" y="15883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78" name="Google Shape;17178;p22"/>
              <p:cNvSpPr/>
              <p:nvPr/>
            </p:nvSpPr>
            <p:spPr>
              <a:xfrm>
                <a:off x="65015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8" y="668"/>
                      <a:pt x="868" y="434"/>
                    </a:cubicBezTo>
                    <a:cubicBezTo>
                      <a:pt x="868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79" name="Google Shape;17179;p22"/>
              <p:cNvSpPr/>
              <p:nvPr/>
            </p:nvSpPr>
            <p:spPr>
              <a:xfrm>
                <a:off x="65015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8" y="668"/>
                      <a:pt x="868" y="434"/>
                    </a:cubicBezTo>
                    <a:cubicBezTo>
                      <a:pt x="868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80" name="Google Shape;17180;p22"/>
              <p:cNvSpPr/>
              <p:nvPr/>
            </p:nvSpPr>
            <p:spPr>
              <a:xfrm>
                <a:off x="6442350" y="15883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81" name="Google Shape;17181;p22"/>
              <p:cNvSpPr/>
              <p:nvPr/>
            </p:nvSpPr>
            <p:spPr>
              <a:xfrm>
                <a:off x="6501575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667" y="868"/>
                      <a:pt x="868" y="667"/>
                      <a:pt x="868" y="434"/>
                    </a:cubicBezTo>
                    <a:cubicBezTo>
                      <a:pt x="868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82" name="Google Shape;17182;p22"/>
              <p:cNvSpPr/>
              <p:nvPr/>
            </p:nvSpPr>
            <p:spPr>
              <a:xfrm>
                <a:off x="6442350" y="16767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667"/>
                      <a:pt x="201" y="868"/>
                      <a:pt x="435" y="868"/>
                    </a:cubicBezTo>
                    <a:cubicBezTo>
                      <a:pt x="668" y="868"/>
                      <a:pt x="868" y="667"/>
                      <a:pt x="868" y="434"/>
                    </a:cubicBezTo>
                    <a:cubicBezTo>
                      <a:pt x="868" y="200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83" name="Google Shape;17183;p22"/>
              <p:cNvSpPr/>
              <p:nvPr/>
            </p:nvSpPr>
            <p:spPr>
              <a:xfrm>
                <a:off x="6471550" y="16325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84" name="Google Shape;17184;p22"/>
              <p:cNvSpPr/>
              <p:nvPr/>
            </p:nvSpPr>
            <p:spPr>
              <a:xfrm>
                <a:off x="65015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8" y="668"/>
                      <a:pt x="868" y="434"/>
                    </a:cubicBezTo>
                    <a:cubicBezTo>
                      <a:pt x="868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85" name="Google Shape;17185;p22"/>
              <p:cNvSpPr/>
              <p:nvPr/>
            </p:nvSpPr>
            <p:spPr>
              <a:xfrm>
                <a:off x="6442350" y="15883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86" name="Google Shape;17186;p22"/>
              <p:cNvSpPr/>
              <p:nvPr/>
            </p:nvSpPr>
            <p:spPr>
              <a:xfrm>
                <a:off x="6442350" y="15883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87" name="Google Shape;17187;p22"/>
              <p:cNvSpPr/>
              <p:nvPr/>
            </p:nvSpPr>
            <p:spPr>
              <a:xfrm>
                <a:off x="63831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88" name="Google Shape;17188;p22"/>
              <p:cNvSpPr/>
              <p:nvPr/>
            </p:nvSpPr>
            <p:spPr>
              <a:xfrm>
                <a:off x="6442350" y="16767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667"/>
                      <a:pt x="201" y="868"/>
                      <a:pt x="435" y="868"/>
                    </a:cubicBezTo>
                    <a:cubicBezTo>
                      <a:pt x="668" y="868"/>
                      <a:pt x="868" y="667"/>
                      <a:pt x="868" y="434"/>
                    </a:cubicBezTo>
                    <a:cubicBezTo>
                      <a:pt x="868" y="200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89" name="Google Shape;17189;p22"/>
              <p:cNvSpPr/>
              <p:nvPr/>
            </p:nvSpPr>
            <p:spPr>
              <a:xfrm>
                <a:off x="6383150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667"/>
                      <a:pt x="201" y="868"/>
                      <a:pt x="434" y="868"/>
                    </a:cubicBezTo>
                    <a:cubicBezTo>
                      <a:pt x="668" y="868"/>
                      <a:pt x="868" y="667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90" name="Google Shape;17190;p22"/>
              <p:cNvSpPr/>
              <p:nvPr/>
            </p:nvSpPr>
            <p:spPr>
              <a:xfrm>
                <a:off x="6412350" y="16325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91" name="Google Shape;17191;p22"/>
              <p:cNvSpPr/>
              <p:nvPr/>
            </p:nvSpPr>
            <p:spPr>
              <a:xfrm>
                <a:off x="6442350" y="15883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92" name="Google Shape;17192;p22"/>
              <p:cNvSpPr/>
              <p:nvPr/>
            </p:nvSpPr>
            <p:spPr>
              <a:xfrm>
                <a:off x="63831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93" name="Google Shape;17193;p22"/>
              <p:cNvSpPr/>
              <p:nvPr/>
            </p:nvSpPr>
            <p:spPr>
              <a:xfrm>
                <a:off x="63831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94" name="Google Shape;17194;p22"/>
              <p:cNvSpPr/>
              <p:nvPr/>
            </p:nvSpPr>
            <p:spPr>
              <a:xfrm>
                <a:off x="63239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8" y="668"/>
                      <a:pt x="868" y="434"/>
                    </a:cubicBezTo>
                    <a:cubicBezTo>
                      <a:pt x="868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95" name="Google Shape;17195;p22"/>
              <p:cNvSpPr/>
              <p:nvPr/>
            </p:nvSpPr>
            <p:spPr>
              <a:xfrm>
                <a:off x="6383150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667"/>
                      <a:pt x="201" y="868"/>
                      <a:pt x="434" y="868"/>
                    </a:cubicBezTo>
                    <a:cubicBezTo>
                      <a:pt x="668" y="868"/>
                      <a:pt x="868" y="667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96" name="Google Shape;17196;p22"/>
              <p:cNvSpPr/>
              <p:nvPr/>
            </p:nvSpPr>
            <p:spPr>
              <a:xfrm>
                <a:off x="6323950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667" y="868"/>
                      <a:pt x="868" y="667"/>
                      <a:pt x="868" y="434"/>
                    </a:cubicBezTo>
                    <a:cubicBezTo>
                      <a:pt x="868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97" name="Google Shape;17197;p22"/>
              <p:cNvSpPr/>
              <p:nvPr/>
            </p:nvSpPr>
            <p:spPr>
              <a:xfrm>
                <a:off x="6353125" y="1632563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68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98" name="Google Shape;17198;p22"/>
              <p:cNvSpPr/>
              <p:nvPr/>
            </p:nvSpPr>
            <p:spPr>
              <a:xfrm>
                <a:off x="63831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99" name="Google Shape;17199;p22"/>
              <p:cNvSpPr/>
              <p:nvPr/>
            </p:nvSpPr>
            <p:spPr>
              <a:xfrm>
                <a:off x="63239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8" y="668"/>
                      <a:pt x="868" y="434"/>
                    </a:cubicBezTo>
                    <a:cubicBezTo>
                      <a:pt x="868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200" name="Google Shape;17200;p22"/>
          <p:cNvGrpSpPr/>
          <p:nvPr/>
        </p:nvGrpSpPr>
        <p:grpSpPr>
          <a:xfrm>
            <a:off x="449572" y="2227600"/>
            <a:ext cx="798327" cy="852105"/>
            <a:chOff x="778860" y="1090575"/>
            <a:chExt cx="798327" cy="852105"/>
          </a:xfrm>
        </p:grpSpPr>
        <p:sp>
          <p:nvSpPr>
            <p:cNvPr id="17201" name="Google Shape;17201;p22"/>
            <p:cNvSpPr/>
            <p:nvPr/>
          </p:nvSpPr>
          <p:spPr>
            <a:xfrm rot="1802815" flipH="1">
              <a:off x="1020753" y="1188843"/>
              <a:ext cx="494516" cy="380043"/>
            </a:xfrm>
            <a:custGeom>
              <a:avLst/>
              <a:gdLst/>
              <a:ahLst/>
              <a:cxnLst/>
              <a:rect l="l" t="t" r="r" b="b"/>
              <a:pathLst>
                <a:path w="19781" h="15202" extrusionOk="0">
                  <a:moveTo>
                    <a:pt x="1013" y="1"/>
                  </a:moveTo>
                  <a:cubicBezTo>
                    <a:pt x="868" y="1"/>
                    <a:pt x="717" y="66"/>
                    <a:pt x="634" y="176"/>
                  </a:cubicBezTo>
                  <a:cubicBezTo>
                    <a:pt x="467" y="443"/>
                    <a:pt x="300" y="677"/>
                    <a:pt x="100" y="943"/>
                  </a:cubicBezTo>
                  <a:cubicBezTo>
                    <a:pt x="33" y="1010"/>
                    <a:pt x="0" y="1144"/>
                    <a:pt x="33" y="1244"/>
                  </a:cubicBezTo>
                  <a:lnTo>
                    <a:pt x="867" y="5880"/>
                  </a:lnTo>
                  <a:cubicBezTo>
                    <a:pt x="901" y="6181"/>
                    <a:pt x="1134" y="6414"/>
                    <a:pt x="1468" y="6481"/>
                  </a:cubicBezTo>
                  <a:cubicBezTo>
                    <a:pt x="1568" y="6481"/>
                    <a:pt x="1701" y="6481"/>
                    <a:pt x="1801" y="6447"/>
                  </a:cubicBezTo>
                  <a:lnTo>
                    <a:pt x="6305" y="5647"/>
                  </a:lnTo>
                  <a:lnTo>
                    <a:pt x="7105" y="10183"/>
                  </a:lnTo>
                  <a:cubicBezTo>
                    <a:pt x="7138" y="10250"/>
                    <a:pt x="7138" y="10283"/>
                    <a:pt x="7172" y="10350"/>
                  </a:cubicBezTo>
                  <a:lnTo>
                    <a:pt x="7239" y="10450"/>
                  </a:lnTo>
                  <a:cubicBezTo>
                    <a:pt x="7353" y="10735"/>
                    <a:pt x="7612" y="10898"/>
                    <a:pt x="7894" y="10898"/>
                  </a:cubicBezTo>
                  <a:cubicBezTo>
                    <a:pt x="7942" y="10898"/>
                    <a:pt x="7990" y="10894"/>
                    <a:pt x="8039" y="10884"/>
                  </a:cubicBezTo>
                  <a:lnTo>
                    <a:pt x="12609" y="10050"/>
                  </a:lnTo>
                  <a:lnTo>
                    <a:pt x="13410" y="14587"/>
                  </a:lnTo>
                  <a:cubicBezTo>
                    <a:pt x="13476" y="14887"/>
                    <a:pt x="13710" y="15120"/>
                    <a:pt x="14010" y="15187"/>
                  </a:cubicBezTo>
                  <a:lnTo>
                    <a:pt x="14110" y="15187"/>
                  </a:lnTo>
                  <a:cubicBezTo>
                    <a:pt x="14143" y="15198"/>
                    <a:pt x="14173" y="15202"/>
                    <a:pt x="14202" y="15202"/>
                  </a:cubicBezTo>
                  <a:cubicBezTo>
                    <a:pt x="14258" y="15202"/>
                    <a:pt x="14310" y="15187"/>
                    <a:pt x="14377" y="15187"/>
                  </a:cubicBezTo>
                  <a:lnTo>
                    <a:pt x="18847" y="14353"/>
                  </a:lnTo>
                  <a:cubicBezTo>
                    <a:pt x="18980" y="14353"/>
                    <a:pt x="19047" y="14253"/>
                    <a:pt x="19114" y="14186"/>
                  </a:cubicBezTo>
                  <a:lnTo>
                    <a:pt x="19147" y="14153"/>
                  </a:lnTo>
                  <a:cubicBezTo>
                    <a:pt x="19280" y="13953"/>
                    <a:pt x="19414" y="13786"/>
                    <a:pt x="19514" y="13619"/>
                  </a:cubicBezTo>
                  <a:cubicBezTo>
                    <a:pt x="19547" y="13586"/>
                    <a:pt x="19581" y="13519"/>
                    <a:pt x="19614" y="13486"/>
                  </a:cubicBezTo>
                  <a:lnTo>
                    <a:pt x="19647" y="13386"/>
                  </a:lnTo>
                  <a:cubicBezTo>
                    <a:pt x="19747" y="13252"/>
                    <a:pt x="19781" y="13052"/>
                    <a:pt x="19681" y="12919"/>
                  </a:cubicBezTo>
                  <a:cubicBezTo>
                    <a:pt x="19581" y="12785"/>
                    <a:pt x="19414" y="12719"/>
                    <a:pt x="19247" y="12719"/>
                  </a:cubicBezTo>
                  <a:lnTo>
                    <a:pt x="14777" y="13552"/>
                  </a:lnTo>
                  <a:lnTo>
                    <a:pt x="13977" y="9016"/>
                  </a:lnTo>
                  <a:cubicBezTo>
                    <a:pt x="13917" y="8657"/>
                    <a:pt x="13589" y="8405"/>
                    <a:pt x="13209" y="8405"/>
                  </a:cubicBezTo>
                  <a:cubicBezTo>
                    <a:pt x="13165" y="8405"/>
                    <a:pt x="13121" y="8409"/>
                    <a:pt x="13076" y="8415"/>
                  </a:cubicBezTo>
                  <a:lnTo>
                    <a:pt x="8506" y="9249"/>
                  </a:lnTo>
                  <a:lnTo>
                    <a:pt x="7672" y="4613"/>
                  </a:lnTo>
                  <a:cubicBezTo>
                    <a:pt x="7612" y="4254"/>
                    <a:pt x="7284" y="4002"/>
                    <a:pt x="6904" y="4002"/>
                  </a:cubicBezTo>
                  <a:cubicBezTo>
                    <a:pt x="6861" y="4002"/>
                    <a:pt x="6816" y="4005"/>
                    <a:pt x="6772" y="4012"/>
                  </a:cubicBezTo>
                  <a:lnTo>
                    <a:pt x="2235" y="4846"/>
                  </a:lnTo>
                  <a:lnTo>
                    <a:pt x="1401" y="343"/>
                  </a:lnTo>
                  <a:cubicBezTo>
                    <a:pt x="1368" y="176"/>
                    <a:pt x="1268" y="43"/>
                    <a:pt x="1101" y="9"/>
                  </a:cubicBezTo>
                  <a:cubicBezTo>
                    <a:pt x="1072" y="4"/>
                    <a:pt x="1043" y="1"/>
                    <a:pt x="1013" y="1"/>
                  </a:cubicBezTo>
                  <a:close/>
                </a:path>
              </a:pathLst>
            </a:custGeom>
            <a:solidFill>
              <a:srgbClr val="FFC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2" name="Google Shape;17202;p22"/>
            <p:cNvSpPr/>
            <p:nvPr/>
          </p:nvSpPr>
          <p:spPr>
            <a:xfrm rot="1802815" flipH="1">
              <a:off x="840778" y="1464368"/>
              <a:ext cx="494516" cy="380043"/>
            </a:xfrm>
            <a:custGeom>
              <a:avLst/>
              <a:gdLst/>
              <a:ahLst/>
              <a:cxnLst/>
              <a:rect l="l" t="t" r="r" b="b"/>
              <a:pathLst>
                <a:path w="19781" h="15202" extrusionOk="0">
                  <a:moveTo>
                    <a:pt x="1013" y="1"/>
                  </a:moveTo>
                  <a:cubicBezTo>
                    <a:pt x="868" y="1"/>
                    <a:pt x="717" y="66"/>
                    <a:pt x="634" y="176"/>
                  </a:cubicBezTo>
                  <a:cubicBezTo>
                    <a:pt x="467" y="443"/>
                    <a:pt x="300" y="677"/>
                    <a:pt x="100" y="943"/>
                  </a:cubicBezTo>
                  <a:cubicBezTo>
                    <a:pt x="33" y="1010"/>
                    <a:pt x="0" y="1144"/>
                    <a:pt x="33" y="1244"/>
                  </a:cubicBezTo>
                  <a:lnTo>
                    <a:pt x="867" y="5880"/>
                  </a:lnTo>
                  <a:cubicBezTo>
                    <a:pt x="901" y="6181"/>
                    <a:pt x="1134" y="6414"/>
                    <a:pt x="1468" y="6481"/>
                  </a:cubicBezTo>
                  <a:cubicBezTo>
                    <a:pt x="1568" y="6481"/>
                    <a:pt x="1701" y="6481"/>
                    <a:pt x="1801" y="6447"/>
                  </a:cubicBezTo>
                  <a:lnTo>
                    <a:pt x="6305" y="5647"/>
                  </a:lnTo>
                  <a:lnTo>
                    <a:pt x="7105" y="10183"/>
                  </a:lnTo>
                  <a:cubicBezTo>
                    <a:pt x="7138" y="10250"/>
                    <a:pt x="7138" y="10283"/>
                    <a:pt x="7172" y="10350"/>
                  </a:cubicBezTo>
                  <a:lnTo>
                    <a:pt x="7239" y="10450"/>
                  </a:lnTo>
                  <a:cubicBezTo>
                    <a:pt x="7353" y="10735"/>
                    <a:pt x="7612" y="10898"/>
                    <a:pt x="7894" y="10898"/>
                  </a:cubicBezTo>
                  <a:cubicBezTo>
                    <a:pt x="7942" y="10898"/>
                    <a:pt x="7990" y="10894"/>
                    <a:pt x="8039" y="10884"/>
                  </a:cubicBezTo>
                  <a:lnTo>
                    <a:pt x="12609" y="10050"/>
                  </a:lnTo>
                  <a:lnTo>
                    <a:pt x="13410" y="14587"/>
                  </a:lnTo>
                  <a:cubicBezTo>
                    <a:pt x="13476" y="14887"/>
                    <a:pt x="13710" y="15120"/>
                    <a:pt x="14010" y="15187"/>
                  </a:cubicBezTo>
                  <a:lnTo>
                    <a:pt x="14110" y="15187"/>
                  </a:lnTo>
                  <a:cubicBezTo>
                    <a:pt x="14143" y="15198"/>
                    <a:pt x="14173" y="15202"/>
                    <a:pt x="14202" y="15202"/>
                  </a:cubicBezTo>
                  <a:cubicBezTo>
                    <a:pt x="14258" y="15202"/>
                    <a:pt x="14310" y="15187"/>
                    <a:pt x="14377" y="15187"/>
                  </a:cubicBezTo>
                  <a:lnTo>
                    <a:pt x="18847" y="14353"/>
                  </a:lnTo>
                  <a:cubicBezTo>
                    <a:pt x="18980" y="14353"/>
                    <a:pt x="19047" y="14253"/>
                    <a:pt x="19114" y="14186"/>
                  </a:cubicBezTo>
                  <a:lnTo>
                    <a:pt x="19147" y="14153"/>
                  </a:lnTo>
                  <a:cubicBezTo>
                    <a:pt x="19280" y="13953"/>
                    <a:pt x="19414" y="13786"/>
                    <a:pt x="19514" y="13619"/>
                  </a:cubicBezTo>
                  <a:cubicBezTo>
                    <a:pt x="19547" y="13586"/>
                    <a:pt x="19581" y="13519"/>
                    <a:pt x="19614" y="13486"/>
                  </a:cubicBezTo>
                  <a:lnTo>
                    <a:pt x="19647" y="13386"/>
                  </a:lnTo>
                  <a:cubicBezTo>
                    <a:pt x="19747" y="13252"/>
                    <a:pt x="19781" y="13052"/>
                    <a:pt x="19681" y="12919"/>
                  </a:cubicBezTo>
                  <a:cubicBezTo>
                    <a:pt x="19581" y="12785"/>
                    <a:pt x="19414" y="12719"/>
                    <a:pt x="19247" y="12719"/>
                  </a:cubicBezTo>
                  <a:lnTo>
                    <a:pt x="14777" y="13552"/>
                  </a:lnTo>
                  <a:lnTo>
                    <a:pt x="13977" y="9016"/>
                  </a:lnTo>
                  <a:cubicBezTo>
                    <a:pt x="13917" y="8657"/>
                    <a:pt x="13589" y="8405"/>
                    <a:pt x="13209" y="8405"/>
                  </a:cubicBezTo>
                  <a:cubicBezTo>
                    <a:pt x="13165" y="8405"/>
                    <a:pt x="13121" y="8409"/>
                    <a:pt x="13076" y="8415"/>
                  </a:cubicBezTo>
                  <a:lnTo>
                    <a:pt x="8506" y="9249"/>
                  </a:lnTo>
                  <a:lnTo>
                    <a:pt x="7672" y="4613"/>
                  </a:lnTo>
                  <a:cubicBezTo>
                    <a:pt x="7612" y="4254"/>
                    <a:pt x="7284" y="4002"/>
                    <a:pt x="6904" y="4002"/>
                  </a:cubicBezTo>
                  <a:cubicBezTo>
                    <a:pt x="6861" y="4002"/>
                    <a:pt x="6816" y="4005"/>
                    <a:pt x="6772" y="4012"/>
                  </a:cubicBezTo>
                  <a:lnTo>
                    <a:pt x="2235" y="4846"/>
                  </a:lnTo>
                  <a:lnTo>
                    <a:pt x="1401" y="343"/>
                  </a:lnTo>
                  <a:cubicBezTo>
                    <a:pt x="1368" y="176"/>
                    <a:pt x="1268" y="43"/>
                    <a:pt x="1101" y="9"/>
                  </a:cubicBezTo>
                  <a:cubicBezTo>
                    <a:pt x="1072" y="4"/>
                    <a:pt x="1043" y="1"/>
                    <a:pt x="1013" y="1"/>
                  </a:cubicBezTo>
                  <a:close/>
                </a:path>
              </a:pathLst>
            </a:custGeom>
            <a:solidFill>
              <a:srgbClr val="FFC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03" name="Google Shape;17203;p22"/>
          <p:cNvGrpSpPr/>
          <p:nvPr/>
        </p:nvGrpSpPr>
        <p:grpSpPr>
          <a:xfrm rot="-6869966" flipH="1">
            <a:off x="7798604" y="490750"/>
            <a:ext cx="2329503" cy="757791"/>
            <a:chOff x="4178968" y="-268677"/>
            <a:chExt cx="2329415" cy="757762"/>
          </a:xfrm>
        </p:grpSpPr>
        <p:grpSp>
          <p:nvGrpSpPr>
            <p:cNvPr id="17204" name="Google Shape;17204;p22"/>
            <p:cNvGrpSpPr/>
            <p:nvPr/>
          </p:nvGrpSpPr>
          <p:grpSpPr>
            <a:xfrm>
              <a:off x="4178968" y="-268677"/>
              <a:ext cx="1264254" cy="757762"/>
              <a:chOff x="6323950" y="1278138"/>
              <a:chExt cx="701350" cy="420325"/>
            </a:xfrm>
          </p:grpSpPr>
          <p:sp>
            <p:nvSpPr>
              <p:cNvPr id="17205" name="Google Shape;17205;p22"/>
              <p:cNvSpPr/>
              <p:nvPr/>
            </p:nvSpPr>
            <p:spPr>
              <a:xfrm>
                <a:off x="6353125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68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68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06" name="Google Shape;17206;p22"/>
              <p:cNvSpPr/>
              <p:nvPr/>
            </p:nvSpPr>
            <p:spPr>
              <a:xfrm>
                <a:off x="6412350" y="1454938"/>
                <a:ext cx="225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07" name="Google Shape;17207;p22"/>
              <p:cNvSpPr/>
              <p:nvPr/>
            </p:nvSpPr>
            <p:spPr>
              <a:xfrm>
                <a:off x="638315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08" name="Google Shape;17208;p22"/>
              <p:cNvSpPr/>
              <p:nvPr/>
            </p:nvSpPr>
            <p:spPr>
              <a:xfrm>
                <a:off x="6353125" y="1544163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68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09" name="Google Shape;17209;p22"/>
              <p:cNvSpPr/>
              <p:nvPr/>
            </p:nvSpPr>
            <p:spPr>
              <a:xfrm>
                <a:off x="6412350" y="15441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10" name="Google Shape;17210;p22"/>
              <p:cNvSpPr/>
              <p:nvPr/>
            </p:nvSpPr>
            <p:spPr>
              <a:xfrm>
                <a:off x="6353125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68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11" name="Google Shape;17211;p22"/>
              <p:cNvSpPr/>
              <p:nvPr/>
            </p:nvSpPr>
            <p:spPr>
              <a:xfrm>
                <a:off x="6412350" y="1366538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12" name="Google Shape;17212;p22"/>
              <p:cNvSpPr/>
              <p:nvPr/>
            </p:nvSpPr>
            <p:spPr>
              <a:xfrm>
                <a:off x="6383150" y="14107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13" name="Google Shape;17213;p22"/>
              <p:cNvSpPr/>
              <p:nvPr/>
            </p:nvSpPr>
            <p:spPr>
              <a:xfrm>
                <a:off x="6353125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68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68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14" name="Google Shape;17214;p22"/>
              <p:cNvSpPr/>
              <p:nvPr/>
            </p:nvSpPr>
            <p:spPr>
              <a:xfrm>
                <a:off x="6412350" y="1454938"/>
                <a:ext cx="225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15" name="Google Shape;17215;p22"/>
              <p:cNvSpPr/>
              <p:nvPr/>
            </p:nvSpPr>
            <p:spPr>
              <a:xfrm>
                <a:off x="6353125" y="12781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68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16" name="Google Shape;17216;p22"/>
              <p:cNvSpPr/>
              <p:nvPr/>
            </p:nvSpPr>
            <p:spPr>
              <a:xfrm>
                <a:off x="6412350" y="1278138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17" name="Google Shape;17217;p22"/>
              <p:cNvSpPr/>
              <p:nvPr/>
            </p:nvSpPr>
            <p:spPr>
              <a:xfrm>
                <a:off x="6383150" y="13223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18" name="Google Shape;17218;p22"/>
              <p:cNvSpPr/>
              <p:nvPr/>
            </p:nvSpPr>
            <p:spPr>
              <a:xfrm>
                <a:off x="6353125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68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19" name="Google Shape;17219;p22"/>
              <p:cNvSpPr/>
              <p:nvPr/>
            </p:nvSpPr>
            <p:spPr>
              <a:xfrm>
                <a:off x="6412350" y="1366538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20" name="Google Shape;17220;p22"/>
              <p:cNvSpPr/>
              <p:nvPr/>
            </p:nvSpPr>
            <p:spPr>
              <a:xfrm>
                <a:off x="6412350" y="1454938"/>
                <a:ext cx="225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21" name="Google Shape;17221;p22"/>
              <p:cNvSpPr/>
              <p:nvPr/>
            </p:nvSpPr>
            <p:spPr>
              <a:xfrm>
                <a:off x="6471550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0" y="200"/>
                      <a:pt x="0" y="467"/>
                    </a:cubicBezTo>
                    <a:cubicBezTo>
                      <a:pt x="0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22" name="Google Shape;17222;p22"/>
              <p:cNvSpPr/>
              <p:nvPr/>
            </p:nvSpPr>
            <p:spPr>
              <a:xfrm>
                <a:off x="6442350" y="14999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23" name="Google Shape;17223;p22"/>
              <p:cNvSpPr/>
              <p:nvPr/>
            </p:nvSpPr>
            <p:spPr>
              <a:xfrm>
                <a:off x="6412350" y="15441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24" name="Google Shape;17224;p22"/>
              <p:cNvSpPr/>
              <p:nvPr/>
            </p:nvSpPr>
            <p:spPr>
              <a:xfrm>
                <a:off x="6471550" y="15441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25" name="Google Shape;17225;p22"/>
              <p:cNvSpPr/>
              <p:nvPr/>
            </p:nvSpPr>
            <p:spPr>
              <a:xfrm>
                <a:off x="6412350" y="1366538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26" name="Google Shape;17226;p22"/>
              <p:cNvSpPr/>
              <p:nvPr/>
            </p:nvSpPr>
            <p:spPr>
              <a:xfrm>
                <a:off x="6471550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27" name="Google Shape;17227;p22"/>
              <p:cNvSpPr/>
              <p:nvPr/>
            </p:nvSpPr>
            <p:spPr>
              <a:xfrm>
                <a:off x="6442350" y="1410738"/>
                <a:ext cx="217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901" extrusionOk="0">
                    <a:moveTo>
                      <a:pt x="435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701"/>
                      <a:pt x="201" y="901"/>
                      <a:pt x="435" y="901"/>
                    </a:cubicBezTo>
                    <a:cubicBezTo>
                      <a:pt x="668" y="901"/>
                      <a:pt x="868" y="701"/>
                      <a:pt x="868" y="434"/>
                    </a:cubicBezTo>
                    <a:cubicBezTo>
                      <a:pt x="868" y="200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28" name="Google Shape;17228;p22"/>
              <p:cNvSpPr/>
              <p:nvPr/>
            </p:nvSpPr>
            <p:spPr>
              <a:xfrm>
                <a:off x="6412350" y="1454938"/>
                <a:ext cx="225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29" name="Google Shape;17229;p22"/>
              <p:cNvSpPr/>
              <p:nvPr/>
            </p:nvSpPr>
            <p:spPr>
              <a:xfrm>
                <a:off x="6471550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0" y="200"/>
                      <a:pt x="0" y="467"/>
                    </a:cubicBezTo>
                    <a:cubicBezTo>
                      <a:pt x="0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30" name="Google Shape;17230;p22"/>
              <p:cNvSpPr/>
              <p:nvPr/>
            </p:nvSpPr>
            <p:spPr>
              <a:xfrm>
                <a:off x="6412350" y="1278138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31" name="Google Shape;17231;p22"/>
              <p:cNvSpPr/>
              <p:nvPr/>
            </p:nvSpPr>
            <p:spPr>
              <a:xfrm>
                <a:off x="6471550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32" name="Google Shape;17232;p22"/>
              <p:cNvSpPr/>
              <p:nvPr/>
            </p:nvSpPr>
            <p:spPr>
              <a:xfrm>
                <a:off x="6442350" y="13223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33" name="Google Shape;17233;p22"/>
              <p:cNvSpPr/>
              <p:nvPr/>
            </p:nvSpPr>
            <p:spPr>
              <a:xfrm>
                <a:off x="6412350" y="1366538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34" name="Google Shape;17234;p22"/>
              <p:cNvSpPr/>
              <p:nvPr/>
            </p:nvSpPr>
            <p:spPr>
              <a:xfrm>
                <a:off x="6471550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35" name="Google Shape;17235;p22"/>
              <p:cNvSpPr/>
              <p:nvPr/>
            </p:nvSpPr>
            <p:spPr>
              <a:xfrm>
                <a:off x="6471550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0" y="200"/>
                      <a:pt x="0" y="467"/>
                    </a:cubicBezTo>
                    <a:cubicBezTo>
                      <a:pt x="0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36" name="Google Shape;17236;p22"/>
              <p:cNvSpPr/>
              <p:nvPr/>
            </p:nvSpPr>
            <p:spPr>
              <a:xfrm>
                <a:off x="6530750" y="1454938"/>
                <a:ext cx="217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37" name="Google Shape;17237;p22"/>
              <p:cNvSpPr/>
              <p:nvPr/>
            </p:nvSpPr>
            <p:spPr>
              <a:xfrm>
                <a:off x="65015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8" y="668"/>
                      <a:pt x="868" y="434"/>
                    </a:cubicBezTo>
                    <a:cubicBezTo>
                      <a:pt x="868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38" name="Google Shape;17238;p22"/>
              <p:cNvSpPr/>
              <p:nvPr/>
            </p:nvSpPr>
            <p:spPr>
              <a:xfrm>
                <a:off x="6471550" y="15441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39" name="Google Shape;17239;p22"/>
              <p:cNvSpPr/>
              <p:nvPr/>
            </p:nvSpPr>
            <p:spPr>
              <a:xfrm>
                <a:off x="6530750" y="15441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40" name="Google Shape;17240;p22"/>
              <p:cNvSpPr/>
              <p:nvPr/>
            </p:nvSpPr>
            <p:spPr>
              <a:xfrm>
                <a:off x="6471550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41" name="Google Shape;17241;p22"/>
              <p:cNvSpPr/>
              <p:nvPr/>
            </p:nvSpPr>
            <p:spPr>
              <a:xfrm>
                <a:off x="6530750" y="13665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42" name="Google Shape;17242;p22"/>
              <p:cNvSpPr/>
              <p:nvPr/>
            </p:nvSpPr>
            <p:spPr>
              <a:xfrm>
                <a:off x="6501575" y="14107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667" y="901"/>
                      <a:pt x="868" y="701"/>
                      <a:pt x="868" y="434"/>
                    </a:cubicBezTo>
                    <a:cubicBezTo>
                      <a:pt x="868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43" name="Google Shape;17243;p22"/>
              <p:cNvSpPr/>
              <p:nvPr/>
            </p:nvSpPr>
            <p:spPr>
              <a:xfrm>
                <a:off x="6471550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0" y="200"/>
                      <a:pt x="0" y="467"/>
                    </a:cubicBezTo>
                    <a:cubicBezTo>
                      <a:pt x="0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44" name="Google Shape;17244;p22"/>
              <p:cNvSpPr/>
              <p:nvPr/>
            </p:nvSpPr>
            <p:spPr>
              <a:xfrm>
                <a:off x="6530750" y="1454938"/>
                <a:ext cx="217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45" name="Google Shape;17245;p22"/>
              <p:cNvSpPr/>
              <p:nvPr/>
            </p:nvSpPr>
            <p:spPr>
              <a:xfrm>
                <a:off x="6471550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46" name="Google Shape;17246;p22"/>
              <p:cNvSpPr/>
              <p:nvPr/>
            </p:nvSpPr>
            <p:spPr>
              <a:xfrm>
                <a:off x="6530750" y="12781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47" name="Google Shape;17247;p22"/>
              <p:cNvSpPr/>
              <p:nvPr/>
            </p:nvSpPr>
            <p:spPr>
              <a:xfrm>
                <a:off x="6501575" y="13223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8" y="668"/>
                      <a:pt x="868" y="434"/>
                    </a:cubicBezTo>
                    <a:cubicBezTo>
                      <a:pt x="868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48" name="Google Shape;17248;p22"/>
              <p:cNvSpPr/>
              <p:nvPr/>
            </p:nvSpPr>
            <p:spPr>
              <a:xfrm>
                <a:off x="6471550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49" name="Google Shape;17249;p22"/>
              <p:cNvSpPr/>
              <p:nvPr/>
            </p:nvSpPr>
            <p:spPr>
              <a:xfrm>
                <a:off x="6530750" y="13665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50" name="Google Shape;17250;p22"/>
              <p:cNvSpPr/>
              <p:nvPr/>
            </p:nvSpPr>
            <p:spPr>
              <a:xfrm>
                <a:off x="6530750" y="1454938"/>
                <a:ext cx="217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51" name="Google Shape;17251;p22"/>
              <p:cNvSpPr/>
              <p:nvPr/>
            </p:nvSpPr>
            <p:spPr>
              <a:xfrm>
                <a:off x="65899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667" y="901"/>
                      <a:pt x="867" y="701"/>
                      <a:pt x="867" y="467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52" name="Google Shape;17252;p22"/>
              <p:cNvSpPr/>
              <p:nvPr/>
            </p:nvSpPr>
            <p:spPr>
              <a:xfrm>
                <a:off x="6530750" y="15441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53" name="Google Shape;17253;p22"/>
              <p:cNvSpPr/>
              <p:nvPr/>
            </p:nvSpPr>
            <p:spPr>
              <a:xfrm>
                <a:off x="6530750" y="13665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54" name="Google Shape;17254;p22"/>
              <p:cNvSpPr/>
              <p:nvPr/>
            </p:nvSpPr>
            <p:spPr>
              <a:xfrm>
                <a:off x="65899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667" y="868"/>
                      <a:pt x="867" y="701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55" name="Google Shape;17255;p22"/>
              <p:cNvSpPr/>
              <p:nvPr/>
            </p:nvSpPr>
            <p:spPr>
              <a:xfrm>
                <a:off x="6559950" y="1410738"/>
                <a:ext cx="225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701" y="901"/>
                      <a:pt x="901" y="701"/>
                      <a:pt x="901" y="434"/>
                    </a:cubicBezTo>
                    <a:cubicBezTo>
                      <a:pt x="901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56" name="Google Shape;17256;p22"/>
              <p:cNvSpPr/>
              <p:nvPr/>
            </p:nvSpPr>
            <p:spPr>
              <a:xfrm>
                <a:off x="6530750" y="1454938"/>
                <a:ext cx="217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57" name="Google Shape;17257;p22"/>
              <p:cNvSpPr/>
              <p:nvPr/>
            </p:nvSpPr>
            <p:spPr>
              <a:xfrm>
                <a:off x="65899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667" y="901"/>
                      <a:pt x="867" y="701"/>
                      <a:pt x="867" y="467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58" name="Google Shape;17258;p22"/>
              <p:cNvSpPr/>
              <p:nvPr/>
            </p:nvSpPr>
            <p:spPr>
              <a:xfrm>
                <a:off x="6530750" y="12781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59" name="Google Shape;17259;p22"/>
              <p:cNvSpPr/>
              <p:nvPr/>
            </p:nvSpPr>
            <p:spPr>
              <a:xfrm>
                <a:off x="6589975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60" name="Google Shape;17260;p22"/>
              <p:cNvSpPr/>
              <p:nvPr/>
            </p:nvSpPr>
            <p:spPr>
              <a:xfrm>
                <a:off x="6559950" y="1322338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61" name="Google Shape;17261;p22"/>
              <p:cNvSpPr/>
              <p:nvPr/>
            </p:nvSpPr>
            <p:spPr>
              <a:xfrm>
                <a:off x="6530750" y="13665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62" name="Google Shape;17262;p22"/>
              <p:cNvSpPr/>
              <p:nvPr/>
            </p:nvSpPr>
            <p:spPr>
              <a:xfrm>
                <a:off x="65899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667" y="868"/>
                      <a:pt x="867" y="701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63" name="Google Shape;17263;p22"/>
              <p:cNvSpPr/>
              <p:nvPr/>
            </p:nvSpPr>
            <p:spPr>
              <a:xfrm>
                <a:off x="65899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667" y="901"/>
                      <a:pt x="867" y="701"/>
                      <a:pt x="867" y="467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64" name="Google Shape;17264;p22"/>
              <p:cNvSpPr/>
              <p:nvPr/>
            </p:nvSpPr>
            <p:spPr>
              <a:xfrm>
                <a:off x="66491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65" name="Google Shape;17265;p22"/>
              <p:cNvSpPr/>
              <p:nvPr/>
            </p:nvSpPr>
            <p:spPr>
              <a:xfrm>
                <a:off x="65899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667" y="868"/>
                      <a:pt x="867" y="701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66" name="Google Shape;17266;p22"/>
              <p:cNvSpPr/>
              <p:nvPr/>
            </p:nvSpPr>
            <p:spPr>
              <a:xfrm>
                <a:off x="66491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67" name="Google Shape;17267;p22"/>
              <p:cNvSpPr/>
              <p:nvPr/>
            </p:nvSpPr>
            <p:spPr>
              <a:xfrm>
                <a:off x="6619150" y="14107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701" y="901"/>
                      <a:pt x="868" y="701"/>
                      <a:pt x="868" y="434"/>
                    </a:cubicBezTo>
                    <a:cubicBezTo>
                      <a:pt x="868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68" name="Google Shape;17268;p22"/>
              <p:cNvSpPr/>
              <p:nvPr/>
            </p:nvSpPr>
            <p:spPr>
              <a:xfrm>
                <a:off x="65899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667" y="901"/>
                      <a:pt x="867" y="701"/>
                      <a:pt x="867" y="467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69" name="Google Shape;17269;p22"/>
              <p:cNvSpPr/>
              <p:nvPr/>
            </p:nvSpPr>
            <p:spPr>
              <a:xfrm>
                <a:off x="66491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70" name="Google Shape;17270;p22"/>
              <p:cNvSpPr/>
              <p:nvPr/>
            </p:nvSpPr>
            <p:spPr>
              <a:xfrm>
                <a:off x="6589975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71" name="Google Shape;17271;p22"/>
              <p:cNvSpPr/>
              <p:nvPr/>
            </p:nvSpPr>
            <p:spPr>
              <a:xfrm>
                <a:off x="6649175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72" name="Google Shape;17272;p22"/>
              <p:cNvSpPr/>
              <p:nvPr/>
            </p:nvSpPr>
            <p:spPr>
              <a:xfrm>
                <a:off x="6619150" y="13223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73" name="Google Shape;17273;p22"/>
              <p:cNvSpPr/>
              <p:nvPr/>
            </p:nvSpPr>
            <p:spPr>
              <a:xfrm>
                <a:off x="65899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667" y="868"/>
                      <a:pt x="867" y="701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74" name="Google Shape;17274;p22"/>
              <p:cNvSpPr/>
              <p:nvPr/>
            </p:nvSpPr>
            <p:spPr>
              <a:xfrm>
                <a:off x="66491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75" name="Google Shape;17275;p22"/>
              <p:cNvSpPr/>
              <p:nvPr/>
            </p:nvSpPr>
            <p:spPr>
              <a:xfrm>
                <a:off x="66491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76" name="Google Shape;17276;p22"/>
              <p:cNvSpPr/>
              <p:nvPr/>
            </p:nvSpPr>
            <p:spPr>
              <a:xfrm>
                <a:off x="6707550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68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68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77" name="Google Shape;17277;p22"/>
              <p:cNvSpPr/>
              <p:nvPr/>
            </p:nvSpPr>
            <p:spPr>
              <a:xfrm>
                <a:off x="66491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78" name="Google Shape;17278;p22"/>
              <p:cNvSpPr/>
              <p:nvPr/>
            </p:nvSpPr>
            <p:spPr>
              <a:xfrm>
                <a:off x="6707550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68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79" name="Google Shape;17279;p22"/>
              <p:cNvSpPr/>
              <p:nvPr/>
            </p:nvSpPr>
            <p:spPr>
              <a:xfrm>
                <a:off x="6678375" y="14107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667" y="901"/>
                      <a:pt x="867" y="701"/>
                      <a:pt x="867" y="434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80" name="Google Shape;17280;p22"/>
              <p:cNvSpPr/>
              <p:nvPr/>
            </p:nvSpPr>
            <p:spPr>
              <a:xfrm>
                <a:off x="66491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81" name="Google Shape;17281;p22"/>
              <p:cNvSpPr/>
              <p:nvPr/>
            </p:nvSpPr>
            <p:spPr>
              <a:xfrm>
                <a:off x="6707550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68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68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82" name="Google Shape;17282;p22"/>
              <p:cNvSpPr/>
              <p:nvPr/>
            </p:nvSpPr>
            <p:spPr>
              <a:xfrm>
                <a:off x="6649175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83" name="Google Shape;17283;p22"/>
              <p:cNvSpPr/>
              <p:nvPr/>
            </p:nvSpPr>
            <p:spPr>
              <a:xfrm>
                <a:off x="6707550" y="12781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68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84" name="Google Shape;17284;p22"/>
              <p:cNvSpPr/>
              <p:nvPr/>
            </p:nvSpPr>
            <p:spPr>
              <a:xfrm>
                <a:off x="6678375" y="13223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85" name="Google Shape;17285;p22"/>
              <p:cNvSpPr/>
              <p:nvPr/>
            </p:nvSpPr>
            <p:spPr>
              <a:xfrm>
                <a:off x="66491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86" name="Google Shape;17286;p22"/>
              <p:cNvSpPr/>
              <p:nvPr/>
            </p:nvSpPr>
            <p:spPr>
              <a:xfrm>
                <a:off x="6707550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68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87" name="Google Shape;17287;p22"/>
              <p:cNvSpPr/>
              <p:nvPr/>
            </p:nvSpPr>
            <p:spPr>
              <a:xfrm>
                <a:off x="6707550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68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68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88" name="Google Shape;17288;p22"/>
              <p:cNvSpPr/>
              <p:nvPr/>
            </p:nvSpPr>
            <p:spPr>
              <a:xfrm>
                <a:off x="6766750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35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5" y="901"/>
                    </a:cubicBezTo>
                    <a:cubicBezTo>
                      <a:pt x="701" y="901"/>
                      <a:pt x="902" y="701"/>
                      <a:pt x="902" y="467"/>
                    </a:cubicBezTo>
                    <a:cubicBezTo>
                      <a:pt x="902" y="200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89" name="Google Shape;17289;p22"/>
              <p:cNvSpPr/>
              <p:nvPr/>
            </p:nvSpPr>
            <p:spPr>
              <a:xfrm>
                <a:off x="6707550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68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90" name="Google Shape;17290;p22"/>
              <p:cNvSpPr/>
              <p:nvPr/>
            </p:nvSpPr>
            <p:spPr>
              <a:xfrm>
                <a:off x="6766750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5" y="868"/>
                    </a:cubicBezTo>
                    <a:cubicBezTo>
                      <a:pt x="701" y="868"/>
                      <a:pt x="902" y="701"/>
                      <a:pt x="902" y="434"/>
                    </a:cubicBezTo>
                    <a:cubicBezTo>
                      <a:pt x="902" y="201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91" name="Google Shape;17291;p22"/>
              <p:cNvSpPr/>
              <p:nvPr/>
            </p:nvSpPr>
            <p:spPr>
              <a:xfrm>
                <a:off x="6737575" y="14107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0" y="200"/>
                      <a:pt x="0" y="434"/>
                    </a:cubicBezTo>
                    <a:cubicBezTo>
                      <a:pt x="0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92" name="Google Shape;17292;p22"/>
              <p:cNvSpPr/>
              <p:nvPr/>
            </p:nvSpPr>
            <p:spPr>
              <a:xfrm>
                <a:off x="6707550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68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68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93" name="Google Shape;17293;p22"/>
              <p:cNvSpPr/>
              <p:nvPr/>
            </p:nvSpPr>
            <p:spPr>
              <a:xfrm>
                <a:off x="6766750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35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5" y="901"/>
                    </a:cubicBezTo>
                    <a:cubicBezTo>
                      <a:pt x="701" y="901"/>
                      <a:pt x="902" y="701"/>
                      <a:pt x="902" y="467"/>
                    </a:cubicBezTo>
                    <a:cubicBezTo>
                      <a:pt x="902" y="200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94" name="Google Shape;17294;p22"/>
              <p:cNvSpPr/>
              <p:nvPr/>
            </p:nvSpPr>
            <p:spPr>
              <a:xfrm>
                <a:off x="6707550" y="12781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68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95" name="Google Shape;17295;p22"/>
              <p:cNvSpPr/>
              <p:nvPr/>
            </p:nvSpPr>
            <p:spPr>
              <a:xfrm>
                <a:off x="6766750" y="12781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35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701" y="868"/>
                      <a:pt x="902" y="668"/>
                      <a:pt x="902" y="434"/>
                    </a:cubicBezTo>
                    <a:cubicBezTo>
                      <a:pt x="902" y="201"/>
                      <a:pt x="701" y="1"/>
                      <a:pt x="43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96" name="Google Shape;17296;p22"/>
              <p:cNvSpPr/>
              <p:nvPr/>
            </p:nvSpPr>
            <p:spPr>
              <a:xfrm>
                <a:off x="6737575" y="13223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97" name="Google Shape;17297;p22"/>
              <p:cNvSpPr/>
              <p:nvPr/>
            </p:nvSpPr>
            <p:spPr>
              <a:xfrm>
                <a:off x="6707550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68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98" name="Google Shape;17298;p22"/>
              <p:cNvSpPr/>
              <p:nvPr/>
            </p:nvSpPr>
            <p:spPr>
              <a:xfrm>
                <a:off x="6766750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5" y="868"/>
                    </a:cubicBezTo>
                    <a:cubicBezTo>
                      <a:pt x="701" y="868"/>
                      <a:pt x="902" y="701"/>
                      <a:pt x="902" y="434"/>
                    </a:cubicBezTo>
                    <a:cubicBezTo>
                      <a:pt x="902" y="201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99" name="Google Shape;17299;p22"/>
              <p:cNvSpPr/>
              <p:nvPr/>
            </p:nvSpPr>
            <p:spPr>
              <a:xfrm>
                <a:off x="6766750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35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5" y="901"/>
                    </a:cubicBezTo>
                    <a:cubicBezTo>
                      <a:pt x="701" y="901"/>
                      <a:pt x="902" y="701"/>
                      <a:pt x="902" y="467"/>
                    </a:cubicBezTo>
                    <a:cubicBezTo>
                      <a:pt x="902" y="200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00" name="Google Shape;17300;p22"/>
              <p:cNvSpPr/>
              <p:nvPr/>
            </p:nvSpPr>
            <p:spPr>
              <a:xfrm>
                <a:off x="6766750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5" y="868"/>
                    </a:cubicBezTo>
                    <a:cubicBezTo>
                      <a:pt x="701" y="868"/>
                      <a:pt x="902" y="701"/>
                      <a:pt x="902" y="434"/>
                    </a:cubicBezTo>
                    <a:cubicBezTo>
                      <a:pt x="902" y="201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01" name="Google Shape;17301;p22"/>
              <p:cNvSpPr/>
              <p:nvPr/>
            </p:nvSpPr>
            <p:spPr>
              <a:xfrm>
                <a:off x="68259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701" y="868"/>
                      <a:pt x="868" y="701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02" name="Google Shape;17302;p22"/>
              <p:cNvSpPr/>
              <p:nvPr/>
            </p:nvSpPr>
            <p:spPr>
              <a:xfrm>
                <a:off x="6766750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35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5" y="901"/>
                    </a:cubicBezTo>
                    <a:cubicBezTo>
                      <a:pt x="701" y="901"/>
                      <a:pt x="902" y="701"/>
                      <a:pt x="902" y="467"/>
                    </a:cubicBezTo>
                    <a:cubicBezTo>
                      <a:pt x="902" y="200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03" name="Google Shape;17303;p22"/>
              <p:cNvSpPr/>
              <p:nvPr/>
            </p:nvSpPr>
            <p:spPr>
              <a:xfrm>
                <a:off x="6766750" y="12781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35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701" y="868"/>
                      <a:pt x="902" y="668"/>
                      <a:pt x="902" y="434"/>
                    </a:cubicBezTo>
                    <a:cubicBezTo>
                      <a:pt x="902" y="201"/>
                      <a:pt x="701" y="1"/>
                      <a:pt x="43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04" name="Google Shape;17304;p22"/>
              <p:cNvSpPr/>
              <p:nvPr/>
            </p:nvSpPr>
            <p:spPr>
              <a:xfrm>
                <a:off x="6825975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05" name="Google Shape;17305;p22"/>
              <p:cNvSpPr/>
              <p:nvPr/>
            </p:nvSpPr>
            <p:spPr>
              <a:xfrm>
                <a:off x="6796775" y="13223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06" name="Google Shape;17306;p22"/>
              <p:cNvSpPr/>
              <p:nvPr/>
            </p:nvSpPr>
            <p:spPr>
              <a:xfrm>
                <a:off x="6766750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5" y="868"/>
                    </a:cubicBezTo>
                    <a:cubicBezTo>
                      <a:pt x="701" y="868"/>
                      <a:pt x="902" y="701"/>
                      <a:pt x="902" y="434"/>
                    </a:cubicBezTo>
                    <a:cubicBezTo>
                      <a:pt x="902" y="201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07" name="Google Shape;17307;p22"/>
              <p:cNvSpPr/>
              <p:nvPr/>
            </p:nvSpPr>
            <p:spPr>
              <a:xfrm>
                <a:off x="68259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701" y="868"/>
                      <a:pt x="868" y="701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08" name="Google Shape;17308;p22"/>
              <p:cNvSpPr/>
              <p:nvPr/>
            </p:nvSpPr>
            <p:spPr>
              <a:xfrm>
                <a:off x="68259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701" y="868"/>
                      <a:pt x="868" y="701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09" name="Google Shape;17309;p22"/>
              <p:cNvSpPr/>
              <p:nvPr/>
            </p:nvSpPr>
            <p:spPr>
              <a:xfrm>
                <a:off x="68851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10" name="Google Shape;17310;p22"/>
              <p:cNvSpPr/>
              <p:nvPr/>
            </p:nvSpPr>
            <p:spPr>
              <a:xfrm>
                <a:off x="6825975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11" name="Google Shape;17311;p22"/>
              <p:cNvSpPr/>
              <p:nvPr/>
            </p:nvSpPr>
            <p:spPr>
              <a:xfrm>
                <a:off x="6885175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12" name="Google Shape;17312;p22"/>
              <p:cNvSpPr/>
              <p:nvPr/>
            </p:nvSpPr>
            <p:spPr>
              <a:xfrm>
                <a:off x="6856000" y="13223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13" name="Google Shape;17313;p22"/>
              <p:cNvSpPr/>
              <p:nvPr/>
            </p:nvSpPr>
            <p:spPr>
              <a:xfrm>
                <a:off x="68259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701" y="868"/>
                      <a:pt x="868" y="701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14" name="Google Shape;17314;p22"/>
              <p:cNvSpPr/>
              <p:nvPr/>
            </p:nvSpPr>
            <p:spPr>
              <a:xfrm>
                <a:off x="68851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15" name="Google Shape;17315;p22"/>
              <p:cNvSpPr/>
              <p:nvPr/>
            </p:nvSpPr>
            <p:spPr>
              <a:xfrm>
                <a:off x="68851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16" name="Google Shape;17316;p22"/>
              <p:cNvSpPr/>
              <p:nvPr/>
            </p:nvSpPr>
            <p:spPr>
              <a:xfrm>
                <a:off x="6944375" y="13665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5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17" name="Google Shape;17317;p22"/>
              <p:cNvSpPr/>
              <p:nvPr/>
            </p:nvSpPr>
            <p:spPr>
              <a:xfrm>
                <a:off x="6885175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18" name="Google Shape;17318;p22"/>
              <p:cNvSpPr/>
              <p:nvPr/>
            </p:nvSpPr>
            <p:spPr>
              <a:xfrm>
                <a:off x="6944375" y="12781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19" name="Google Shape;17319;p22"/>
              <p:cNvSpPr/>
              <p:nvPr/>
            </p:nvSpPr>
            <p:spPr>
              <a:xfrm>
                <a:off x="6914375" y="1322338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20" name="Google Shape;17320;p22"/>
              <p:cNvSpPr/>
              <p:nvPr/>
            </p:nvSpPr>
            <p:spPr>
              <a:xfrm>
                <a:off x="68851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21" name="Google Shape;17321;p22"/>
              <p:cNvSpPr/>
              <p:nvPr/>
            </p:nvSpPr>
            <p:spPr>
              <a:xfrm>
                <a:off x="6944375" y="13665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5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22" name="Google Shape;17322;p22"/>
              <p:cNvSpPr/>
              <p:nvPr/>
            </p:nvSpPr>
            <p:spPr>
              <a:xfrm>
                <a:off x="6944375" y="13665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5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23" name="Google Shape;17323;p22"/>
              <p:cNvSpPr/>
              <p:nvPr/>
            </p:nvSpPr>
            <p:spPr>
              <a:xfrm>
                <a:off x="7003600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667" y="868"/>
                      <a:pt x="868" y="701"/>
                      <a:pt x="868" y="434"/>
                    </a:cubicBezTo>
                    <a:cubicBezTo>
                      <a:pt x="868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24" name="Google Shape;17324;p22"/>
              <p:cNvSpPr/>
              <p:nvPr/>
            </p:nvSpPr>
            <p:spPr>
              <a:xfrm>
                <a:off x="6944375" y="12781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25" name="Google Shape;17325;p22"/>
              <p:cNvSpPr/>
              <p:nvPr/>
            </p:nvSpPr>
            <p:spPr>
              <a:xfrm>
                <a:off x="7003600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8" y="668"/>
                      <a:pt x="868" y="434"/>
                    </a:cubicBezTo>
                    <a:cubicBezTo>
                      <a:pt x="868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26" name="Google Shape;17326;p22"/>
              <p:cNvSpPr/>
              <p:nvPr/>
            </p:nvSpPr>
            <p:spPr>
              <a:xfrm>
                <a:off x="6973575" y="13223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7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27" name="Google Shape;17327;p22"/>
              <p:cNvSpPr/>
              <p:nvPr/>
            </p:nvSpPr>
            <p:spPr>
              <a:xfrm>
                <a:off x="6944375" y="13665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5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28" name="Google Shape;17328;p22"/>
              <p:cNvSpPr/>
              <p:nvPr/>
            </p:nvSpPr>
            <p:spPr>
              <a:xfrm>
                <a:off x="7003600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667" y="868"/>
                      <a:pt x="868" y="701"/>
                      <a:pt x="868" y="434"/>
                    </a:cubicBezTo>
                    <a:cubicBezTo>
                      <a:pt x="868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29" name="Google Shape;17329;p22"/>
              <p:cNvSpPr/>
              <p:nvPr/>
            </p:nvSpPr>
            <p:spPr>
              <a:xfrm>
                <a:off x="6973575" y="1499963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7" y="1"/>
                    </a:moveTo>
                    <a:cubicBezTo>
                      <a:pt x="201" y="1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30" name="Google Shape;17330;p22"/>
              <p:cNvSpPr/>
              <p:nvPr/>
            </p:nvSpPr>
            <p:spPr>
              <a:xfrm>
                <a:off x="6914375" y="14999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31" name="Google Shape;17331;p22"/>
              <p:cNvSpPr/>
              <p:nvPr/>
            </p:nvSpPr>
            <p:spPr>
              <a:xfrm>
                <a:off x="6944375" y="1454938"/>
                <a:ext cx="217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901" extrusionOk="0">
                    <a:moveTo>
                      <a:pt x="435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5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32" name="Google Shape;17332;p22"/>
              <p:cNvSpPr/>
              <p:nvPr/>
            </p:nvSpPr>
            <p:spPr>
              <a:xfrm>
                <a:off x="6973575" y="14107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67" y="0"/>
                    </a:moveTo>
                    <a:cubicBezTo>
                      <a:pt x="201" y="0"/>
                      <a:pt x="0" y="200"/>
                      <a:pt x="0" y="434"/>
                    </a:cubicBezTo>
                    <a:cubicBezTo>
                      <a:pt x="0" y="701"/>
                      <a:pt x="201" y="901"/>
                      <a:pt x="467" y="901"/>
                    </a:cubicBezTo>
                    <a:cubicBezTo>
                      <a:pt x="701" y="901"/>
                      <a:pt x="901" y="701"/>
                      <a:pt x="901" y="434"/>
                    </a:cubicBezTo>
                    <a:cubicBezTo>
                      <a:pt x="901" y="200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33" name="Google Shape;17333;p22"/>
              <p:cNvSpPr/>
              <p:nvPr/>
            </p:nvSpPr>
            <p:spPr>
              <a:xfrm>
                <a:off x="6914375" y="1410738"/>
                <a:ext cx="225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1" extrusionOk="0">
                    <a:moveTo>
                      <a:pt x="467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701"/>
                      <a:pt x="200" y="901"/>
                      <a:pt x="467" y="901"/>
                    </a:cubicBezTo>
                    <a:cubicBezTo>
                      <a:pt x="701" y="901"/>
                      <a:pt x="901" y="701"/>
                      <a:pt x="901" y="434"/>
                    </a:cubicBezTo>
                    <a:cubicBezTo>
                      <a:pt x="901" y="200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34" name="Google Shape;17334;p22"/>
              <p:cNvSpPr/>
              <p:nvPr/>
            </p:nvSpPr>
            <p:spPr>
              <a:xfrm>
                <a:off x="6973575" y="1588363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7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35" name="Google Shape;17335;p22"/>
              <p:cNvSpPr/>
              <p:nvPr/>
            </p:nvSpPr>
            <p:spPr>
              <a:xfrm>
                <a:off x="6914375" y="15883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36" name="Google Shape;17336;p22"/>
              <p:cNvSpPr/>
              <p:nvPr/>
            </p:nvSpPr>
            <p:spPr>
              <a:xfrm>
                <a:off x="6944375" y="15441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37" name="Google Shape;17337;p22"/>
              <p:cNvSpPr/>
              <p:nvPr/>
            </p:nvSpPr>
            <p:spPr>
              <a:xfrm>
                <a:off x="6973575" y="1499963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7" y="1"/>
                    </a:moveTo>
                    <a:cubicBezTo>
                      <a:pt x="201" y="1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38" name="Google Shape;17338;p22"/>
              <p:cNvSpPr/>
              <p:nvPr/>
            </p:nvSpPr>
            <p:spPr>
              <a:xfrm>
                <a:off x="6914375" y="14999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39" name="Google Shape;17339;p22"/>
              <p:cNvSpPr/>
              <p:nvPr/>
            </p:nvSpPr>
            <p:spPr>
              <a:xfrm>
                <a:off x="6973575" y="1676763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7" y="0"/>
                    </a:moveTo>
                    <a:cubicBezTo>
                      <a:pt x="201" y="0"/>
                      <a:pt x="0" y="200"/>
                      <a:pt x="0" y="434"/>
                    </a:cubicBezTo>
                    <a:cubicBezTo>
                      <a:pt x="0" y="667"/>
                      <a:pt x="201" y="868"/>
                      <a:pt x="467" y="868"/>
                    </a:cubicBezTo>
                    <a:cubicBezTo>
                      <a:pt x="701" y="868"/>
                      <a:pt x="901" y="667"/>
                      <a:pt x="901" y="434"/>
                    </a:cubicBezTo>
                    <a:cubicBezTo>
                      <a:pt x="901" y="200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40" name="Google Shape;17340;p22"/>
              <p:cNvSpPr/>
              <p:nvPr/>
            </p:nvSpPr>
            <p:spPr>
              <a:xfrm>
                <a:off x="6914375" y="16767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67" y="868"/>
                    </a:cubicBezTo>
                    <a:cubicBezTo>
                      <a:pt x="701" y="868"/>
                      <a:pt x="901" y="667"/>
                      <a:pt x="901" y="434"/>
                    </a:cubicBezTo>
                    <a:cubicBezTo>
                      <a:pt x="901" y="200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41" name="Google Shape;17341;p22"/>
              <p:cNvSpPr/>
              <p:nvPr/>
            </p:nvSpPr>
            <p:spPr>
              <a:xfrm>
                <a:off x="6944375" y="16325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42" name="Google Shape;17342;p22"/>
              <p:cNvSpPr/>
              <p:nvPr/>
            </p:nvSpPr>
            <p:spPr>
              <a:xfrm>
                <a:off x="6973575" y="1588363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7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43" name="Google Shape;17343;p22"/>
              <p:cNvSpPr/>
              <p:nvPr/>
            </p:nvSpPr>
            <p:spPr>
              <a:xfrm>
                <a:off x="6914375" y="15883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44" name="Google Shape;17344;p22"/>
              <p:cNvSpPr/>
              <p:nvPr/>
            </p:nvSpPr>
            <p:spPr>
              <a:xfrm>
                <a:off x="6914375" y="14999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45" name="Google Shape;17345;p22"/>
              <p:cNvSpPr/>
              <p:nvPr/>
            </p:nvSpPr>
            <p:spPr>
              <a:xfrm>
                <a:off x="685600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46" name="Google Shape;17346;p22"/>
              <p:cNvSpPr/>
              <p:nvPr/>
            </p:nvSpPr>
            <p:spPr>
              <a:xfrm>
                <a:off x="68851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47" name="Google Shape;17347;p22"/>
              <p:cNvSpPr/>
              <p:nvPr/>
            </p:nvSpPr>
            <p:spPr>
              <a:xfrm>
                <a:off x="6914375" y="1410738"/>
                <a:ext cx="225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1" extrusionOk="0">
                    <a:moveTo>
                      <a:pt x="467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701"/>
                      <a:pt x="200" y="901"/>
                      <a:pt x="467" y="901"/>
                    </a:cubicBezTo>
                    <a:cubicBezTo>
                      <a:pt x="701" y="901"/>
                      <a:pt x="901" y="701"/>
                      <a:pt x="901" y="434"/>
                    </a:cubicBezTo>
                    <a:cubicBezTo>
                      <a:pt x="901" y="200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48" name="Google Shape;17348;p22"/>
              <p:cNvSpPr/>
              <p:nvPr/>
            </p:nvSpPr>
            <p:spPr>
              <a:xfrm>
                <a:off x="6856000" y="14107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667" y="901"/>
                      <a:pt x="867" y="701"/>
                      <a:pt x="867" y="434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49" name="Google Shape;17349;p22"/>
              <p:cNvSpPr/>
              <p:nvPr/>
            </p:nvSpPr>
            <p:spPr>
              <a:xfrm>
                <a:off x="6914375" y="15883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50" name="Google Shape;17350;p22"/>
              <p:cNvSpPr/>
              <p:nvPr/>
            </p:nvSpPr>
            <p:spPr>
              <a:xfrm>
                <a:off x="685600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51" name="Google Shape;17351;p22"/>
              <p:cNvSpPr/>
              <p:nvPr/>
            </p:nvSpPr>
            <p:spPr>
              <a:xfrm>
                <a:off x="6885175" y="15441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52" name="Google Shape;17352;p22"/>
              <p:cNvSpPr/>
              <p:nvPr/>
            </p:nvSpPr>
            <p:spPr>
              <a:xfrm>
                <a:off x="6914375" y="14999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53" name="Google Shape;17353;p22"/>
              <p:cNvSpPr/>
              <p:nvPr/>
            </p:nvSpPr>
            <p:spPr>
              <a:xfrm>
                <a:off x="685600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54" name="Google Shape;17354;p22"/>
              <p:cNvSpPr/>
              <p:nvPr/>
            </p:nvSpPr>
            <p:spPr>
              <a:xfrm>
                <a:off x="6914375" y="16767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67" y="868"/>
                    </a:cubicBezTo>
                    <a:cubicBezTo>
                      <a:pt x="701" y="868"/>
                      <a:pt x="901" y="667"/>
                      <a:pt x="901" y="434"/>
                    </a:cubicBezTo>
                    <a:cubicBezTo>
                      <a:pt x="901" y="200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55" name="Google Shape;17355;p22"/>
              <p:cNvSpPr/>
              <p:nvPr/>
            </p:nvSpPr>
            <p:spPr>
              <a:xfrm>
                <a:off x="6856000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667" y="868"/>
                      <a:pt x="867" y="667"/>
                      <a:pt x="867" y="434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56" name="Google Shape;17356;p22"/>
              <p:cNvSpPr/>
              <p:nvPr/>
            </p:nvSpPr>
            <p:spPr>
              <a:xfrm>
                <a:off x="6885175" y="16325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57" name="Google Shape;17357;p22"/>
              <p:cNvSpPr/>
              <p:nvPr/>
            </p:nvSpPr>
            <p:spPr>
              <a:xfrm>
                <a:off x="6914375" y="15883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58" name="Google Shape;17358;p22"/>
              <p:cNvSpPr/>
              <p:nvPr/>
            </p:nvSpPr>
            <p:spPr>
              <a:xfrm>
                <a:off x="685600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59" name="Google Shape;17359;p22"/>
              <p:cNvSpPr/>
              <p:nvPr/>
            </p:nvSpPr>
            <p:spPr>
              <a:xfrm>
                <a:off x="685600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60" name="Google Shape;17360;p22"/>
              <p:cNvSpPr/>
              <p:nvPr/>
            </p:nvSpPr>
            <p:spPr>
              <a:xfrm>
                <a:off x="6796775" y="14999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61" name="Google Shape;17361;p22"/>
              <p:cNvSpPr/>
              <p:nvPr/>
            </p:nvSpPr>
            <p:spPr>
              <a:xfrm>
                <a:off x="68259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701" y="901"/>
                      <a:pt x="868" y="701"/>
                      <a:pt x="868" y="467"/>
                    </a:cubicBezTo>
                    <a:cubicBezTo>
                      <a:pt x="868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62" name="Google Shape;17362;p22"/>
              <p:cNvSpPr/>
              <p:nvPr/>
            </p:nvSpPr>
            <p:spPr>
              <a:xfrm>
                <a:off x="6856000" y="14107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667" y="901"/>
                      <a:pt x="867" y="701"/>
                      <a:pt x="867" y="434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63" name="Google Shape;17363;p22"/>
              <p:cNvSpPr/>
              <p:nvPr/>
            </p:nvSpPr>
            <p:spPr>
              <a:xfrm>
                <a:off x="6796775" y="1410738"/>
                <a:ext cx="217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64" name="Google Shape;17364;p22"/>
              <p:cNvSpPr/>
              <p:nvPr/>
            </p:nvSpPr>
            <p:spPr>
              <a:xfrm>
                <a:off x="685600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65" name="Google Shape;17365;p22"/>
              <p:cNvSpPr/>
              <p:nvPr/>
            </p:nvSpPr>
            <p:spPr>
              <a:xfrm>
                <a:off x="6796775" y="15883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66" name="Google Shape;17366;p22"/>
              <p:cNvSpPr/>
              <p:nvPr/>
            </p:nvSpPr>
            <p:spPr>
              <a:xfrm>
                <a:off x="6825975" y="15441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67" name="Google Shape;17367;p22"/>
              <p:cNvSpPr/>
              <p:nvPr/>
            </p:nvSpPr>
            <p:spPr>
              <a:xfrm>
                <a:off x="685600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68" name="Google Shape;17368;p22"/>
              <p:cNvSpPr/>
              <p:nvPr/>
            </p:nvSpPr>
            <p:spPr>
              <a:xfrm>
                <a:off x="6796775" y="14999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69" name="Google Shape;17369;p22"/>
              <p:cNvSpPr/>
              <p:nvPr/>
            </p:nvSpPr>
            <p:spPr>
              <a:xfrm>
                <a:off x="6856000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667" y="868"/>
                      <a:pt x="867" y="667"/>
                      <a:pt x="867" y="434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70" name="Google Shape;17370;p22"/>
              <p:cNvSpPr/>
              <p:nvPr/>
            </p:nvSpPr>
            <p:spPr>
              <a:xfrm>
                <a:off x="6796775" y="16767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667"/>
                      <a:pt x="201" y="868"/>
                      <a:pt x="434" y="868"/>
                    </a:cubicBezTo>
                    <a:cubicBezTo>
                      <a:pt x="668" y="868"/>
                      <a:pt x="868" y="667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71" name="Google Shape;17371;p22"/>
              <p:cNvSpPr/>
              <p:nvPr/>
            </p:nvSpPr>
            <p:spPr>
              <a:xfrm>
                <a:off x="6825975" y="16325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72" name="Google Shape;17372;p22"/>
              <p:cNvSpPr/>
              <p:nvPr/>
            </p:nvSpPr>
            <p:spPr>
              <a:xfrm>
                <a:off x="685600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73" name="Google Shape;17373;p22"/>
              <p:cNvSpPr/>
              <p:nvPr/>
            </p:nvSpPr>
            <p:spPr>
              <a:xfrm>
                <a:off x="6796775" y="15883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74" name="Google Shape;17374;p22"/>
              <p:cNvSpPr/>
              <p:nvPr/>
            </p:nvSpPr>
            <p:spPr>
              <a:xfrm>
                <a:off x="6796775" y="14999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75" name="Google Shape;17375;p22"/>
              <p:cNvSpPr/>
              <p:nvPr/>
            </p:nvSpPr>
            <p:spPr>
              <a:xfrm>
                <a:off x="67375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76" name="Google Shape;17376;p22"/>
              <p:cNvSpPr/>
              <p:nvPr/>
            </p:nvSpPr>
            <p:spPr>
              <a:xfrm>
                <a:off x="6796775" y="1410738"/>
                <a:ext cx="217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77" name="Google Shape;17377;p22"/>
              <p:cNvSpPr/>
              <p:nvPr/>
            </p:nvSpPr>
            <p:spPr>
              <a:xfrm>
                <a:off x="6796775" y="15883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78" name="Google Shape;17378;p22"/>
              <p:cNvSpPr/>
              <p:nvPr/>
            </p:nvSpPr>
            <p:spPr>
              <a:xfrm>
                <a:off x="67375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79" name="Google Shape;17379;p22"/>
              <p:cNvSpPr/>
              <p:nvPr/>
            </p:nvSpPr>
            <p:spPr>
              <a:xfrm>
                <a:off x="6766750" y="1544163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701" y="868"/>
                      <a:pt x="902" y="668"/>
                      <a:pt x="902" y="434"/>
                    </a:cubicBezTo>
                    <a:cubicBezTo>
                      <a:pt x="902" y="201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80" name="Google Shape;17380;p22"/>
              <p:cNvSpPr/>
              <p:nvPr/>
            </p:nvSpPr>
            <p:spPr>
              <a:xfrm>
                <a:off x="6796775" y="14999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81" name="Google Shape;17381;p22"/>
              <p:cNvSpPr/>
              <p:nvPr/>
            </p:nvSpPr>
            <p:spPr>
              <a:xfrm>
                <a:off x="67375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82" name="Google Shape;17382;p22"/>
              <p:cNvSpPr/>
              <p:nvPr/>
            </p:nvSpPr>
            <p:spPr>
              <a:xfrm>
                <a:off x="6796775" y="16767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667"/>
                      <a:pt x="201" y="868"/>
                      <a:pt x="434" y="868"/>
                    </a:cubicBezTo>
                    <a:cubicBezTo>
                      <a:pt x="668" y="868"/>
                      <a:pt x="868" y="667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83" name="Google Shape;17383;p22"/>
              <p:cNvSpPr/>
              <p:nvPr/>
            </p:nvSpPr>
            <p:spPr>
              <a:xfrm>
                <a:off x="6737575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0"/>
                      <a:pt x="0" y="434"/>
                    </a:cubicBezTo>
                    <a:cubicBezTo>
                      <a:pt x="0" y="667"/>
                      <a:pt x="201" y="868"/>
                      <a:pt x="434" y="868"/>
                    </a:cubicBezTo>
                    <a:cubicBezTo>
                      <a:pt x="668" y="868"/>
                      <a:pt x="868" y="667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84" name="Google Shape;17384;p22"/>
              <p:cNvSpPr/>
              <p:nvPr/>
            </p:nvSpPr>
            <p:spPr>
              <a:xfrm>
                <a:off x="6766750" y="1632563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701" y="868"/>
                      <a:pt x="902" y="668"/>
                      <a:pt x="902" y="434"/>
                    </a:cubicBezTo>
                    <a:cubicBezTo>
                      <a:pt x="902" y="201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85" name="Google Shape;17385;p22"/>
              <p:cNvSpPr/>
              <p:nvPr/>
            </p:nvSpPr>
            <p:spPr>
              <a:xfrm>
                <a:off x="6796775" y="15883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86" name="Google Shape;17386;p22"/>
              <p:cNvSpPr/>
              <p:nvPr/>
            </p:nvSpPr>
            <p:spPr>
              <a:xfrm>
                <a:off x="67375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87" name="Google Shape;17387;p22"/>
              <p:cNvSpPr/>
              <p:nvPr/>
            </p:nvSpPr>
            <p:spPr>
              <a:xfrm>
                <a:off x="67375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88" name="Google Shape;17388;p22"/>
              <p:cNvSpPr/>
              <p:nvPr/>
            </p:nvSpPr>
            <p:spPr>
              <a:xfrm>
                <a:off x="66783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89" name="Google Shape;17389;p22"/>
              <p:cNvSpPr/>
              <p:nvPr/>
            </p:nvSpPr>
            <p:spPr>
              <a:xfrm>
                <a:off x="67375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90" name="Google Shape;17390;p22"/>
              <p:cNvSpPr/>
              <p:nvPr/>
            </p:nvSpPr>
            <p:spPr>
              <a:xfrm>
                <a:off x="66783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91" name="Google Shape;17391;p22"/>
              <p:cNvSpPr/>
              <p:nvPr/>
            </p:nvSpPr>
            <p:spPr>
              <a:xfrm>
                <a:off x="6707550" y="1544163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68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92" name="Google Shape;17392;p22"/>
              <p:cNvSpPr/>
              <p:nvPr/>
            </p:nvSpPr>
            <p:spPr>
              <a:xfrm>
                <a:off x="67375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93" name="Google Shape;17393;p22"/>
              <p:cNvSpPr/>
              <p:nvPr/>
            </p:nvSpPr>
            <p:spPr>
              <a:xfrm>
                <a:off x="66783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94" name="Google Shape;17394;p22"/>
              <p:cNvSpPr/>
              <p:nvPr/>
            </p:nvSpPr>
            <p:spPr>
              <a:xfrm>
                <a:off x="6737575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0"/>
                      <a:pt x="0" y="434"/>
                    </a:cubicBezTo>
                    <a:cubicBezTo>
                      <a:pt x="0" y="667"/>
                      <a:pt x="201" y="868"/>
                      <a:pt x="434" y="868"/>
                    </a:cubicBezTo>
                    <a:cubicBezTo>
                      <a:pt x="668" y="868"/>
                      <a:pt x="868" y="667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95" name="Google Shape;17395;p22"/>
              <p:cNvSpPr/>
              <p:nvPr/>
            </p:nvSpPr>
            <p:spPr>
              <a:xfrm>
                <a:off x="6678375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667" y="868"/>
                      <a:pt x="867" y="667"/>
                      <a:pt x="867" y="434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96" name="Google Shape;17396;p22"/>
              <p:cNvSpPr/>
              <p:nvPr/>
            </p:nvSpPr>
            <p:spPr>
              <a:xfrm>
                <a:off x="6707550" y="1632563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68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97" name="Google Shape;17397;p22"/>
              <p:cNvSpPr/>
              <p:nvPr/>
            </p:nvSpPr>
            <p:spPr>
              <a:xfrm>
                <a:off x="67375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98" name="Google Shape;17398;p22"/>
              <p:cNvSpPr/>
              <p:nvPr/>
            </p:nvSpPr>
            <p:spPr>
              <a:xfrm>
                <a:off x="66783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99" name="Google Shape;17399;p22"/>
              <p:cNvSpPr/>
              <p:nvPr/>
            </p:nvSpPr>
            <p:spPr>
              <a:xfrm>
                <a:off x="66783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00" name="Google Shape;17400;p22"/>
              <p:cNvSpPr/>
              <p:nvPr/>
            </p:nvSpPr>
            <p:spPr>
              <a:xfrm>
                <a:off x="661915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01" name="Google Shape;17401;p22"/>
              <p:cNvSpPr/>
              <p:nvPr/>
            </p:nvSpPr>
            <p:spPr>
              <a:xfrm>
                <a:off x="66783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02" name="Google Shape;17402;p22"/>
              <p:cNvSpPr/>
              <p:nvPr/>
            </p:nvSpPr>
            <p:spPr>
              <a:xfrm>
                <a:off x="66191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03" name="Google Shape;17403;p22"/>
              <p:cNvSpPr/>
              <p:nvPr/>
            </p:nvSpPr>
            <p:spPr>
              <a:xfrm>
                <a:off x="6649175" y="15441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04" name="Google Shape;17404;p22"/>
              <p:cNvSpPr/>
              <p:nvPr/>
            </p:nvSpPr>
            <p:spPr>
              <a:xfrm>
                <a:off x="66783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05" name="Google Shape;17405;p22"/>
              <p:cNvSpPr/>
              <p:nvPr/>
            </p:nvSpPr>
            <p:spPr>
              <a:xfrm>
                <a:off x="661915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06" name="Google Shape;17406;p22"/>
              <p:cNvSpPr/>
              <p:nvPr/>
            </p:nvSpPr>
            <p:spPr>
              <a:xfrm>
                <a:off x="6678375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667" y="868"/>
                      <a:pt x="867" y="667"/>
                      <a:pt x="867" y="434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07" name="Google Shape;17407;p22"/>
              <p:cNvSpPr/>
              <p:nvPr/>
            </p:nvSpPr>
            <p:spPr>
              <a:xfrm>
                <a:off x="6619150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667"/>
                      <a:pt x="201" y="868"/>
                      <a:pt x="434" y="868"/>
                    </a:cubicBezTo>
                    <a:cubicBezTo>
                      <a:pt x="701" y="868"/>
                      <a:pt x="868" y="667"/>
                      <a:pt x="868" y="434"/>
                    </a:cubicBezTo>
                    <a:cubicBezTo>
                      <a:pt x="868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08" name="Google Shape;17408;p22"/>
              <p:cNvSpPr/>
              <p:nvPr/>
            </p:nvSpPr>
            <p:spPr>
              <a:xfrm>
                <a:off x="6649175" y="16325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09" name="Google Shape;17409;p22"/>
              <p:cNvSpPr/>
              <p:nvPr/>
            </p:nvSpPr>
            <p:spPr>
              <a:xfrm>
                <a:off x="66783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10" name="Google Shape;17410;p22"/>
              <p:cNvSpPr/>
              <p:nvPr/>
            </p:nvSpPr>
            <p:spPr>
              <a:xfrm>
                <a:off x="66191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11" name="Google Shape;17411;p22"/>
              <p:cNvSpPr/>
              <p:nvPr/>
            </p:nvSpPr>
            <p:spPr>
              <a:xfrm>
                <a:off x="661915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12" name="Google Shape;17412;p22"/>
              <p:cNvSpPr/>
              <p:nvPr/>
            </p:nvSpPr>
            <p:spPr>
              <a:xfrm>
                <a:off x="6559950" y="14999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13" name="Google Shape;17413;p22"/>
              <p:cNvSpPr/>
              <p:nvPr/>
            </p:nvSpPr>
            <p:spPr>
              <a:xfrm>
                <a:off x="66191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14" name="Google Shape;17414;p22"/>
              <p:cNvSpPr/>
              <p:nvPr/>
            </p:nvSpPr>
            <p:spPr>
              <a:xfrm>
                <a:off x="6559950" y="15883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15" name="Google Shape;17415;p22"/>
              <p:cNvSpPr/>
              <p:nvPr/>
            </p:nvSpPr>
            <p:spPr>
              <a:xfrm>
                <a:off x="6589975" y="15441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16" name="Google Shape;17416;p22"/>
              <p:cNvSpPr/>
              <p:nvPr/>
            </p:nvSpPr>
            <p:spPr>
              <a:xfrm>
                <a:off x="661915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17" name="Google Shape;17417;p22"/>
              <p:cNvSpPr/>
              <p:nvPr/>
            </p:nvSpPr>
            <p:spPr>
              <a:xfrm>
                <a:off x="6559950" y="14999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18" name="Google Shape;17418;p22"/>
              <p:cNvSpPr/>
              <p:nvPr/>
            </p:nvSpPr>
            <p:spPr>
              <a:xfrm>
                <a:off x="6619150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667"/>
                      <a:pt x="201" y="868"/>
                      <a:pt x="434" y="868"/>
                    </a:cubicBezTo>
                    <a:cubicBezTo>
                      <a:pt x="701" y="868"/>
                      <a:pt x="868" y="667"/>
                      <a:pt x="868" y="434"/>
                    </a:cubicBezTo>
                    <a:cubicBezTo>
                      <a:pt x="868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19" name="Google Shape;17419;p22"/>
              <p:cNvSpPr/>
              <p:nvPr/>
            </p:nvSpPr>
            <p:spPr>
              <a:xfrm>
                <a:off x="6559950" y="16767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701" y="868"/>
                      <a:pt x="901" y="667"/>
                      <a:pt x="901" y="434"/>
                    </a:cubicBezTo>
                    <a:cubicBezTo>
                      <a:pt x="901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20" name="Google Shape;17420;p22"/>
              <p:cNvSpPr/>
              <p:nvPr/>
            </p:nvSpPr>
            <p:spPr>
              <a:xfrm>
                <a:off x="6589975" y="16325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21" name="Google Shape;17421;p22"/>
              <p:cNvSpPr/>
              <p:nvPr/>
            </p:nvSpPr>
            <p:spPr>
              <a:xfrm>
                <a:off x="66191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22" name="Google Shape;17422;p22"/>
              <p:cNvSpPr/>
              <p:nvPr/>
            </p:nvSpPr>
            <p:spPr>
              <a:xfrm>
                <a:off x="6559950" y="15883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23" name="Google Shape;17423;p22"/>
              <p:cNvSpPr/>
              <p:nvPr/>
            </p:nvSpPr>
            <p:spPr>
              <a:xfrm>
                <a:off x="6559950" y="14999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24" name="Google Shape;17424;p22"/>
              <p:cNvSpPr/>
              <p:nvPr/>
            </p:nvSpPr>
            <p:spPr>
              <a:xfrm>
                <a:off x="6559950" y="15883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25" name="Google Shape;17425;p22"/>
              <p:cNvSpPr/>
              <p:nvPr/>
            </p:nvSpPr>
            <p:spPr>
              <a:xfrm>
                <a:off x="65015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8" y="668"/>
                      <a:pt x="868" y="434"/>
                    </a:cubicBezTo>
                    <a:cubicBezTo>
                      <a:pt x="868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26" name="Google Shape;17426;p22"/>
              <p:cNvSpPr/>
              <p:nvPr/>
            </p:nvSpPr>
            <p:spPr>
              <a:xfrm>
                <a:off x="6559950" y="14999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27" name="Google Shape;17427;p22"/>
              <p:cNvSpPr/>
              <p:nvPr/>
            </p:nvSpPr>
            <p:spPr>
              <a:xfrm>
                <a:off x="6559950" y="16767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701" y="868"/>
                      <a:pt x="901" y="667"/>
                      <a:pt x="901" y="434"/>
                    </a:cubicBezTo>
                    <a:cubicBezTo>
                      <a:pt x="901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28" name="Google Shape;17428;p22"/>
              <p:cNvSpPr/>
              <p:nvPr/>
            </p:nvSpPr>
            <p:spPr>
              <a:xfrm>
                <a:off x="6501575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667" y="868"/>
                      <a:pt x="868" y="667"/>
                      <a:pt x="868" y="434"/>
                    </a:cubicBezTo>
                    <a:cubicBezTo>
                      <a:pt x="868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29" name="Google Shape;17429;p22"/>
              <p:cNvSpPr/>
              <p:nvPr/>
            </p:nvSpPr>
            <p:spPr>
              <a:xfrm>
                <a:off x="6530750" y="16325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30" name="Google Shape;17430;p22"/>
              <p:cNvSpPr/>
              <p:nvPr/>
            </p:nvSpPr>
            <p:spPr>
              <a:xfrm>
                <a:off x="6559950" y="15883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31" name="Google Shape;17431;p22"/>
              <p:cNvSpPr/>
              <p:nvPr/>
            </p:nvSpPr>
            <p:spPr>
              <a:xfrm>
                <a:off x="65015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8" y="668"/>
                      <a:pt x="868" y="434"/>
                    </a:cubicBezTo>
                    <a:cubicBezTo>
                      <a:pt x="868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32" name="Google Shape;17432;p22"/>
              <p:cNvSpPr/>
              <p:nvPr/>
            </p:nvSpPr>
            <p:spPr>
              <a:xfrm>
                <a:off x="65015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8" y="668"/>
                      <a:pt x="868" y="434"/>
                    </a:cubicBezTo>
                    <a:cubicBezTo>
                      <a:pt x="868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33" name="Google Shape;17433;p22"/>
              <p:cNvSpPr/>
              <p:nvPr/>
            </p:nvSpPr>
            <p:spPr>
              <a:xfrm>
                <a:off x="6442350" y="15883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34" name="Google Shape;17434;p22"/>
              <p:cNvSpPr/>
              <p:nvPr/>
            </p:nvSpPr>
            <p:spPr>
              <a:xfrm>
                <a:off x="6501575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667" y="868"/>
                      <a:pt x="868" y="667"/>
                      <a:pt x="868" y="434"/>
                    </a:cubicBezTo>
                    <a:cubicBezTo>
                      <a:pt x="868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35" name="Google Shape;17435;p22"/>
              <p:cNvSpPr/>
              <p:nvPr/>
            </p:nvSpPr>
            <p:spPr>
              <a:xfrm>
                <a:off x="6442350" y="16767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667"/>
                      <a:pt x="201" y="868"/>
                      <a:pt x="435" y="868"/>
                    </a:cubicBezTo>
                    <a:cubicBezTo>
                      <a:pt x="668" y="868"/>
                      <a:pt x="868" y="667"/>
                      <a:pt x="868" y="434"/>
                    </a:cubicBezTo>
                    <a:cubicBezTo>
                      <a:pt x="868" y="200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36" name="Google Shape;17436;p22"/>
              <p:cNvSpPr/>
              <p:nvPr/>
            </p:nvSpPr>
            <p:spPr>
              <a:xfrm>
                <a:off x="6471550" y="16325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37" name="Google Shape;17437;p22"/>
              <p:cNvSpPr/>
              <p:nvPr/>
            </p:nvSpPr>
            <p:spPr>
              <a:xfrm>
                <a:off x="65015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8" y="668"/>
                      <a:pt x="868" y="434"/>
                    </a:cubicBezTo>
                    <a:cubicBezTo>
                      <a:pt x="868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38" name="Google Shape;17438;p22"/>
              <p:cNvSpPr/>
              <p:nvPr/>
            </p:nvSpPr>
            <p:spPr>
              <a:xfrm>
                <a:off x="6442350" y="15883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39" name="Google Shape;17439;p22"/>
              <p:cNvSpPr/>
              <p:nvPr/>
            </p:nvSpPr>
            <p:spPr>
              <a:xfrm>
                <a:off x="6442350" y="15883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40" name="Google Shape;17440;p22"/>
              <p:cNvSpPr/>
              <p:nvPr/>
            </p:nvSpPr>
            <p:spPr>
              <a:xfrm>
                <a:off x="63831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41" name="Google Shape;17441;p22"/>
              <p:cNvSpPr/>
              <p:nvPr/>
            </p:nvSpPr>
            <p:spPr>
              <a:xfrm>
                <a:off x="6442350" y="16767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667"/>
                      <a:pt x="201" y="868"/>
                      <a:pt x="435" y="868"/>
                    </a:cubicBezTo>
                    <a:cubicBezTo>
                      <a:pt x="668" y="868"/>
                      <a:pt x="868" y="667"/>
                      <a:pt x="868" y="434"/>
                    </a:cubicBezTo>
                    <a:cubicBezTo>
                      <a:pt x="868" y="200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42" name="Google Shape;17442;p22"/>
              <p:cNvSpPr/>
              <p:nvPr/>
            </p:nvSpPr>
            <p:spPr>
              <a:xfrm>
                <a:off x="6383150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667"/>
                      <a:pt x="201" y="868"/>
                      <a:pt x="434" y="868"/>
                    </a:cubicBezTo>
                    <a:cubicBezTo>
                      <a:pt x="668" y="868"/>
                      <a:pt x="868" y="667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43" name="Google Shape;17443;p22"/>
              <p:cNvSpPr/>
              <p:nvPr/>
            </p:nvSpPr>
            <p:spPr>
              <a:xfrm>
                <a:off x="6412350" y="16325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44" name="Google Shape;17444;p22"/>
              <p:cNvSpPr/>
              <p:nvPr/>
            </p:nvSpPr>
            <p:spPr>
              <a:xfrm>
                <a:off x="6442350" y="15883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45" name="Google Shape;17445;p22"/>
              <p:cNvSpPr/>
              <p:nvPr/>
            </p:nvSpPr>
            <p:spPr>
              <a:xfrm>
                <a:off x="63831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46" name="Google Shape;17446;p22"/>
              <p:cNvSpPr/>
              <p:nvPr/>
            </p:nvSpPr>
            <p:spPr>
              <a:xfrm>
                <a:off x="63831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47" name="Google Shape;17447;p22"/>
              <p:cNvSpPr/>
              <p:nvPr/>
            </p:nvSpPr>
            <p:spPr>
              <a:xfrm>
                <a:off x="63239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8" y="668"/>
                      <a:pt x="868" y="434"/>
                    </a:cubicBezTo>
                    <a:cubicBezTo>
                      <a:pt x="868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48" name="Google Shape;17448;p22"/>
              <p:cNvSpPr/>
              <p:nvPr/>
            </p:nvSpPr>
            <p:spPr>
              <a:xfrm>
                <a:off x="6383150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667"/>
                      <a:pt x="201" y="868"/>
                      <a:pt x="434" y="868"/>
                    </a:cubicBezTo>
                    <a:cubicBezTo>
                      <a:pt x="668" y="868"/>
                      <a:pt x="868" y="667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49" name="Google Shape;17449;p22"/>
              <p:cNvSpPr/>
              <p:nvPr/>
            </p:nvSpPr>
            <p:spPr>
              <a:xfrm>
                <a:off x="6323950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667" y="868"/>
                      <a:pt x="868" y="667"/>
                      <a:pt x="868" y="434"/>
                    </a:cubicBezTo>
                    <a:cubicBezTo>
                      <a:pt x="868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50" name="Google Shape;17450;p22"/>
              <p:cNvSpPr/>
              <p:nvPr/>
            </p:nvSpPr>
            <p:spPr>
              <a:xfrm>
                <a:off x="6353125" y="1632563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68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51" name="Google Shape;17451;p22"/>
              <p:cNvSpPr/>
              <p:nvPr/>
            </p:nvSpPr>
            <p:spPr>
              <a:xfrm>
                <a:off x="63831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52" name="Google Shape;17452;p22"/>
              <p:cNvSpPr/>
              <p:nvPr/>
            </p:nvSpPr>
            <p:spPr>
              <a:xfrm>
                <a:off x="63239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8" y="668"/>
                      <a:pt x="868" y="434"/>
                    </a:cubicBezTo>
                    <a:cubicBezTo>
                      <a:pt x="868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53" name="Google Shape;17453;p22"/>
            <p:cNvGrpSpPr/>
            <p:nvPr/>
          </p:nvGrpSpPr>
          <p:grpSpPr>
            <a:xfrm>
              <a:off x="5350843" y="-268677"/>
              <a:ext cx="1157540" cy="757762"/>
              <a:chOff x="6323950" y="1278138"/>
              <a:chExt cx="642150" cy="420325"/>
            </a:xfrm>
          </p:grpSpPr>
          <p:sp>
            <p:nvSpPr>
              <p:cNvPr id="17454" name="Google Shape;17454;p22"/>
              <p:cNvSpPr/>
              <p:nvPr/>
            </p:nvSpPr>
            <p:spPr>
              <a:xfrm>
                <a:off x="6353125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68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68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55" name="Google Shape;17455;p22"/>
              <p:cNvSpPr/>
              <p:nvPr/>
            </p:nvSpPr>
            <p:spPr>
              <a:xfrm>
                <a:off x="6412350" y="1454938"/>
                <a:ext cx="225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56" name="Google Shape;17456;p22"/>
              <p:cNvSpPr/>
              <p:nvPr/>
            </p:nvSpPr>
            <p:spPr>
              <a:xfrm>
                <a:off x="638315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57" name="Google Shape;17457;p22"/>
              <p:cNvSpPr/>
              <p:nvPr/>
            </p:nvSpPr>
            <p:spPr>
              <a:xfrm>
                <a:off x="6353125" y="1544163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68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58" name="Google Shape;17458;p22"/>
              <p:cNvSpPr/>
              <p:nvPr/>
            </p:nvSpPr>
            <p:spPr>
              <a:xfrm>
                <a:off x="6412350" y="15441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59" name="Google Shape;17459;p22"/>
              <p:cNvSpPr/>
              <p:nvPr/>
            </p:nvSpPr>
            <p:spPr>
              <a:xfrm>
                <a:off x="6353125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68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60" name="Google Shape;17460;p22"/>
              <p:cNvSpPr/>
              <p:nvPr/>
            </p:nvSpPr>
            <p:spPr>
              <a:xfrm>
                <a:off x="6412350" y="1366538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61" name="Google Shape;17461;p22"/>
              <p:cNvSpPr/>
              <p:nvPr/>
            </p:nvSpPr>
            <p:spPr>
              <a:xfrm>
                <a:off x="6383150" y="14107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62" name="Google Shape;17462;p22"/>
              <p:cNvSpPr/>
              <p:nvPr/>
            </p:nvSpPr>
            <p:spPr>
              <a:xfrm>
                <a:off x="6353125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68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68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63" name="Google Shape;17463;p22"/>
              <p:cNvSpPr/>
              <p:nvPr/>
            </p:nvSpPr>
            <p:spPr>
              <a:xfrm>
                <a:off x="6412350" y="1454938"/>
                <a:ext cx="225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64" name="Google Shape;17464;p22"/>
              <p:cNvSpPr/>
              <p:nvPr/>
            </p:nvSpPr>
            <p:spPr>
              <a:xfrm>
                <a:off x="6353125" y="12781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68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65" name="Google Shape;17465;p22"/>
              <p:cNvSpPr/>
              <p:nvPr/>
            </p:nvSpPr>
            <p:spPr>
              <a:xfrm>
                <a:off x="6412350" y="1278138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66" name="Google Shape;17466;p22"/>
              <p:cNvSpPr/>
              <p:nvPr/>
            </p:nvSpPr>
            <p:spPr>
              <a:xfrm>
                <a:off x="6383150" y="13223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67" name="Google Shape;17467;p22"/>
              <p:cNvSpPr/>
              <p:nvPr/>
            </p:nvSpPr>
            <p:spPr>
              <a:xfrm>
                <a:off x="6353125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68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68" name="Google Shape;17468;p22"/>
              <p:cNvSpPr/>
              <p:nvPr/>
            </p:nvSpPr>
            <p:spPr>
              <a:xfrm>
                <a:off x="6412350" y="1366538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69" name="Google Shape;17469;p22"/>
              <p:cNvSpPr/>
              <p:nvPr/>
            </p:nvSpPr>
            <p:spPr>
              <a:xfrm>
                <a:off x="6412350" y="1454938"/>
                <a:ext cx="225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70" name="Google Shape;17470;p22"/>
              <p:cNvSpPr/>
              <p:nvPr/>
            </p:nvSpPr>
            <p:spPr>
              <a:xfrm>
                <a:off x="6471550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0" y="200"/>
                      <a:pt x="0" y="467"/>
                    </a:cubicBezTo>
                    <a:cubicBezTo>
                      <a:pt x="0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71" name="Google Shape;17471;p22"/>
              <p:cNvSpPr/>
              <p:nvPr/>
            </p:nvSpPr>
            <p:spPr>
              <a:xfrm>
                <a:off x="6442350" y="14999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72" name="Google Shape;17472;p22"/>
              <p:cNvSpPr/>
              <p:nvPr/>
            </p:nvSpPr>
            <p:spPr>
              <a:xfrm>
                <a:off x="6412350" y="15441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73" name="Google Shape;17473;p22"/>
              <p:cNvSpPr/>
              <p:nvPr/>
            </p:nvSpPr>
            <p:spPr>
              <a:xfrm>
                <a:off x="6471550" y="15441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74" name="Google Shape;17474;p22"/>
              <p:cNvSpPr/>
              <p:nvPr/>
            </p:nvSpPr>
            <p:spPr>
              <a:xfrm>
                <a:off x="6412350" y="1366538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75" name="Google Shape;17475;p22"/>
              <p:cNvSpPr/>
              <p:nvPr/>
            </p:nvSpPr>
            <p:spPr>
              <a:xfrm>
                <a:off x="6471550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76" name="Google Shape;17476;p22"/>
              <p:cNvSpPr/>
              <p:nvPr/>
            </p:nvSpPr>
            <p:spPr>
              <a:xfrm>
                <a:off x="6442350" y="1410738"/>
                <a:ext cx="217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901" extrusionOk="0">
                    <a:moveTo>
                      <a:pt x="435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701"/>
                      <a:pt x="201" y="901"/>
                      <a:pt x="435" y="901"/>
                    </a:cubicBezTo>
                    <a:cubicBezTo>
                      <a:pt x="668" y="901"/>
                      <a:pt x="868" y="701"/>
                      <a:pt x="868" y="434"/>
                    </a:cubicBezTo>
                    <a:cubicBezTo>
                      <a:pt x="868" y="200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77" name="Google Shape;17477;p22"/>
              <p:cNvSpPr/>
              <p:nvPr/>
            </p:nvSpPr>
            <p:spPr>
              <a:xfrm>
                <a:off x="6412350" y="1454938"/>
                <a:ext cx="225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78" name="Google Shape;17478;p22"/>
              <p:cNvSpPr/>
              <p:nvPr/>
            </p:nvSpPr>
            <p:spPr>
              <a:xfrm>
                <a:off x="6471550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0" y="200"/>
                      <a:pt x="0" y="467"/>
                    </a:cubicBezTo>
                    <a:cubicBezTo>
                      <a:pt x="0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79" name="Google Shape;17479;p22"/>
              <p:cNvSpPr/>
              <p:nvPr/>
            </p:nvSpPr>
            <p:spPr>
              <a:xfrm>
                <a:off x="6412350" y="1278138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0" name="Google Shape;17480;p22"/>
              <p:cNvSpPr/>
              <p:nvPr/>
            </p:nvSpPr>
            <p:spPr>
              <a:xfrm>
                <a:off x="6471550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1" name="Google Shape;17481;p22"/>
              <p:cNvSpPr/>
              <p:nvPr/>
            </p:nvSpPr>
            <p:spPr>
              <a:xfrm>
                <a:off x="6442350" y="13223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2" name="Google Shape;17482;p22"/>
              <p:cNvSpPr/>
              <p:nvPr/>
            </p:nvSpPr>
            <p:spPr>
              <a:xfrm>
                <a:off x="6412350" y="1366538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3" name="Google Shape;17483;p22"/>
              <p:cNvSpPr/>
              <p:nvPr/>
            </p:nvSpPr>
            <p:spPr>
              <a:xfrm>
                <a:off x="6471550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4" name="Google Shape;17484;p22"/>
              <p:cNvSpPr/>
              <p:nvPr/>
            </p:nvSpPr>
            <p:spPr>
              <a:xfrm>
                <a:off x="6471550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0" y="200"/>
                      <a:pt x="0" y="467"/>
                    </a:cubicBezTo>
                    <a:cubicBezTo>
                      <a:pt x="0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5" name="Google Shape;17485;p22"/>
              <p:cNvSpPr/>
              <p:nvPr/>
            </p:nvSpPr>
            <p:spPr>
              <a:xfrm>
                <a:off x="6530750" y="1454938"/>
                <a:ext cx="217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6" name="Google Shape;17486;p22"/>
              <p:cNvSpPr/>
              <p:nvPr/>
            </p:nvSpPr>
            <p:spPr>
              <a:xfrm>
                <a:off x="65015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8" y="668"/>
                      <a:pt x="868" y="434"/>
                    </a:cubicBezTo>
                    <a:cubicBezTo>
                      <a:pt x="868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7" name="Google Shape;17487;p22"/>
              <p:cNvSpPr/>
              <p:nvPr/>
            </p:nvSpPr>
            <p:spPr>
              <a:xfrm>
                <a:off x="6471550" y="15441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8" name="Google Shape;17488;p22"/>
              <p:cNvSpPr/>
              <p:nvPr/>
            </p:nvSpPr>
            <p:spPr>
              <a:xfrm>
                <a:off x="6530750" y="15441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9" name="Google Shape;17489;p22"/>
              <p:cNvSpPr/>
              <p:nvPr/>
            </p:nvSpPr>
            <p:spPr>
              <a:xfrm>
                <a:off x="6471550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0" name="Google Shape;17490;p22"/>
              <p:cNvSpPr/>
              <p:nvPr/>
            </p:nvSpPr>
            <p:spPr>
              <a:xfrm>
                <a:off x="6530750" y="13665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1" name="Google Shape;17491;p22"/>
              <p:cNvSpPr/>
              <p:nvPr/>
            </p:nvSpPr>
            <p:spPr>
              <a:xfrm>
                <a:off x="6501575" y="14107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667" y="901"/>
                      <a:pt x="868" y="701"/>
                      <a:pt x="868" y="434"/>
                    </a:cubicBezTo>
                    <a:cubicBezTo>
                      <a:pt x="868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2" name="Google Shape;17492;p22"/>
              <p:cNvSpPr/>
              <p:nvPr/>
            </p:nvSpPr>
            <p:spPr>
              <a:xfrm>
                <a:off x="6471550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0" y="200"/>
                      <a:pt x="0" y="467"/>
                    </a:cubicBezTo>
                    <a:cubicBezTo>
                      <a:pt x="0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3" name="Google Shape;17493;p22"/>
              <p:cNvSpPr/>
              <p:nvPr/>
            </p:nvSpPr>
            <p:spPr>
              <a:xfrm>
                <a:off x="6530750" y="1454938"/>
                <a:ext cx="217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4" name="Google Shape;17494;p22"/>
              <p:cNvSpPr/>
              <p:nvPr/>
            </p:nvSpPr>
            <p:spPr>
              <a:xfrm>
                <a:off x="6471550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5" name="Google Shape;17495;p22"/>
              <p:cNvSpPr/>
              <p:nvPr/>
            </p:nvSpPr>
            <p:spPr>
              <a:xfrm>
                <a:off x="6530750" y="12781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6" name="Google Shape;17496;p22"/>
              <p:cNvSpPr/>
              <p:nvPr/>
            </p:nvSpPr>
            <p:spPr>
              <a:xfrm>
                <a:off x="6501575" y="13223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8" y="668"/>
                      <a:pt x="868" y="434"/>
                    </a:cubicBezTo>
                    <a:cubicBezTo>
                      <a:pt x="868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7" name="Google Shape;17497;p22"/>
              <p:cNvSpPr/>
              <p:nvPr/>
            </p:nvSpPr>
            <p:spPr>
              <a:xfrm>
                <a:off x="6471550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8" name="Google Shape;17498;p22"/>
              <p:cNvSpPr/>
              <p:nvPr/>
            </p:nvSpPr>
            <p:spPr>
              <a:xfrm>
                <a:off x="6530750" y="13665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9" name="Google Shape;17499;p22"/>
              <p:cNvSpPr/>
              <p:nvPr/>
            </p:nvSpPr>
            <p:spPr>
              <a:xfrm>
                <a:off x="6530750" y="1454938"/>
                <a:ext cx="217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0" name="Google Shape;17500;p22"/>
              <p:cNvSpPr/>
              <p:nvPr/>
            </p:nvSpPr>
            <p:spPr>
              <a:xfrm>
                <a:off x="65899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667" y="901"/>
                      <a:pt x="867" y="701"/>
                      <a:pt x="867" y="467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1" name="Google Shape;17501;p22"/>
              <p:cNvSpPr/>
              <p:nvPr/>
            </p:nvSpPr>
            <p:spPr>
              <a:xfrm>
                <a:off x="6530750" y="15441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2" name="Google Shape;17502;p22"/>
              <p:cNvSpPr/>
              <p:nvPr/>
            </p:nvSpPr>
            <p:spPr>
              <a:xfrm>
                <a:off x="6530750" y="13665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3" name="Google Shape;17503;p22"/>
              <p:cNvSpPr/>
              <p:nvPr/>
            </p:nvSpPr>
            <p:spPr>
              <a:xfrm>
                <a:off x="65899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667" y="868"/>
                      <a:pt x="867" y="701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4" name="Google Shape;17504;p22"/>
              <p:cNvSpPr/>
              <p:nvPr/>
            </p:nvSpPr>
            <p:spPr>
              <a:xfrm>
                <a:off x="6559950" y="1410738"/>
                <a:ext cx="225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701" y="901"/>
                      <a:pt x="901" y="701"/>
                      <a:pt x="901" y="434"/>
                    </a:cubicBezTo>
                    <a:cubicBezTo>
                      <a:pt x="901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5" name="Google Shape;17505;p22"/>
              <p:cNvSpPr/>
              <p:nvPr/>
            </p:nvSpPr>
            <p:spPr>
              <a:xfrm>
                <a:off x="6530750" y="1454938"/>
                <a:ext cx="217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6" name="Google Shape;17506;p22"/>
              <p:cNvSpPr/>
              <p:nvPr/>
            </p:nvSpPr>
            <p:spPr>
              <a:xfrm>
                <a:off x="65899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667" y="901"/>
                      <a:pt x="867" y="701"/>
                      <a:pt x="867" y="467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7" name="Google Shape;17507;p22"/>
              <p:cNvSpPr/>
              <p:nvPr/>
            </p:nvSpPr>
            <p:spPr>
              <a:xfrm>
                <a:off x="6530750" y="12781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8" name="Google Shape;17508;p22"/>
              <p:cNvSpPr/>
              <p:nvPr/>
            </p:nvSpPr>
            <p:spPr>
              <a:xfrm>
                <a:off x="6589975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9" name="Google Shape;17509;p22"/>
              <p:cNvSpPr/>
              <p:nvPr/>
            </p:nvSpPr>
            <p:spPr>
              <a:xfrm>
                <a:off x="6559950" y="1322338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0" name="Google Shape;17510;p22"/>
              <p:cNvSpPr/>
              <p:nvPr/>
            </p:nvSpPr>
            <p:spPr>
              <a:xfrm>
                <a:off x="6530750" y="13665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1" name="Google Shape;17511;p22"/>
              <p:cNvSpPr/>
              <p:nvPr/>
            </p:nvSpPr>
            <p:spPr>
              <a:xfrm>
                <a:off x="65899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667" y="868"/>
                      <a:pt x="867" y="701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2" name="Google Shape;17512;p22"/>
              <p:cNvSpPr/>
              <p:nvPr/>
            </p:nvSpPr>
            <p:spPr>
              <a:xfrm>
                <a:off x="65899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667" y="901"/>
                      <a:pt x="867" y="701"/>
                      <a:pt x="867" y="467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3" name="Google Shape;17513;p22"/>
              <p:cNvSpPr/>
              <p:nvPr/>
            </p:nvSpPr>
            <p:spPr>
              <a:xfrm>
                <a:off x="66491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4" name="Google Shape;17514;p22"/>
              <p:cNvSpPr/>
              <p:nvPr/>
            </p:nvSpPr>
            <p:spPr>
              <a:xfrm>
                <a:off x="65899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667" y="868"/>
                      <a:pt x="867" y="701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5" name="Google Shape;17515;p22"/>
              <p:cNvSpPr/>
              <p:nvPr/>
            </p:nvSpPr>
            <p:spPr>
              <a:xfrm>
                <a:off x="66491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6" name="Google Shape;17516;p22"/>
              <p:cNvSpPr/>
              <p:nvPr/>
            </p:nvSpPr>
            <p:spPr>
              <a:xfrm>
                <a:off x="6619150" y="14107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701" y="901"/>
                      <a:pt x="868" y="701"/>
                      <a:pt x="868" y="434"/>
                    </a:cubicBezTo>
                    <a:cubicBezTo>
                      <a:pt x="868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7" name="Google Shape;17517;p22"/>
              <p:cNvSpPr/>
              <p:nvPr/>
            </p:nvSpPr>
            <p:spPr>
              <a:xfrm>
                <a:off x="65899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667" y="901"/>
                      <a:pt x="867" y="701"/>
                      <a:pt x="867" y="467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8" name="Google Shape;17518;p22"/>
              <p:cNvSpPr/>
              <p:nvPr/>
            </p:nvSpPr>
            <p:spPr>
              <a:xfrm>
                <a:off x="66491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9" name="Google Shape;17519;p22"/>
              <p:cNvSpPr/>
              <p:nvPr/>
            </p:nvSpPr>
            <p:spPr>
              <a:xfrm>
                <a:off x="6589975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0" name="Google Shape;17520;p22"/>
              <p:cNvSpPr/>
              <p:nvPr/>
            </p:nvSpPr>
            <p:spPr>
              <a:xfrm>
                <a:off x="6649175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1" name="Google Shape;17521;p22"/>
              <p:cNvSpPr/>
              <p:nvPr/>
            </p:nvSpPr>
            <p:spPr>
              <a:xfrm>
                <a:off x="6619150" y="13223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2" name="Google Shape;17522;p22"/>
              <p:cNvSpPr/>
              <p:nvPr/>
            </p:nvSpPr>
            <p:spPr>
              <a:xfrm>
                <a:off x="65899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667" y="868"/>
                      <a:pt x="867" y="701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3" name="Google Shape;17523;p22"/>
              <p:cNvSpPr/>
              <p:nvPr/>
            </p:nvSpPr>
            <p:spPr>
              <a:xfrm>
                <a:off x="66491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4" name="Google Shape;17524;p22"/>
              <p:cNvSpPr/>
              <p:nvPr/>
            </p:nvSpPr>
            <p:spPr>
              <a:xfrm>
                <a:off x="66491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5" name="Google Shape;17525;p22"/>
              <p:cNvSpPr/>
              <p:nvPr/>
            </p:nvSpPr>
            <p:spPr>
              <a:xfrm>
                <a:off x="6707550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68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68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6" name="Google Shape;17526;p22"/>
              <p:cNvSpPr/>
              <p:nvPr/>
            </p:nvSpPr>
            <p:spPr>
              <a:xfrm>
                <a:off x="66491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7" name="Google Shape;17527;p22"/>
              <p:cNvSpPr/>
              <p:nvPr/>
            </p:nvSpPr>
            <p:spPr>
              <a:xfrm>
                <a:off x="6707550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68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8" name="Google Shape;17528;p22"/>
              <p:cNvSpPr/>
              <p:nvPr/>
            </p:nvSpPr>
            <p:spPr>
              <a:xfrm>
                <a:off x="6678375" y="14107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667" y="901"/>
                      <a:pt x="867" y="701"/>
                      <a:pt x="867" y="434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9" name="Google Shape;17529;p22"/>
              <p:cNvSpPr/>
              <p:nvPr/>
            </p:nvSpPr>
            <p:spPr>
              <a:xfrm>
                <a:off x="66491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30" name="Google Shape;17530;p22"/>
              <p:cNvSpPr/>
              <p:nvPr/>
            </p:nvSpPr>
            <p:spPr>
              <a:xfrm>
                <a:off x="6707550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68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68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31" name="Google Shape;17531;p22"/>
              <p:cNvSpPr/>
              <p:nvPr/>
            </p:nvSpPr>
            <p:spPr>
              <a:xfrm>
                <a:off x="6649175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32" name="Google Shape;17532;p22"/>
              <p:cNvSpPr/>
              <p:nvPr/>
            </p:nvSpPr>
            <p:spPr>
              <a:xfrm>
                <a:off x="6707550" y="12781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68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33" name="Google Shape;17533;p22"/>
              <p:cNvSpPr/>
              <p:nvPr/>
            </p:nvSpPr>
            <p:spPr>
              <a:xfrm>
                <a:off x="6678375" y="13223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34" name="Google Shape;17534;p22"/>
              <p:cNvSpPr/>
              <p:nvPr/>
            </p:nvSpPr>
            <p:spPr>
              <a:xfrm>
                <a:off x="66491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35" name="Google Shape;17535;p22"/>
              <p:cNvSpPr/>
              <p:nvPr/>
            </p:nvSpPr>
            <p:spPr>
              <a:xfrm>
                <a:off x="6707550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68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36" name="Google Shape;17536;p22"/>
              <p:cNvSpPr/>
              <p:nvPr/>
            </p:nvSpPr>
            <p:spPr>
              <a:xfrm>
                <a:off x="6707550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68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68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37" name="Google Shape;17537;p22"/>
              <p:cNvSpPr/>
              <p:nvPr/>
            </p:nvSpPr>
            <p:spPr>
              <a:xfrm>
                <a:off x="6766750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35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5" y="901"/>
                    </a:cubicBezTo>
                    <a:cubicBezTo>
                      <a:pt x="701" y="901"/>
                      <a:pt x="902" y="701"/>
                      <a:pt x="902" y="467"/>
                    </a:cubicBezTo>
                    <a:cubicBezTo>
                      <a:pt x="902" y="200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38" name="Google Shape;17538;p22"/>
              <p:cNvSpPr/>
              <p:nvPr/>
            </p:nvSpPr>
            <p:spPr>
              <a:xfrm>
                <a:off x="6707550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68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39" name="Google Shape;17539;p22"/>
              <p:cNvSpPr/>
              <p:nvPr/>
            </p:nvSpPr>
            <p:spPr>
              <a:xfrm>
                <a:off x="6766750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5" y="868"/>
                    </a:cubicBezTo>
                    <a:cubicBezTo>
                      <a:pt x="701" y="868"/>
                      <a:pt x="902" y="701"/>
                      <a:pt x="902" y="434"/>
                    </a:cubicBezTo>
                    <a:cubicBezTo>
                      <a:pt x="902" y="201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40" name="Google Shape;17540;p22"/>
              <p:cNvSpPr/>
              <p:nvPr/>
            </p:nvSpPr>
            <p:spPr>
              <a:xfrm>
                <a:off x="6737575" y="14107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0" y="200"/>
                      <a:pt x="0" y="434"/>
                    </a:cubicBezTo>
                    <a:cubicBezTo>
                      <a:pt x="0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41" name="Google Shape;17541;p22"/>
              <p:cNvSpPr/>
              <p:nvPr/>
            </p:nvSpPr>
            <p:spPr>
              <a:xfrm>
                <a:off x="6707550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68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68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42" name="Google Shape;17542;p22"/>
              <p:cNvSpPr/>
              <p:nvPr/>
            </p:nvSpPr>
            <p:spPr>
              <a:xfrm>
                <a:off x="6766750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35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5" y="901"/>
                    </a:cubicBezTo>
                    <a:cubicBezTo>
                      <a:pt x="701" y="901"/>
                      <a:pt x="902" y="701"/>
                      <a:pt x="902" y="467"/>
                    </a:cubicBezTo>
                    <a:cubicBezTo>
                      <a:pt x="902" y="200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43" name="Google Shape;17543;p22"/>
              <p:cNvSpPr/>
              <p:nvPr/>
            </p:nvSpPr>
            <p:spPr>
              <a:xfrm>
                <a:off x="6707550" y="12781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68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44" name="Google Shape;17544;p22"/>
              <p:cNvSpPr/>
              <p:nvPr/>
            </p:nvSpPr>
            <p:spPr>
              <a:xfrm>
                <a:off x="6766750" y="12781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35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701" y="868"/>
                      <a:pt x="902" y="668"/>
                      <a:pt x="902" y="434"/>
                    </a:cubicBezTo>
                    <a:cubicBezTo>
                      <a:pt x="902" y="201"/>
                      <a:pt x="701" y="1"/>
                      <a:pt x="43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45" name="Google Shape;17545;p22"/>
              <p:cNvSpPr/>
              <p:nvPr/>
            </p:nvSpPr>
            <p:spPr>
              <a:xfrm>
                <a:off x="6737575" y="13223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46" name="Google Shape;17546;p22"/>
              <p:cNvSpPr/>
              <p:nvPr/>
            </p:nvSpPr>
            <p:spPr>
              <a:xfrm>
                <a:off x="6707550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68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47" name="Google Shape;17547;p22"/>
              <p:cNvSpPr/>
              <p:nvPr/>
            </p:nvSpPr>
            <p:spPr>
              <a:xfrm>
                <a:off x="6766750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5" y="868"/>
                    </a:cubicBezTo>
                    <a:cubicBezTo>
                      <a:pt x="701" y="868"/>
                      <a:pt x="902" y="701"/>
                      <a:pt x="902" y="434"/>
                    </a:cubicBezTo>
                    <a:cubicBezTo>
                      <a:pt x="902" y="201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48" name="Google Shape;17548;p22"/>
              <p:cNvSpPr/>
              <p:nvPr/>
            </p:nvSpPr>
            <p:spPr>
              <a:xfrm>
                <a:off x="6766750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35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5" y="901"/>
                    </a:cubicBezTo>
                    <a:cubicBezTo>
                      <a:pt x="701" y="901"/>
                      <a:pt x="902" y="701"/>
                      <a:pt x="902" y="467"/>
                    </a:cubicBezTo>
                    <a:cubicBezTo>
                      <a:pt x="902" y="200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49" name="Google Shape;17549;p22"/>
              <p:cNvSpPr/>
              <p:nvPr/>
            </p:nvSpPr>
            <p:spPr>
              <a:xfrm>
                <a:off x="6766750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5" y="868"/>
                    </a:cubicBezTo>
                    <a:cubicBezTo>
                      <a:pt x="701" y="868"/>
                      <a:pt x="902" y="701"/>
                      <a:pt x="902" y="434"/>
                    </a:cubicBezTo>
                    <a:cubicBezTo>
                      <a:pt x="902" y="201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50" name="Google Shape;17550;p22"/>
              <p:cNvSpPr/>
              <p:nvPr/>
            </p:nvSpPr>
            <p:spPr>
              <a:xfrm>
                <a:off x="68259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701" y="868"/>
                      <a:pt x="868" y="701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51" name="Google Shape;17551;p22"/>
              <p:cNvSpPr/>
              <p:nvPr/>
            </p:nvSpPr>
            <p:spPr>
              <a:xfrm>
                <a:off x="6766750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35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5" y="901"/>
                    </a:cubicBezTo>
                    <a:cubicBezTo>
                      <a:pt x="701" y="901"/>
                      <a:pt x="902" y="701"/>
                      <a:pt x="902" y="467"/>
                    </a:cubicBezTo>
                    <a:cubicBezTo>
                      <a:pt x="902" y="200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52" name="Google Shape;17552;p22"/>
              <p:cNvSpPr/>
              <p:nvPr/>
            </p:nvSpPr>
            <p:spPr>
              <a:xfrm>
                <a:off x="6766750" y="12781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35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701" y="868"/>
                      <a:pt x="902" y="668"/>
                      <a:pt x="902" y="434"/>
                    </a:cubicBezTo>
                    <a:cubicBezTo>
                      <a:pt x="902" y="201"/>
                      <a:pt x="701" y="1"/>
                      <a:pt x="43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53" name="Google Shape;17553;p22"/>
              <p:cNvSpPr/>
              <p:nvPr/>
            </p:nvSpPr>
            <p:spPr>
              <a:xfrm>
                <a:off x="6825975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54" name="Google Shape;17554;p22"/>
              <p:cNvSpPr/>
              <p:nvPr/>
            </p:nvSpPr>
            <p:spPr>
              <a:xfrm>
                <a:off x="6796775" y="13223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55" name="Google Shape;17555;p22"/>
              <p:cNvSpPr/>
              <p:nvPr/>
            </p:nvSpPr>
            <p:spPr>
              <a:xfrm>
                <a:off x="6766750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5" y="868"/>
                    </a:cubicBezTo>
                    <a:cubicBezTo>
                      <a:pt x="701" y="868"/>
                      <a:pt x="902" y="701"/>
                      <a:pt x="902" y="434"/>
                    </a:cubicBezTo>
                    <a:cubicBezTo>
                      <a:pt x="902" y="201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56" name="Google Shape;17556;p22"/>
              <p:cNvSpPr/>
              <p:nvPr/>
            </p:nvSpPr>
            <p:spPr>
              <a:xfrm>
                <a:off x="68259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701" y="868"/>
                      <a:pt x="868" y="701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57" name="Google Shape;17557;p22"/>
              <p:cNvSpPr/>
              <p:nvPr/>
            </p:nvSpPr>
            <p:spPr>
              <a:xfrm>
                <a:off x="68259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701" y="868"/>
                      <a:pt x="868" y="701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58" name="Google Shape;17558;p22"/>
              <p:cNvSpPr/>
              <p:nvPr/>
            </p:nvSpPr>
            <p:spPr>
              <a:xfrm>
                <a:off x="68851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59" name="Google Shape;17559;p22"/>
              <p:cNvSpPr/>
              <p:nvPr/>
            </p:nvSpPr>
            <p:spPr>
              <a:xfrm>
                <a:off x="6825975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60" name="Google Shape;17560;p22"/>
              <p:cNvSpPr/>
              <p:nvPr/>
            </p:nvSpPr>
            <p:spPr>
              <a:xfrm>
                <a:off x="6885175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61" name="Google Shape;17561;p22"/>
              <p:cNvSpPr/>
              <p:nvPr/>
            </p:nvSpPr>
            <p:spPr>
              <a:xfrm>
                <a:off x="6856000" y="13223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62" name="Google Shape;17562;p22"/>
              <p:cNvSpPr/>
              <p:nvPr/>
            </p:nvSpPr>
            <p:spPr>
              <a:xfrm>
                <a:off x="68259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701" y="868"/>
                      <a:pt x="868" y="701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63" name="Google Shape;17563;p22"/>
              <p:cNvSpPr/>
              <p:nvPr/>
            </p:nvSpPr>
            <p:spPr>
              <a:xfrm>
                <a:off x="68851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64" name="Google Shape;17564;p22"/>
              <p:cNvSpPr/>
              <p:nvPr/>
            </p:nvSpPr>
            <p:spPr>
              <a:xfrm>
                <a:off x="68851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65" name="Google Shape;17565;p22"/>
              <p:cNvSpPr/>
              <p:nvPr/>
            </p:nvSpPr>
            <p:spPr>
              <a:xfrm>
                <a:off x="6944375" y="13665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5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66" name="Google Shape;17566;p22"/>
              <p:cNvSpPr/>
              <p:nvPr/>
            </p:nvSpPr>
            <p:spPr>
              <a:xfrm>
                <a:off x="6885175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67" name="Google Shape;17567;p22"/>
              <p:cNvSpPr/>
              <p:nvPr/>
            </p:nvSpPr>
            <p:spPr>
              <a:xfrm>
                <a:off x="6944375" y="12781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68" name="Google Shape;17568;p22"/>
              <p:cNvSpPr/>
              <p:nvPr/>
            </p:nvSpPr>
            <p:spPr>
              <a:xfrm>
                <a:off x="6914375" y="1322338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69" name="Google Shape;17569;p22"/>
              <p:cNvSpPr/>
              <p:nvPr/>
            </p:nvSpPr>
            <p:spPr>
              <a:xfrm>
                <a:off x="68851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0" name="Google Shape;17570;p22"/>
              <p:cNvSpPr/>
              <p:nvPr/>
            </p:nvSpPr>
            <p:spPr>
              <a:xfrm>
                <a:off x="6944375" y="13665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5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1" name="Google Shape;17571;p22"/>
              <p:cNvSpPr/>
              <p:nvPr/>
            </p:nvSpPr>
            <p:spPr>
              <a:xfrm>
                <a:off x="6944375" y="13665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5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2" name="Google Shape;17572;p22"/>
              <p:cNvSpPr/>
              <p:nvPr/>
            </p:nvSpPr>
            <p:spPr>
              <a:xfrm>
                <a:off x="6944375" y="12781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3" name="Google Shape;17573;p22"/>
              <p:cNvSpPr/>
              <p:nvPr/>
            </p:nvSpPr>
            <p:spPr>
              <a:xfrm>
                <a:off x="6944375" y="13665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5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4" name="Google Shape;17574;p22"/>
              <p:cNvSpPr/>
              <p:nvPr/>
            </p:nvSpPr>
            <p:spPr>
              <a:xfrm>
                <a:off x="6914375" y="14999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5" name="Google Shape;17575;p22"/>
              <p:cNvSpPr/>
              <p:nvPr/>
            </p:nvSpPr>
            <p:spPr>
              <a:xfrm>
                <a:off x="6944375" y="1454938"/>
                <a:ext cx="217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901" extrusionOk="0">
                    <a:moveTo>
                      <a:pt x="435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5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6" name="Google Shape;17576;p22"/>
              <p:cNvSpPr/>
              <p:nvPr/>
            </p:nvSpPr>
            <p:spPr>
              <a:xfrm>
                <a:off x="6914375" y="1410738"/>
                <a:ext cx="225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1" extrusionOk="0">
                    <a:moveTo>
                      <a:pt x="467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701"/>
                      <a:pt x="200" y="901"/>
                      <a:pt x="467" y="901"/>
                    </a:cubicBezTo>
                    <a:cubicBezTo>
                      <a:pt x="701" y="901"/>
                      <a:pt x="901" y="701"/>
                      <a:pt x="901" y="434"/>
                    </a:cubicBezTo>
                    <a:cubicBezTo>
                      <a:pt x="901" y="200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7" name="Google Shape;17577;p22"/>
              <p:cNvSpPr/>
              <p:nvPr/>
            </p:nvSpPr>
            <p:spPr>
              <a:xfrm>
                <a:off x="6914375" y="15883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8" name="Google Shape;17578;p22"/>
              <p:cNvSpPr/>
              <p:nvPr/>
            </p:nvSpPr>
            <p:spPr>
              <a:xfrm>
                <a:off x="6944375" y="15441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9" name="Google Shape;17579;p22"/>
              <p:cNvSpPr/>
              <p:nvPr/>
            </p:nvSpPr>
            <p:spPr>
              <a:xfrm>
                <a:off x="6914375" y="14999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80" name="Google Shape;17580;p22"/>
              <p:cNvSpPr/>
              <p:nvPr/>
            </p:nvSpPr>
            <p:spPr>
              <a:xfrm>
                <a:off x="6914375" y="16767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67" y="868"/>
                    </a:cubicBezTo>
                    <a:cubicBezTo>
                      <a:pt x="701" y="868"/>
                      <a:pt x="901" y="667"/>
                      <a:pt x="901" y="434"/>
                    </a:cubicBezTo>
                    <a:cubicBezTo>
                      <a:pt x="901" y="200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81" name="Google Shape;17581;p22"/>
              <p:cNvSpPr/>
              <p:nvPr/>
            </p:nvSpPr>
            <p:spPr>
              <a:xfrm>
                <a:off x="6944375" y="16325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82" name="Google Shape;17582;p22"/>
              <p:cNvSpPr/>
              <p:nvPr/>
            </p:nvSpPr>
            <p:spPr>
              <a:xfrm>
                <a:off x="6914375" y="15883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83" name="Google Shape;17583;p22"/>
              <p:cNvSpPr/>
              <p:nvPr/>
            </p:nvSpPr>
            <p:spPr>
              <a:xfrm>
                <a:off x="6914375" y="14999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84" name="Google Shape;17584;p22"/>
              <p:cNvSpPr/>
              <p:nvPr/>
            </p:nvSpPr>
            <p:spPr>
              <a:xfrm>
                <a:off x="685600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85" name="Google Shape;17585;p22"/>
              <p:cNvSpPr/>
              <p:nvPr/>
            </p:nvSpPr>
            <p:spPr>
              <a:xfrm>
                <a:off x="68851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86" name="Google Shape;17586;p22"/>
              <p:cNvSpPr/>
              <p:nvPr/>
            </p:nvSpPr>
            <p:spPr>
              <a:xfrm>
                <a:off x="6914375" y="1410738"/>
                <a:ext cx="225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1" extrusionOk="0">
                    <a:moveTo>
                      <a:pt x="467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701"/>
                      <a:pt x="200" y="901"/>
                      <a:pt x="467" y="901"/>
                    </a:cubicBezTo>
                    <a:cubicBezTo>
                      <a:pt x="701" y="901"/>
                      <a:pt x="901" y="701"/>
                      <a:pt x="901" y="434"/>
                    </a:cubicBezTo>
                    <a:cubicBezTo>
                      <a:pt x="901" y="200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87" name="Google Shape;17587;p22"/>
              <p:cNvSpPr/>
              <p:nvPr/>
            </p:nvSpPr>
            <p:spPr>
              <a:xfrm>
                <a:off x="6856000" y="14107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667" y="901"/>
                      <a:pt x="867" y="701"/>
                      <a:pt x="867" y="434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88" name="Google Shape;17588;p22"/>
              <p:cNvSpPr/>
              <p:nvPr/>
            </p:nvSpPr>
            <p:spPr>
              <a:xfrm>
                <a:off x="6914375" y="15883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89" name="Google Shape;17589;p22"/>
              <p:cNvSpPr/>
              <p:nvPr/>
            </p:nvSpPr>
            <p:spPr>
              <a:xfrm>
                <a:off x="685600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0" name="Google Shape;17590;p22"/>
              <p:cNvSpPr/>
              <p:nvPr/>
            </p:nvSpPr>
            <p:spPr>
              <a:xfrm>
                <a:off x="6885175" y="15441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1" name="Google Shape;17591;p22"/>
              <p:cNvSpPr/>
              <p:nvPr/>
            </p:nvSpPr>
            <p:spPr>
              <a:xfrm>
                <a:off x="6914375" y="14999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2" name="Google Shape;17592;p22"/>
              <p:cNvSpPr/>
              <p:nvPr/>
            </p:nvSpPr>
            <p:spPr>
              <a:xfrm>
                <a:off x="685600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3" name="Google Shape;17593;p22"/>
              <p:cNvSpPr/>
              <p:nvPr/>
            </p:nvSpPr>
            <p:spPr>
              <a:xfrm>
                <a:off x="6914375" y="16767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67" y="868"/>
                    </a:cubicBezTo>
                    <a:cubicBezTo>
                      <a:pt x="701" y="868"/>
                      <a:pt x="901" y="667"/>
                      <a:pt x="901" y="434"/>
                    </a:cubicBezTo>
                    <a:cubicBezTo>
                      <a:pt x="901" y="200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4" name="Google Shape;17594;p22"/>
              <p:cNvSpPr/>
              <p:nvPr/>
            </p:nvSpPr>
            <p:spPr>
              <a:xfrm>
                <a:off x="6856000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667" y="868"/>
                      <a:pt x="867" y="667"/>
                      <a:pt x="867" y="434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5" name="Google Shape;17595;p22"/>
              <p:cNvSpPr/>
              <p:nvPr/>
            </p:nvSpPr>
            <p:spPr>
              <a:xfrm>
                <a:off x="6885175" y="16325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6" name="Google Shape;17596;p22"/>
              <p:cNvSpPr/>
              <p:nvPr/>
            </p:nvSpPr>
            <p:spPr>
              <a:xfrm>
                <a:off x="6914375" y="15883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7" name="Google Shape;17597;p22"/>
              <p:cNvSpPr/>
              <p:nvPr/>
            </p:nvSpPr>
            <p:spPr>
              <a:xfrm>
                <a:off x="685600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8" name="Google Shape;17598;p22"/>
              <p:cNvSpPr/>
              <p:nvPr/>
            </p:nvSpPr>
            <p:spPr>
              <a:xfrm>
                <a:off x="685600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9" name="Google Shape;17599;p22"/>
              <p:cNvSpPr/>
              <p:nvPr/>
            </p:nvSpPr>
            <p:spPr>
              <a:xfrm>
                <a:off x="6796775" y="14999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00" name="Google Shape;17600;p22"/>
              <p:cNvSpPr/>
              <p:nvPr/>
            </p:nvSpPr>
            <p:spPr>
              <a:xfrm>
                <a:off x="68259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701" y="901"/>
                      <a:pt x="868" y="701"/>
                      <a:pt x="868" y="467"/>
                    </a:cubicBezTo>
                    <a:cubicBezTo>
                      <a:pt x="868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01" name="Google Shape;17601;p22"/>
              <p:cNvSpPr/>
              <p:nvPr/>
            </p:nvSpPr>
            <p:spPr>
              <a:xfrm>
                <a:off x="6856000" y="14107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667" y="901"/>
                      <a:pt x="867" y="701"/>
                      <a:pt x="867" y="434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02" name="Google Shape;17602;p22"/>
              <p:cNvSpPr/>
              <p:nvPr/>
            </p:nvSpPr>
            <p:spPr>
              <a:xfrm>
                <a:off x="6796775" y="1410738"/>
                <a:ext cx="217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03" name="Google Shape;17603;p22"/>
              <p:cNvSpPr/>
              <p:nvPr/>
            </p:nvSpPr>
            <p:spPr>
              <a:xfrm>
                <a:off x="685600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04" name="Google Shape;17604;p22"/>
              <p:cNvSpPr/>
              <p:nvPr/>
            </p:nvSpPr>
            <p:spPr>
              <a:xfrm>
                <a:off x="6796775" y="15883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05" name="Google Shape;17605;p22"/>
              <p:cNvSpPr/>
              <p:nvPr/>
            </p:nvSpPr>
            <p:spPr>
              <a:xfrm>
                <a:off x="6825975" y="15441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06" name="Google Shape;17606;p22"/>
              <p:cNvSpPr/>
              <p:nvPr/>
            </p:nvSpPr>
            <p:spPr>
              <a:xfrm>
                <a:off x="685600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07" name="Google Shape;17607;p22"/>
              <p:cNvSpPr/>
              <p:nvPr/>
            </p:nvSpPr>
            <p:spPr>
              <a:xfrm>
                <a:off x="6796775" y="14999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08" name="Google Shape;17608;p22"/>
              <p:cNvSpPr/>
              <p:nvPr/>
            </p:nvSpPr>
            <p:spPr>
              <a:xfrm>
                <a:off x="6856000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667" y="868"/>
                      <a:pt x="867" y="667"/>
                      <a:pt x="867" y="434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09" name="Google Shape;17609;p22"/>
              <p:cNvSpPr/>
              <p:nvPr/>
            </p:nvSpPr>
            <p:spPr>
              <a:xfrm>
                <a:off x="6796775" y="16767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667"/>
                      <a:pt x="201" y="868"/>
                      <a:pt x="434" y="868"/>
                    </a:cubicBezTo>
                    <a:cubicBezTo>
                      <a:pt x="668" y="868"/>
                      <a:pt x="868" y="667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10" name="Google Shape;17610;p22"/>
              <p:cNvSpPr/>
              <p:nvPr/>
            </p:nvSpPr>
            <p:spPr>
              <a:xfrm>
                <a:off x="6825975" y="16325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11" name="Google Shape;17611;p22"/>
              <p:cNvSpPr/>
              <p:nvPr/>
            </p:nvSpPr>
            <p:spPr>
              <a:xfrm>
                <a:off x="685600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12" name="Google Shape;17612;p22"/>
              <p:cNvSpPr/>
              <p:nvPr/>
            </p:nvSpPr>
            <p:spPr>
              <a:xfrm>
                <a:off x="6796775" y="15883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13" name="Google Shape;17613;p22"/>
              <p:cNvSpPr/>
              <p:nvPr/>
            </p:nvSpPr>
            <p:spPr>
              <a:xfrm>
                <a:off x="6796775" y="14999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14" name="Google Shape;17614;p22"/>
              <p:cNvSpPr/>
              <p:nvPr/>
            </p:nvSpPr>
            <p:spPr>
              <a:xfrm>
                <a:off x="67375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15" name="Google Shape;17615;p22"/>
              <p:cNvSpPr/>
              <p:nvPr/>
            </p:nvSpPr>
            <p:spPr>
              <a:xfrm>
                <a:off x="6796775" y="1410738"/>
                <a:ext cx="217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16" name="Google Shape;17616;p22"/>
              <p:cNvSpPr/>
              <p:nvPr/>
            </p:nvSpPr>
            <p:spPr>
              <a:xfrm>
                <a:off x="6796775" y="15883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17" name="Google Shape;17617;p22"/>
              <p:cNvSpPr/>
              <p:nvPr/>
            </p:nvSpPr>
            <p:spPr>
              <a:xfrm>
                <a:off x="67375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18" name="Google Shape;17618;p22"/>
              <p:cNvSpPr/>
              <p:nvPr/>
            </p:nvSpPr>
            <p:spPr>
              <a:xfrm>
                <a:off x="6766750" y="1544163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701" y="868"/>
                      <a:pt x="902" y="668"/>
                      <a:pt x="902" y="434"/>
                    </a:cubicBezTo>
                    <a:cubicBezTo>
                      <a:pt x="902" y="201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19" name="Google Shape;17619;p22"/>
              <p:cNvSpPr/>
              <p:nvPr/>
            </p:nvSpPr>
            <p:spPr>
              <a:xfrm>
                <a:off x="6796775" y="14999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20" name="Google Shape;17620;p22"/>
              <p:cNvSpPr/>
              <p:nvPr/>
            </p:nvSpPr>
            <p:spPr>
              <a:xfrm>
                <a:off x="67375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21" name="Google Shape;17621;p22"/>
              <p:cNvSpPr/>
              <p:nvPr/>
            </p:nvSpPr>
            <p:spPr>
              <a:xfrm>
                <a:off x="6796775" y="16767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667"/>
                      <a:pt x="201" y="868"/>
                      <a:pt x="434" y="868"/>
                    </a:cubicBezTo>
                    <a:cubicBezTo>
                      <a:pt x="668" y="868"/>
                      <a:pt x="868" y="667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22" name="Google Shape;17622;p22"/>
              <p:cNvSpPr/>
              <p:nvPr/>
            </p:nvSpPr>
            <p:spPr>
              <a:xfrm>
                <a:off x="6737575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0"/>
                      <a:pt x="0" y="434"/>
                    </a:cubicBezTo>
                    <a:cubicBezTo>
                      <a:pt x="0" y="667"/>
                      <a:pt x="201" y="868"/>
                      <a:pt x="434" y="868"/>
                    </a:cubicBezTo>
                    <a:cubicBezTo>
                      <a:pt x="668" y="868"/>
                      <a:pt x="868" y="667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23" name="Google Shape;17623;p22"/>
              <p:cNvSpPr/>
              <p:nvPr/>
            </p:nvSpPr>
            <p:spPr>
              <a:xfrm>
                <a:off x="6766750" y="1632563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701" y="868"/>
                      <a:pt x="902" y="668"/>
                      <a:pt x="902" y="434"/>
                    </a:cubicBezTo>
                    <a:cubicBezTo>
                      <a:pt x="902" y="201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24" name="Google Shape;17624;p22"/>
              <p:cNvSpPr/>
              <p:nvPr/>
            </p:nvSpPr>
            <p:spPr>
              <a:xfrm>
                <a:off x="6796775" y="15883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25" name="Google Shape;17625;p22"/>
              <p:cNvSpPr/>
              <p:nvPr/>
            </p:nvSpPr>
            <p:spPr>
              <a:xfrm>
                <a:off x="67375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26" name="Google Shape;17626;p22"/>
              <p:cNvSpPr/>
              <p:nvPr/>
            </p:nvSpPr>
            <p:spPr>
              <a:xfrm>
                <a:off x="67375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27" name="Google Shape;17627;p22"/>
              <p:cNvSpPr/>
              <p:nvPr/>
            </p:nvSpPr>
            <p:spPr>
              <a:xfrm>
                <a:off x="66783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28" name="Google Shape;17628;p22"/>
              <p:cNvSpPr/>
              <p:nvPr/>
            </p:nvSpPr>
            <p:spPr>
              <a:xfrm>
                <a:off x="67375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29" name="Google Shape;17629;p22"/>
              <p:cNvSpPr/>
              <p:nvPr/>
            </p:nvSpPr>
            <p:spPr>
              <a:xfrm>
                <a:off x="66783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30" name="Google Shape;17630;p22"/>
              <p:cNvSpPr/>
              <p:nvPr/>
            </p:nvSpPr>
            <p:spPr>
              <a:xfrm>
                <a:off x="6707550" y="1544163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68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31" name="Google Shape;17631;p22"/>
              <p:cNvSpPr/>
              <p:nvPr/>
            </p:nvSpPr>
            <p:spPr>
              <a:xfrm>
                <a:off x="67375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32" name="Google Shape;17632;p22"/>
              <p:cNvSpPr/>
              <p:nvPr/>
            </p:nvSpPr>
            <p:spPr>
              <a:xfrm>
                <a:off x="66783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33" name="Google Shape;17633;p22"/>
              <p:cNvSpPr/>
              <p:nvPr/>
            </p:nvSpPr>
            <p:spPr>
              <a:xfrm>
                <a:off x="6737575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0"/>
                      <a:pt x="0" y="434"/>
                    </a:cubicBezTo>
                    <a:cubicBezTo>
                      <a:pt x="0" y="667"/>
                      <a:pt x="201" y="868"/>
                      <a:pt x="434" y="868"/>
                    </a:cubicBezTo>
                    <a:cubicBezTo>
                      <a:pt x="668" y="868"/>
                      <a:pt x="868" y="667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34" name="Google Shape;17634;p22"/>
              <p:cNvSpPr/>
              <p:nvPr/>
            </p:nvSpPr>
            <p:spPr>
              <a:xfrm>
                <a:off x="6678375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667" y="868"/>
                      <a:pt x="867" y="667"/>
                      <a:pt x="867" y="434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35" name="Google Shape;17635;p22"/>
              <p:cNvSpPr/>
              <p:nvPr/>
            </p:nvSpPr>
            <p:spPr>
              <a:xfrm>
                <a:off x="6707550" y="1632563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68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36" name="Google Shape;17636;p22"/>
              <p:cNvSpPr/>
              <p:nvPr/>
            </p:nvSpPr>
            <p:spPr>
              <a:xfrm>
                <a:off x="67375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37" name="Google Shape;17637;p22"/>
              <p:cNvSpPr/>
              <p:nvPr/>
            </p:nvSpPr>
            <p:spPr>
              <a:xfrm>
                <a:off x="66783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38" name="Google Shape;17638;p22"/>
              <p:cNvSpPr/>
              <p:nvPr/>
            </p:nvSpPr>
            <p:spPr>
              <a:xfrm>
                <a:off x="66783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39" name="Google Shape;17639;p22"/>
              <p:cNvSpPr/>
              <p:nvPr/>
            </p:nvSpPr>
            <p:spPr>
              <a:xfrm>
                <a:off x="661915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0" name="Google Shape;17640;p22"/>
              <p:cNvSpPr/>
              <p:nvPr/>
            </p:nvSpPr>
            <p:spPr>
              <a:xfrm>
                <a:off x="66783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1" name="Google Shape;17641;p22"/>
              <p:cNvSpPr/>
              <p:nvPr/>
            </p:nvSpPr>
            <p:spPr>
              <a:xfrm>
                <a:off x="66191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2" name="Google Shape;17642;p22"/>
              <p:cNvSpPr/>
              <p:nvPr/>
            </p:nvSpPr>
            <p:spPr>
              <a:xfrm>
                <a:off x="6649175" y="15441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3" name="Google Shape;17643;p22"/>
              <p:cNvSpPr/>
              <p:nvPr/>
            </p:nvSpPr>
            <p:spPr>
              <a:xfrm>
                <a:off x="66783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4" name="Google Shape;17644;p22"/>
              <p:cNvSpPr/>
              <p:nvPr/>
            </p:nvSpPr>
            <p:spPr>
              <a:xfrm>
                <a:off x="661915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5" name="Google Shape;17645;p22"/>
              <p:cNvSpPr/>
              <p:nvPr/>
            </p:nvSpPr>
            <p:spPr>
              <a:xfrm>
                <a:off x="6678375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667" y="868"/>
                      <a:pt x="867" y="667"/>
                      <a:pt x="867" y="434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6" name="Google Shape;17646;p22"/>
              <p:cNvSpPr/>
              <p:nvPr/>
            </p:nvSpPr>
            <p:spPr>
              <a:xfrm>
                <a:off x="6619150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667"/>
                      <a:pt x="201" y="868"/>
                      <a:pt x="434" y="868"/>
                    </a:cubicBezTo>
                    <a:cubicBezTo>
                      <a:pt x="701" y="868"/>
                      <a:pt x="868" y="667"/>
                      <a:pt x="868" y="434"/>
                    </a:cubicBezTo>
                    <a:cubicBezTo>
                      <a:pt x="868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7" name="Google Shape;17647;p22"/>
              <p:cNvSpPr/>
              <p:nvPr/>
            </p:nvSpPr>
            <p:spPr>
              <a:xfrm>
                <a:off x="6649175" y="16325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8" name="Google Shape;17648;p22"/>
              <p:cNvSpPr/>
              <p:nvPr/>
            </p:nvSpPr>
            <p:spPr>
              <a:xfrm>
                <a:off x="66783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9" name="Google Shape;17649;p22"/>
              <p:cNvSpPr/>
              <p:nvPr/>
            </p:nvSpPr>
            <p:spPr>
              <a:xfrm>
                <a:off x="66191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0" name="Google Shape;17650;p22"/>
              <p:cNvSpPr/>
              <p:nvPr/>
            </p:nvSpPr>
            <p:spPr>
              <a:xfrm>
                <a:off x="661915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1" name="Google Shape;17651;p22"/>
              <p:cNvSpPr/>
              <p:nvPr/>
            </p:nvSpPr>
            <p:spPr>
              <a:xfrm>
                <a:off x="6559950" y="14999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2" name="Google Shape;17652;p22"/>
              <p:cNvSpPr/>
              <p:nvPr/>
            </p:nvSpPr>
            <p:spPr>
              <a:xfrm>
                <a:off x="66191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3" name="Google Shape;17653;p22"/>
              <p:cNvSpPr/>
              <p:nvPr/>
            </p:nvSpPr>
            <p:spPr>
              <a:xfrm>
                <a:off x="6559950" y="15883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4" name="Google Shape;17654;p22"/>
              <p:cNvSpPr/>
              <p:nvPr/>
            </p:nvSpPr>
            <p:spPr>
              <a:xfrm>
                <a:off x="6589975" y="15441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5" name="Google Shape;17655;p22"/>
              <p:cNvSpPr/>
              <p:nvPr/>
            </p:nvSpPr>
            <p:spPr>
              <a:xfrm>
                <a:off x="661915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6" name="Google Shape;17656;p22"/>
              <p:cNvSpPr/>
              <p:nvPr/>
            </p:nvSpPr>
            <p:spPr>
              <a:xfrm>
                <a:off x="6559950" y="14999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7" name="Google Shape;17657;p22"/>
              <p:cNvSpPr/>
              <p:nvPr/>
            </p:nvSpPr>
            <p:spPr>
              <a:xfrm>
                <a:off x="6619150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667"/>
                      <a:pt x="201" y="868"/>
                      <a:pt x="434" y="868"/>
                    </a:cubicBezTo>
                    <a:cubicBezTo>
                      <a:pt x="701" y="868"/>
                      <a:pt x="868" y="667"/>
                      <a:pt x="868" y="434"/>
                    </a:cubicBezTo>
                    <a:cubicBezTo>
                      <a:pt x="868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8" name="Google Shape;17658;p22"/>
              <p:cNvSpPr/>
              <p:nvPr/>
            </p:nvSpPr>
            <p:spPr>
              <a:xfrm>
                <a:off x="6559950" y="16767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701" y="868"/>
                      <a:pt x="901" y="667"/>
                      <a:pt x="901" y="434"/>
                    </a:cubicBezTo>
                    <a:cubicBezTo>
                      <a:pt x="901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9" name="Google Shape;17659;p22"/>
              <p:cNvSpPr/>
              <p:nvPr/>
            </p:nvSpPr>
            <p:spPr>
              <a:xfrm>
                <a:off x="6589975" y="16325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0" name="Google Shape;17660;p22"/>
              <p:cNvSpPr/>
              <p:nvPr/>
            </p:nvSpPr>
            <p:spPr>
              <a:xfrm>
                <a:off x="66191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1" name="Google Shape;17661;p22"/>
              <p:cNvSpPr/>
              <p:nvPr/>
            </p:nvSpPr>
            <p:spPr>
              <a:xfrm>
                <a:off x="6559950" y="15883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2" name="Google Shape;17662;p22"/>
              <p:cNvSpPr/>
              <p:nvPr/>
            </p:nvSpPr>
            <p:spPr>
              <a:xfrm>
                <a:off x="6559950" y="14999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3" name="Google Shape;17663;p22"/>
              <p:cNvSpPr/>
              <p:nvPr/>
            </p:nvSpPr>
            <p:spPr>
              <a:xfrm>
                <a:off x="6559950" y="15883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4" name="Google Shape;17664;p22"/>
              <p:cNvSpPr/>
              <p:nvPr/>
            </p:nvSpPr>
            <p:spPr>
              <a:xfrm>
                <a:off x="65015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8" y="668"/>
                      <a:pt x="868" y="434"/>
                    </a:cubicBezTo>
                    <a:cubicBezTo>
                      <a:pt x="868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5" name="Google Shape;17665;p22"/>
              <p:cNvSpPr/>
              <p:nvPr/>
            </p:nvSpPr>
            <p:spPr>
              <a:xfrm>
                <a:off x="6559950" y="14999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6" name="Google Shape;17666;p22"/>
              <p:cNvSpPr/>
              <p:nvPr/>
            </p:nvSpPr>
            <p:spPr>
              <a:xfrm>
                <a:off x="6559950" y="16767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701" y="868"/>
                      <a:pt x="901" y="667"/>
                      <a:pt x="901" y="434"/>
                    </a:cubicBezTo>
                    <a:cubicBezTo>
                      <a:pt x="901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7" name="Google Shape;17667;p22"/>
              <p:cNvSpPr/>
              <p:nvPr/>
            </p:nvSpPr>
            <p:spPr>
              <a:xfrm>
                <a:off x="6501575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667" y="868"/>
                      <a:pt x="868" y="667"/>
                      <a:pt x="868" y="434"/>
                    </a:cubicBezTo>
                    <a:cubicBezTo>
                      <a:pt x="868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8" name="Google Shape;17668;p22"/>
              <p:cNvSpPr/>
              <p:nvPr/>
            </p:nvSpPr>
            <p:spPr>
              <a:xfrm>
                <a:off x="6530750" y="16325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9" name="Google Shape;17669;p22"/>
              <p:cNvSpPr/>
              <p:nvPr/>
            </p:nvSpPr>
            <p:spPr>
              <a:xfrm>
                <a:off x="6559950" y="15883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0" name="Google Shape;17670;p22"/>
              <p:cNvSpPr/>
              <p:nvPr/>
            </p:nvSpPr>
            <p:spPr>
              <a:xfrm>
                <a:off x="65015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8" y="668"/>
                      <a:pt x="868" y="434"/>
                    </a:cubicBezTo>
                    <a:cubicBezTo>
                      <a:pt x="868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1" name="Google Shape;17671;p22"/>
              <p:cNvSpPr/>
              <p:nvPr/>
            </p:nvSpPr>
            <p:spPr>
              <a:xfrm>
                <a:off x="65015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8" y="668"/>
                      <a:pt x="868" y="434"/>
                    </a:cubicBezTo>
                    <a:cubicBezTo>
                      <a:pt x="868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2" name="Google Shape;17672;p22"/>
              <p:cNvSpPr/>
              <p:nvPr/>
            </p:nvSpPr>
            <p:spPr>
              <a:xfrm>
                <a:off x="6442350" y="15883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3" name="Google Shape;17673;p22"/>
              <p:cNvSpPr/>
              <p:nvPr/>
            </p:nvSpPr>
            <p:spPr>
              <a:xfrm>
                <a:off x="6501575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667" y="868"/>
                      <a:pt x="868" y="667"/>
                      <a:pt x="868" y="434"/>
                    </a:cubicBezTo>
                    <a:cubicBezTo>
                      <a:pt x="868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4" name="Google Shape;17674;p22"/>
              <p:cNvSpPr/>
              <p:nvPr/>
            </p:nvSpPr>
            <p:spPr>
              <a:xfrm>
                <a:off x="6442350" y="16767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667"/>
                      <a:pt x="201" y="868"/>
                      <a:pt x="435" y="868"/>
                    </a:cubicBezTo>
                    <a:cubicBezTo>
                      <a:pt x="668" y="868"/>
                      <a:pt x="868" y="667"/>
                      <a:pt x="868" y="434"/>
                    </a:cubicBezTo>
                    <a:cubicBezTo>
                      <a:pt x="868" y="200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5" name="Google Shape;17675;p22"/>
              <p:cNvSpPr/>
              <p:nvPr/>
            </p:nvSpPr>
            <p:spPr>
              <a:xfrm>
                <a:off x="6471550" y="16325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6" name="Google Shape;17676;p22"/>
              <p:cNvSpPr/>
              <p:nvPr/>
            </p:nvSpPr>
            <p:spPr>
              <a:xfrm>
                <a:off x="65015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8" y="668"/>
                      <a:pt x="868" y="434"/>
                    </a:cubicBezTo>
                    <a:cubicBezTo>
                      <a:pt x="868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7" name="Google Shape;17677;p22"/>
              <p:cNvSpPr/>
              <p:nvPr/>
            </p:nvSpPr>
            <p:spPr>
              <a:xfrm>
                <a:off x="6442350" y="15883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8" name="Google Shape;17678;p22"/>
              <p:cNvSpPr/>
              <p:nvPr/>
            </p:nvSpPr>
            <p:spPr>
              <a:xfrm>
                <a:off x="6442350" y="15883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9" name="Google Shape;17679;p22"/>
              <p:cNvSpPr/>
              <p:nvPr/>
            </p:nvSpPr>
            <p:spPr>
              <a:xfrm>
                <a:off x="63831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0" name="Google Shape;17680;p22"/>
              <p:cNvSpPr/>
              <p:nvPr/>
            </p:nvSpPr>
            <p:spPr>
              <a:xfrm>
                <a:off x="6442350" y="16767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667"/>
                      <a:pt x="201" y="868"/>
                      <a:pt x="435" y="868"/>
                    </a:cubicBezTo>
                    <a:cubicBezTo>
                      <a:pt x="668" y="868"/>
                      <a:pt x="868" y="667"/>
                      <a:pt x="868" y="434"/>
                    </a:cubicBezTo>
                    <a:cubicBezTo>
                      <a:pt x="868" y="200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1" name="Google Shape;17681;p22"/>
              <p:cNvSpPr/>
              <p:nvPr/>
            </p:nvSpPr>
            <p:spPr>
              <a:xfrm>
                <a:off x="6383150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667"/>
                      <a:pt x="201" y="868"/>
                      <a:pt x="434" y="868"/>
                    </a:cubicBezTo>
                    <a:cubicBezTo>
                      <a:pt x="668" y="868"/>
                      <a:pt x="868" y="667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2" name="Google Shape;17682;p22"/>
              <p:cNvSpPr/>
              <p:nvPr/>
            </p:nvSpPr>
            <p:spPr>
              <a:xfrm>
                <a:off x="6412350" y="16325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3" name="Google Shape;17683;p22"/>
              <p:cNvSpPr/>
              <p:nvPr/>
            </p:nvSpPr>
            <p:spPr>
              <a:xfrm>
                <a:off x="6442350" y="15883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4" name="Google Shape;17684;p22"/>
              <p:cNvSpPr/>
              <p:nvPr/>
            </p:nvSpPr>
            <p:spPr>
              <a:xfrm>
                <a:off x="63831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5" name="Google Shape;17685;p22"/>
              <p:cNvSpPr/>
              <p:nvPr/>
            </p:nvSpPr>
            <p:spPr>
              <a:xfrm>
                <a:off x="63831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6" name="Google Shape;17686;p22"/>
              <p:cNvSpPr/>
              <p:nvPr/>
            </p:nvSpPr>
            <p:spPr>
              <a:xfrm>
                <a:off x="63239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8" y="668"/>
                      <a:pt x="868" y="434"/>
                    </a:cubicBezTo>
                    <a:cubicBezTo>
                      <a:pt x="868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7" name="Google Shape;17687;p22"/>
              <p:cNvSpPr/>
              <p:nvPr/>
            </p:nvSpPr>
            <p:spPr>
              <a:xfrm>
                <a:off x="6383150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667"/>
                      <a:pt x="201" y="868"/>
                      <a:pt x="434" y="868"/>
                    </a:cubicBezTo>
                    <a:cubicBezTo>
                      <a:pt x="668" y="868"/>
                      <a:pt x="868" y="667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8" name="Google Shape;17688;p22"/>
              <p:cNvSpPr/>
              <p:nvPr/>
            </p:nvSpPr>
            <p:spPr>
              <a:xfrm>
                <a:off x="6323950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667" y="868"/>
                      <a:pt x="868" y="667"/>
                      <a:pt x="868" y="434"/>
                    </a:cubicBezTo>
                    <a:cubicBezTo>
                      <a:pt x="868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9" name="Google Shape;17689;p22"/>
              <p:cNvSpPr/>
              <p:nvPr/>
            </p:nvSpPr>
            <p:spPr>
              <a:xfrm>
                <a:off x="6353125" y="1632563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68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0" name="Google Shape;17690;p22"/>
              <p:cNvSpPr/>
              <p:nvPr/>
            </p:nvSpPr>
            <p:spPr>
              <a:xfrm>
                <a:off x="63831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1" name="Google Shape;17691;p22"/>
              <p:cNvSpPr/>
              <p:nvPr/>
            </p:nvSpPr>
            <p:spPr>
              <a:xfrm>
                <a:off x="63239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8" y="668"/>
                      <a:pt x="868" y="434"/>
                    </a:cubicBezTo>
                    <a:cubicBezTo>
                      <a:pt x="868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692" name="Google Shape;17692;p22"/>
          <p:cNvSpPr/>
          <p:nvPr/>
        </p:nvSpPr>
        <p:spPr>
          <a:xfrm rot="-3638488" flipH="1">
            <a:off x="237558" y="4405942"/>
            <a:ext cx="1013000" cy="586352"/>
          </a:xfrm>
          <a:custGeom>
            <a:avLst/>
            <a:gdLst/>
            <a:ahLst/>
            <a:cxnLst/>
            <a:rect l="l" t="t" r="r" b="b"/>
            <a:pathLst>
              <a:path w="25061" h="14506" extrusionOk="0">
                <a:moveTo>
                  <a:pt x="6451" y="1386"/>
                </a:moveTo>
                <a:cubicBezTo>
                  <a:pt x="7192" y="1386"/>
                  <a:pt x="7770" y="1986"/>
                  <a:pt x="7931" y="2819"/>
                </a:cubicBezTo>
                <a:cubicBezTo>
                  <a:pt x="8098" y="3677"/>
                  <a:pt x="7763" y="4472"/>
                  <a:pt x="7680" y="5309"/>
                </a:cubicBezTo>
                <a:cubicBezTo>
                  <a:pt x="7441" y="5244"/>
                  <a:pt x="7196" y="5212"/>
                  <a:pt x="6954" y="5212"/>
                </a:cubicBezTo>
                <a:cubicBezTo>
                  <a:pt x="6497" y="5212"/>
                  <a:pt x="6047" y="5328"/>
                  <a:pt x="5650" y="5560"/>
                </a:cubicBezTo>
                <a:cubicBezTo>
                  <a:pt x="5357" y="5226"/>
                  <a:pt x="5064" y="4912"/>
                  <a:pt x="4729" y="4619"/>
                </a:cubicBezTo>
                <a:cubicBezTo>
                  <a:pt x="4332" y="3489"/>
                  <a:pt x="4583" y="2150"/>
                  <a:pt x="5734" y="1564"/>
                </a:cubicBezTo>
                <a:cubicBezTo>
                  <a:pt x="5983" y="1442"/>
                  <a:pt x="6225" y="1386"/>
                  <a:pt x="6451" y="1386"/>
                </a:cubicBezTo>
                <a:close/>
                <a:moveTo>
                  <a:pt x="17154" y="714"/>
                </a:moveTo>
                <a:cubicBezTo>
                  <a:pt x="18334" y="714"/>
                  <a:pt x="19379" y="1990"/>
                  <a:pt x="19606" y="3091"/>
                </a:cubicBezTo>
                <a:cubicBezTo>
                  <a:pt x="19836" y="4221"/>
                  <a:pt x="19460" y="5393"/>
                  <a:pt x="18623" y="6167"/>
                </a:cubicBezTo>
                <a:cubicBezTo>
                  <a:pt x="17555" y="5832"/>
                  <a:pt x="16677" y="5100"/>
                  <a:pt x="16175" y="4117"/>
                </a:cubicBezTo>
                <a:lnTo>
                  <a:pt x="16195" y="4117"/>
                </a:lnTo>
                <a:cubicBezTo>
                  <a:pt x="15651" y="3154"/>
                  <a:pt x="15233" y="1438"/>
                  <a:pt x="16447" y="874"/>
                </a:cubicBezTo>
                <a:cubicBezTo>
                  <a:pt x="16684" y="763"/>
                  <a:pt x="16922" y="714"/>
                  <a:pt x="17154" y="714"/>
                </a:cubicBezTo>
                <a:close/>
                <a:moveTo>
                  <a:pt x="10455" y="3988"/>
                </a:moveTo>
                <a:cubicBezTo>
                  <a:pt x="11004" y="3988"/>
                  <a:pt x="11502" y="4273"/>
                  <a:pt x="11634" y="4933"/>
                </a:cubicBezTo>
                <a:cubicBezTo>
                  <a:pt x="11927" y="6272"/>
                  <a:pt x="10818" y="6962"/>
                  <a:pt x="9835" y="7569"/>
                </a:cubicBezTo>
                <a:cubicBezTo>
                  <a:pt x="9667" y="7590"/>
                  <a:pt x="9521" y="7632"/>
                  <a:pt x="9374" y="7716"/>
                </a:cubicBezTo>
                <a:cubicBezTo>
                  <a:pt x="9395" y="6837"/>
                  <a:pt x="8956" y="6000"/>
                  <a:pt x="8224" y="5540"/>
                </a:cubicBezTo>
                <a:cubicBezTo>
                  <a:pt x="8621" y="5079"/>
                  <a:pt x="8977" y="4577"/>
                  <a:pt x="9500" y="4263"/>
                </a:cubicBezTo>
                <a:cubicBezTo>
                  <a:pt x="9794" y="4085"/>
                  <a:pt x="10133" y="3988"/>
                  <a:pt x="10455" y="3988"/>
                </a:cubicBezTo>
                <a:close/>
                <a:moveTo>
                  <a:pt x="2461" y="4368"/>
                </a:moveTo>
                <a:cubicBezTo>
                  <a:pt x="2824" y="4368"/>
                  <a:pt x="3191" y="4454"/>
                  <a:pt x="3495" y="4598"/>
                </a:cubicBezTo>
                <a:cubicBezTo>
                  <a:pt x="3871" y="4765"/>
                  <a:pt x="4206" y="4995"/>
                  <a:pt x="4499" y="5268"/>
                </a:cubicBezTo>
                <a:cubicBezTo>
                  <a:pt x="4667" y="5540"/>
                  <a:pt x="4876" y="5770"/>
                  <a:pt x="5127" y="5958"/>
                </a:cubicBezTo>
                <a:cubicBezTo>
                  <a:pt x="4813" y="6251"/>
                  <a:pt x="4583" y="6628"/>
                  <a:pt x="4478" y="7046"/>
                </a:cubicBezTo>
                <a:cubicBezTo>
                  <a:pt x="4415" y="7318"/>
                  <a:pt x="4395" y="7590"/>
                  <a:pt x="4415" y="7862"/>
                </a:cubicBezTo>
                <a:cubicBezTo>
                  <a:pt x="4290" y="7904"/>
                  <a:pt x="4164" y="7946"/>
                  <a:pt x="4039" y="7988"/>
                </a:cubicBezTo>
                <a:cubicBezTo>
                  <a:pt x="3998" y="7989"/>
                  <a:pt x="3957" y="7989"/>
                  <a:pt x="3917" y="7989"/>
                </a:cubicBezTo>
                <a:cubicBezTo>
                  <a:pt x="3225" y="7989"/>
                  <a:pt x="2538" y="7821"/>
                  <a:pt x="1926" y="7485"/>
                </a:cubicBezTo>
                <a:cubicBezTo>
                  <a:pt x="1193" y="7025"/>
                  <a:pt x="607" y="6021"/>
                  <a:pt x="1026" y="5163"/>
                </a:cubicBezTo>
                <a:cubicBezTo>
                  <a:pt x="1297" y="4594"/>
                  <a:pt x="1873" y="4368"/>
                  <a:pt x="2461" y="4368"/>
                </a:cubicBezTo>
                <a:close/>
                <a:moveTo>
                  <a:pt x="7023" y="5874"/>
                </a:moveTo>
                <a:cubicBezTo>
                  <a:pt x="7159" y="5874"/>
                  <a:pt x="7295" y="5888"/>
                  <a:pt x="7428" y="5916"/>
                </a:cubicBezTo>
                <a:cubicBezTo>
                  <a:pt x="8328" y="6104"/>
                  <a:pt x="8872" y="6962"/>
                  <a:pt x="8935" y="7820"/>
                </a:cubicBezTo>
                <a:cubicBezTo>
                  <a:pt x="8921" y="7818"/>
                  <a:pt x="8907" y="7818"/>
                  <a:pt x="8893" y="7818"/>
                </a:cubicBezTo>
                <a:cubicBezTo>
                  <a:pt x="8743" y="7818"/>
                  <a:pt x="8618" y="7918"/>
                  <a:pt x="8579" y="8071"/>
                </a:cubicBezTo>
                <a:cubicBezTo>
                  <a:pt x="8393" y="8910"/>
                  <a:pt x="7642" y="9566"/>
                  <a:pt x="6770" y="9566"/>
                </a:cubicBezTo>
                <a:cubicBezTo>
                  <a:pt x="6663" y="9566"/>
                  <a:pt x="6555" y="9556"/>
                  <a:pt x="6445" y="9536"/>
                </a:cubicBezTo>
                <a:cubicBezTo>
                  <a:pt x="5796" y="9369"/>
                  <a:pt x="5294" y="8866"/>
                  <a:pt x="5148" y="8197"/>
                </a:cubicBezTo>
                <a:lnTo>
                  <a:pt x="5169" y="8197"/>
                </a:lnTo>
                <a:cubicBezTo>
                  <a:pt x="5190" y="8092"/>
                  <a:pt x="5169" y="7988"/>
                  <a:pt x="5106" y="7904"/>
                </a:cubicBezTo>
                <a:cubicBezTo>
                  <a:pt x="5064" y="7695"/>
                  <a:pt x="5085" y="7506"/>
                  <a:pt x="5127" y="7297"/>
                </a:cubicBezTo>
                <a:cubicBezTo>
                  <a:pt x="5308" y="6429"/>
                  <a:pt x="6160" y="5874"/>
                  <a:pt x="7023" y="5874"/>
                </a:cubicBezTo>
                <a:close/>
                <a:moveTo>
                  <a:pt x="10149" y="8092"/>
                </a:moveTo>
                <a:cubicBezTo>
                  <a:pt x="10713" y="8113"/>
                  <a:pt x="11299" y="8218"/>
                  <a:pt x="11843" y="8364"/>
                </a:cubicBezTo>
                <a:lnTo>
                  <a:pt x="11864" y="8364"/>
                </a:lnTo>
                <a:cubicBezTo>
                  <a:pt x="12722" y="8783"/>
                  <a:pt x="12889" y="9745"/>
                  <a:pt x="12429" y="10540"/>
                </a:cubicBezTo>
                <a:cubicBezTo>
                  <a:pt x="12054" y="11217"/>
                  <a:pt x="11529" y="11488"/>
                  <a:pt x="10978" y="11488"/>
                </a:cubicBezTo>
                <a:cubicBezTo>
                  <a:pt x="9962" y="11488"/>
                  <a:pt x="8861" y="10568"/>
                  <a:pt x="8454" y="9578"/>
                </a:cubicBezTo>
                <a:cubicBezTo>
                  <a:pt x="8726" y="9327"/>
                  <a:pt x="8956" y="9034"/>
                  <a:pt x="9081" y="8678"/>
                </a:cubicBezTo>
                <a:cubicBezTo>
                  <a:pt x="9123" y="8678"/>
                  <a:pt x="9165" y="8657"/>
                  <a:pt x="9186" y="8615"/>
                </a:cubicBezTo>
                <a:cubicBezTo>
                  <a:pt x="9207" y="8553"/>
                  <a:pt x="9228" y="8511"/>
                  <a:pt x="9249" y="8448"/>
                </a:cubicBezTo>
                <a:cubicBezTo>
                  <a:pt x="9261" y="8454"/>
                  <a:pt x="9273" y="8457"/>
                  <a:pt x="9286" y="8457"/>
                </a:cubicBezTo>
                <a:cubicBezTo>
                  <a:pt x="9315" y="8457"/>
                  <a:pt x="9345" y="8442"/>
                  <a:pt x="9374" y="8427"/>
                </a:cubicBezTo>
                <a:lnTo>
                  <a:pt x="9395" y="8427"/>
                </a:lnTo>
                <a:cubicBezTo>
                  <a:pt x="9667" y="8322"/>
                  <a:pt x="9918" y="8218"/>
                  <a:pt x="10149" y="8092"/>
                </a:cubicBezTo>
                <a:close/>
                <a:moveTo>
                  <a:pt x="4562" y="8553"/>
                </a:moveTo>
                <a:cubicBezTo>
                  <a:pt x="4771" y="9201"/>
                  <a:pt x="5231" y="9745"/>
                  <a:pt x="5859" y="10038"/>
                </a:cubicBezTo>
                <a:cubicBezTo>
                  <a:pt x="5629" y="10394"/>
                  <a:pt x="5462" y="10791"/>
                  <a:pt x="5378" y="11231"/>
                </a:cubicBezTo>
                <a:cubicBezTo>
                  <a:pt x="5127" y="11649"/>
                  <a:pt x="4771" y="11984"/>
                  <a:pt x="4332" y="12214"/>
                </a:cubicBezTo>
                <a:cubicBezTo>
                  <a:pt x="3997" y="12386"/>
                  <a:pt x="3574" y="12498"/>
                  <a:pt x="3166" y="12498"/>
                </a:cubicBezTo>
                <a:cubicBezTo>
                  <a:pt x="2579" y="12498"/>
                  <a:pt x="2022" y="12266"/>
                  <a:pt x="1800" y="11649"/>
                </a:cubicBezTo>
                <a:cubicBezTo>
                  <a:pt x="1193" y="9913"/>
                  <a:pt x="3202" y="9013"/>
                  <a:pt x="4562" y="8553"/>
                </a:cubicBezTo>
                <a:close/>
                <a:moveTo>
                  <a:pt x="7889" y="9954"/>
                </a:moveTo>
                <a:cubicBezTo>
                  <a:pt x="8077" y="10415"/>
                  <a:pt x="8370" y="10833"/>
                  <a:pt x="8726" y="11189"/>
                </a:cubicBezTo>
                <a:cubicBezTo>
                  <a:pt x="9123" y="12235"/>
                  <a:pt x="8977" y="13449"/>
                  <a:pt x="7638" y="13783"/>
                </a:cubicBezTo>
                <a:lnTo>
                  <a:pt x="7659" y="13783"/>
                </a:lnTo>
                <a:cubicBezTo>
                  <a:pt x="7526" y="13817"/>
                  <a:pt x="7397" y="13834"/>
                  <a:pt x="7274" y="13834"/>
                </a:cubicBezTo>
                <a:cubicBezTo>
                  <a:pt x="6643" y="13834"/>
                  <a:pt x="6163" y="13403"/>
                  <a:pt x="6006" y="12737"/>
                </a:cubicBezTo>
                <a:cubicBezTo>
                  <a:pt x="5796" y="11879"/>
                  <a:pt x="6089" y="11042"/>
                  <a:pt x="6466" y="10268"/>
                </a:cubicBezTo>
                <a:lnTo>
                  <a:pt x="6487" y="10205"/>
                </a:lnTo>
                <a:cubicBezTo>
                  <a:pt x="6581" y="10218"/>
                  <a:pt x="6674" y="10224"/>
                  <a:pt x="6768" y="10224"/>
                </a:cubicBezTo>
                <a:cubicBezTo>
                  <a:pt x="7154" y="10224"/>
                  <a:pt x="7535" y="10123"/>
                  <a:pt x="7889" y="9954"/>
                </a:cubicBezTo>
                <a:close/>
                <a:moveTo>
                  <a:pt x="17040" y="1"/>
                </a:moveTo>
                <a:cubicBezTo>
                  <a:pt x="16844" y="1"/>
                  <a:pt x="16645" y="26"/>
                  <a:pt x="16447" y="78"/>
                </a:cubicBezTo>
                <a:cubicBezTo>
                  <a:pt x="14982" y="455"/>
                  <a:pt x="14773" y="2129"/>
                  <a:pt x="15128" y="3384"/>
                </a:cubicBezTo>
                <a:cubicBezTo>
                  <a:pt x="15484" y="4640"/>
                  <a:pt x="16300" y="5707"/>
                  <a:pt x="17430" y="6397"/>
                </a:cubicBezTo>
                <a:cubicBezTo>
                  <a:pt x="16927" y="6344"/>
                  <a:pt x="16423" y="6318"/>
                  <a:pt x="15922" y="6318"/>
                </a:cubicBezTo>
                <a:cubicBezTo>
                  <a:pt x="14442" y="6318"/>
                  <a:pt x="12978" y="6546"/>
                  <a:pt x="11571" y="6983"/>
                </a:cubicBezTo>
                <a:cubicBezTo>
                  <a:pt x="12262" y="6230"/>
                  <a:pt x="12617" y="5247"/>
                  <a:pt x="12053" y="4221"/>
                </a:cubicBezTo>
                <a:cubicBezTo>
                  <a:pt x="11717" y="3668"/>
                  <a:pt x="11114" y="3344"/>
                  <a:pt x="10478" y="3344"/>
                </a:cubicBezTo>
                <a:cubicBezTo>
                  <a:pt x="10320" y="3344"/>
                  <a:pt x="10160" y="3364"/>
                  <a:pt x="10002" y="3405"/>
                </a:cubicBezTo>
                <a:cubicBezTo>
                  <a:pt x="9437" y="3573"/>
                  <a:pt x="8935" y="3866"/>
                  <a:pt x="8558" y="4305"/>
                </a:cubicBezTo>
                <a:cubicBezTo>
                  <a:pt x="8768" y="3468"/>
                  <a:pt x="8684" y="2589"/>
                  <a:pt x="8307" y="1815"/>
                </a:cubicBezTo>
                <a:cubicBezTo>
                  <a:pt x="7925" y="1096"/>
                  <a:pt x="7195" y="679"/>
                  <a:pt x="6437" y="679"/>
                </a:cubicBezTo>
                <a:cubicBezTo>
                  <a:pt x="6159" y="679"/>
                  <a:pt x="5878" y="735"/>
                  <a:pt x="5608" y="853"/>
                </a:cubicBezTo>
                <a:cubicBezTo>
                  <a:pt x="4248" y="1438"/>
                  <a:pt x="3746" y="2819"/>
                  <a:pt x="3997" y="4075"/>
                </a:cubicBezTo>
                <a:cubicBezTo>
                  <a:pt x="3683" y="3907"/>
                  <a:pt x="3348" y="3782"/>
                  <a:pt x="2993" y="3719"/>
                </a:cubicBezTo>
                <a:cubicBezTo>
                  <a:pt x="2842" y="3694"/>
                  <a:pt x="2687" y="3682"/>
                  <a:pt x="2533" y="3682"/>
                </a:cubicBezTo>
                <a:cubicBezTo>
                  <a:pt x="1638" y="3682"/>
                  <a:pt x="734" y="4097"/>
                  <a:pt x="377" y="4954"/>
                </a:cubicBezTo>
                <a:cubicBezTo>
                  <a:pt x="1" y="5853"/>
                  <a:pt x="356" y="6941"/>
                  <a:pt x="1047" y="7590"/>
                </a:cubicBezTo>
                <a:cubicBezTo>
                  <a:pt x="1570" y="8071"/>
                  <a:pt x="2218" y="8364"/>
                  <a:pt x="2930" y="8427"/>
                </a:cubicBezTo>
                <a:cubicBezTo>
                  <a:pt x="2323" y="8699"/>
                  <a:pt x="1800" y="9159"/>
                  <a:pt x="1423" y="9724"/>
                </a:cubicBezTo>
                <a:cubicBezTo>
                  <a:pt x="942" y="10540"/>
                  <a:pt x="837" y="11649"/>
                  <a:pt x="1444" y="12423"/>
                </a:cubicBezTo>
                <a:cubicBezTo>
                  <a:pt x="1870" y="12953"/>
                  <a:pt x="2479" y="13179"/>
                  <a:pt x="3117" y="13179"/>
                </a:cubicBezTo>
                <a:cubicBezTo>
                  <a:pt x="3892" y="13179"/>
                  <a:pt x="4709" y="12846"/>
                  <a:pt x="5294" y="12319"/>
                </a:cubicBezTo>
                <a:cubicBezTo>
                  <a:pt x="5368" y="13486"/>
                  <a:pt x="5951" y="14506"/>
                  <a:pt x="7174" y="14506"/>
                </a:cubicBezTo>
                <a:cubicBezTo>
                  <a:pt x="7331" y="14506"/>
                  <a:pt x="7500" y="14489"/>
                  <a:pt x="7680" y="14453"/>
                </a:cubicBezTo>
                <a:cubicBezTo>
                  <a:pt x="9165" y="14139"/>
                  <a:pt x="9667" y="12926"/>
                  <a:pt x="9458" y="11733"/>
                </a:cubicBezTo>
                <a:lnTo>
                  <a:pt x="9458" y="11733"/>
                </a:lnTo>
                <a:cubicBezTo>
                  <a:pt x="9835" y="11942"/>
                  <a:pt x="10232" y="12068"/>
                  <a:pt x="10651" y="12110"/>
                </a:cubicBezTo>
                <a:cubicBezTo>
                  <a:pt x="10708" y="12113"/>
                  <a:pt x="10765" y="12115"/>
                  <a:pt x="10822" y="12115"/>
                </a:cubicBezTo>
                <a:cubicBezTo>
                  <a:pt x="11967" y="12115"/>
                  <a:pt x="12985" y="11321"/>
                  <a:pt x="13224" y="10185"/>
                </a:cubicBezTo>
                <a:cubicBezTo>
                  <a:pt x="13517" y="9055"/>
                  <a:pt x="12827" y="7925"/>
                  <a:pt x="11697" y="7674"/>
                </a:cubicBezTo>
                <a:cubicBezTo>
                  <a:pt x="11634" y="7653"/>
                  <a:pt x="11509" y="7632"/>
                  <a:pt x="11383" y="7611"/>
                </a:cubicBezTo>
                <a:cubicBezTo>
                  <a:pt x="12917" y="7235"/>
                  <a:pt x="14440" y="6989"/>
                  <a:pt x="16007" y="6989"/>
                </a:cubicBezTo>
                <a:cubicBezTo>
                  <a:pt x="16620" y="6989"/>
                  <a:pt x="17240" y="7026"/>
                  <a:pt x="17869" y="7109"/>
                </a:cubicBezTo>
                <a:cubicBezTo>
                  <a:pt x="20234" y="7444"/>
                  <a:pt x="22493" y="8260"/>
                  <a:pt x="24544" y="9515"/>
                </a:cubicBezTo>
                <a:cubicBezTo>
                  <a:pt x="24592" y="9544"/>
                  <a:pt x="24639" y="9556"/>
                  <a:pt x="24682" y="9556"/>
                </a:cubicBezTo>
                <a:cubicBezTo>
                  <a:pt x="24921" y="9556"/>
                  <a:pt x="25061" y="9169"/>
                  <a:pt x="24795" y="8992"/>
                </a:cubicBezTo>
                <a:cubicBezTo>
                  <a:pt x="23017" y="7799"/>
                  <a:pt x="21029" y="7004"/>
                  <a:pt x="18936" y="6607"/>
                </a:cubicBezTo>
                <a:cubicBezTo>
                  <a:pt x="20129" y="5665"/>
                  <a:pt x="20631" y="4096"/>
                  <a:pt x="20192" y="2631"/>
                </a:cubicBezTo>
                <a:cubicBezTo>
                  <a:pt x="19787" y="1324"/>
                  <a:pt x="18475" y="1"/>
                  <a:pt x="170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93" name="Google Shape;17693;p22"/>
          <p:cNvSpPr/>
          <p:nvPr/>
        </p:nvSpPr>
        <p:spPr>
          <a:xfrm rot="10247483" flipH="1">
            <a:off x="-407812" y="2486809"/>
            <a:ext cx="4299501" cy="3882585"/>
          </a:xfrm>
          <a:custGeom>
            <a:avLst/>
            <a:gdLst/>
            <a:ahLst/>
            <a:cxnLst/>
            <a:rect l="l" t="t" r="r" b="b"/>
            <a:pathLst>
              <a:path w="53306" h="48137" extrusionOk="0">
                <a:moveTo>
                  <a:pt x="31481" y="0"/>
                </a:moveTo>
                <a:cubicBezTo>
                  <a:pt x="31127" y="0"/>
                  <a:pt x="30774" y="6"/>
                  <a:pt x="30422" y="18"/>
                </a:cubicBezTo>
                <a:cubicBezTo>
                  <a:pt x="19948" y="318"/>
                  <a:pt x="9541" y="5789"/>
                  <a:pt x="3870" y="14695"/>
                </a:cubicBezTo>
                <a:cubicBezTo>
                  <a:pt x="2402" y="16963"/>
                  <a:pt x="1301" y="19465"/>
                  <a:pt x="668" y="22067"/>
                </a:cubicBezTo>
                <a:cubicBezTo>
                  <a:pt x="0" y="25069"/>
                  <a:pt x="34" y="28138"/>
                  <a:pt x="501" y="31140"/>
                </a:cubicBezTo>
                <a:cubicBezTo>
                  <a:pt x="934" y="33809"/>
                  <a:pt x="1602" y="36444"/>
                  <a:pt x="2669" y="38946"/>
                </a:cubicBezTo>
                <a:cubicBezTo>
                  <a:pt x="3603" y="41114"/>
                  <a:pt x="4904" y="43215"/>
                  <a:pt x="6772" y="44716"/>
                </a:cubicBezTo>
                <a:cubicBezTo>
                  <a:pt x="7039" y="44917"/>
                  <a:pt x="7306" y="45117"/>
                  <a:pt x="7606" y="45317"/>
                </a:cubicBezTo>
                <a:cubicBezTo>
                  <a:pt x="9274" y="46618"/>
                  <a:pt x="11208" y="47585"/>
                  <a:pt x="13310" y="47952"/>
                </a:cubicBezTo>
                <a:cubicBezTo>
                  <a:pt x="13964" y="48074"/>
                  <a:pt x="14631" y="48137"/>
                  <a:pt x="15298" y="48137"/>
                </a:cubicBezTo>
                <a:cubicBezTo>
                  <a:pt x="17183" y="48137"/>
                  <a:pt x="19063" y="47635"/>
                  <a:pt x="20615" y="46551"/>
                </a:cubicBezTo>
                <a:cubicBezTo>
                  <a:pt x="22683" y="45150"/>
                  <a:pt x="23784" y="42948"/>
                  <a:pt x="24585" y="40647"/>
                </a:cubicBezTo>
                <a:cubicBezTo>
                  <a:pt x="25352" y="38445"/>
                  <a:pt x="25886" y="36044"/>
                  <a:pt x="27287" y="34109"/>
                </a:cubicBezTo>
                <a:cubicBezTo>
                  <a:pt x="28688" y="32141"/>
                  <a:pt x="30956" y="31073"/>
                  <a:pt x="33191" y="30306"/>
                </a:cubicBezTo>
                <a:cubicBezTo>
                  <a:pt x="35593" y="29472"/>
                  <a:pt x="38061" y="28872"/>
                  <a:pt x="40363" y="27771"/>
                </a:cubicBezTo>
                <a:cubicBezTo>
                  <a:pt x="42798" y="26637"/>
                  <a:pt x="44999" y="25102"/>
                  <a:pt x="46901" y="23234"/>
                </a:cubicBezTo>
                <a:cubicBezTo>
                  <a:pt x="48802" y="21333"/>
                  <a:pt x="50603" y="19065"/>
                  <a:pt x="51471" y="16530"/>
                </a:cubicBezTo>
                <a:cubicBezTo>
                  <a:pt x="53305" y="11292"/>
                  <a:pt x="49102" y="6122"/>
                  <a:pt x="44899" y="3520"/>
                </a:cubicBezTo>
                <a:cubicBezTo>
                  <a:pt x="40930" y="1039"/>
                  <a:pt x="36153" y="0"/>
                  <a:pt x="31481" y="0"/>
                </a:cubicBezTo>
                <a:close/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1_1_1_1">
    <p:spTree>
      <p:nvGrpSpPr>
        <p:cNvPr id="1" name="Shape 17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95" name="Google Shape;17695;p23"/>
          <p:cNvSpPr/>
          <p:nvPr/>
        </p:nvSpPr>
        <p:spPr>
          <a:xfrm rot="3833385" flipH="1">
            <a:off x="406042" y="-1935476"/>
            <a:ext cx="3046464" cy="4546379"/>
          </a:xfrm>
          <a:custGeom>
            <a:avLst/>
            <a:gdLst/>
            <a:ahLst/>
            <a:cxnLst/>
            <a:rect l="l" t="t" r="r" b="b"/>
            <a:pathLst>
              <a:path w="45534" h="46567" extrusionOk="0">
                <a:moveTo>
                  <a:pt x="23284" y="0"/>
                </a:moveTo>
                <a:cubicBezTo>
                  <a:pt x="10975" y="0"/>
                  <a:pt x="1" y="10474"/>
                  <a:pt x="9774" y="23283"/>
                </a:cubicBezTo>
                <a:cubicBezTo>
                  <a:pt x="17580" y="33491"/>
                  <a:pt x="10975" y="46567"/>
                  <a:pt x="23284" y="46567"/>
                </a:cubicBezTo>
                <a:cubicBezTo>
                  <a:pt x="35593" y="46567"/>
                  <a:pt x="45533" y="36126"/>
                  <a:pt x="45533" y="23283"/>
                </a:cubicBezTo>
                <a:cubicBezTo>
                  <a:pt x="45533" y="10408"/>
                  <a:pt x="35593" y="0"/>
                  <a:pt x="23284" y="0"/>
                </a:cubicBezTo>
                <a:close/>
              </a:path>
            </a:pathLst>
          </a:custGeom>
          <a:solidFill>
            <a:srgbClr val="FFD3D3">
              <a:alpha val="65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96" name="Google Shape;17696;p23"/>
          <p:cNvSpPr/>
          <p:nvPr/>
        </p:nvSpPr>
        <p:spPr>
          <a:xfrm flipH="1">
            <a:off x="-26789" y="4141250"/>
            <a:ext cx="3670092" cy="1125109"/>
          </a:xfrm>
          <a:custGeom>
            <a:avLst/>
            <a:gdLst/>
            <a:ahLst/>
            <a:cxnLst/>
            <a:rect l="l" t="t" r="r" b="b"/>
            <a:pathLst>
              <a:path w="40772" h="34982" extrusionOk="0">
                <a:moveTo>
                  <a:pt x="26638" y="1"/>
                </a:moveTo>
                <a:cubicBezTo>
                  <a:pt x="22004" y="1"/>
                  <a:pt x="16869" y="912"/>
                  <a:pt x="12285" y="3821"/>
                </a:cubicBezTo>
                <a:cubicBezTo>
                  <a:pt x="1" y="11607"/>
                  <a:pt x="2911" y="21548"/>
                  <a:pt x="16658" y="34981"/>
                </a:cubicBezTo>
                <a:lnTo>
                  <a:pt x="40772" y="34981"/>
                </a:lnTo>
                <a:lnTo>
                  <a:pt x="40772" y="2562"/>
                </a:lnTo>
                <a:cubicBezTo>
                  <a:pt x="40772" y="2562"/>
                  <a:pt x="34408" y="1"/>
                  <a:pt x="26638" y="1"/>
                </a:cubicBezTo>
                <a:close/>
              </a:path>
            </a:pathLst>
          </a:custGeom>
          <a:solidFill>
            <a:srgbClr val="C9DAF8">
              <a:alpha val="62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97" name="Google Shape;17697;p23"/>
          <p:cNvSpPr/>
          <p:nvPr/>
        </p:nvSpPr>
        <p:spPr>
          <a:xfrm flipH="1">
            <a:off x="-223425" y="4226142"/>
            <a:ext cx="3670092" cy="1125109"/>
          </a:xfrm>
          <a:custGeom>
            <a:avLst/>
            <a:gdLst/>
            <a:ahLst/>
            <a:cxnLst/>
            <a:rect l="l" t="t" r="r" b="b"/>
            <a:pathLst>
              <a:path w="40772" h="34982" extrusionOk="0">
                <a:moveTo>
                  <a:pt x="26638" y="1"/>
                </a:moveTo>
                <a:cubicBezTo>
                  <a:pt x="22004" y="1"/>
                  <a:pt x="16869" y="912"/>
                  <a:pt x="12285" y="3821"/>
                </a:cubicBezTo>
                <a:cubicBezTo>
                  <a:pt x="1" y="11607"/>
                  <a:pt x="2911" y="21548"/>
                  <a:pt x="16658" y="34981"/>
                </a:cubicBezTo>
                <a:lnTo>
                  <a:pt x="40772" y="34981"/>
                </a:lnTo>
                <a:lnTo>
                  <a:pt x="40772" y="2562"/>
                </a:lnTo>
                <a:cubicBezTo>
                  <a:pt x="40772" y="2562"/>
                  <a:pt x="34408" y="1"/>
                  <a:pt x="26638" y="1"/>
                </a:cubicBezTo>
                <a:close/>
              </a:path>
            </a:pathLst>
          </a:custGeom>
          <a:noFill/>
          <a:ln w="28575" cap="flat" cmpd="sng">
            <a:solidFill>
              <a:srgbClr val="C9DAF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98" name="Google Shape;17698;p23"/>
          <p:cNvSpPr/>
          <p:nvPr/>
        </p:nvSpPr>
        <p:spPr>
          <a:xfrm flipH="1">
            <a:off x="7455617" y="-51525"/>
            <a:ext cx="1864575" cy="2042580"/>
          </a:xfrm>
          <a:custGeom>
            <a:avLst/>
            <a:gdLst/>
            <a:ahLst/>
            <a:cxnLst/>
            <a:rect l="l" t="t" r="r" b="b"/>
            <a:pathLst>
              <a:path w="32294" h="35377" extrusionOk="0">
                <a:moveTo>
                  <a:pt x="1" y="1"/>
                </a:moveTo>
                <a:lnTo>
                  <a:pt x="1" y="35345"/>
                </a:lnTo>
                <a:cubicBezTo>
                  <a:pt x="1" y="35345"/>
                  <a:pt x="324" y="35377"/>
                  <a:pt x="913" y="35377"/>
                </a:cubicBezTo>
                <a:cubicBezTo>
                  <a:pt x="3779" y="35377"/>
                  <a:pt x="12941" y="34630"/>
                  <a:pt x="21723" y="25860"/>
                </a:cubicBezTo>
                <a:cubicBezTo>
                  <a:pt x="32294" y="15290"/>
                  <a:pt x="30107" y="1"/>
                  <a:pt x="30107" y="1"/>
                </a:cubicBezTo>
                <a:close/>
              </a:path>
            </a:pathLst>
          </a:custGeom>
          <a:solidFill>
            <a:srgbClr val="C9DAF8">
              <a:alpha val="62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99" name="Google Shape;17699;p23"/>
          <p:cNvSpPr/>
          <p:nvPr/>
        </p:nvSpPr>
        <p:spPr>
          <a:xfrm flipH="1">
            <a:off x="7682117" y="-104950"/>
            <a:ext cx="1864575" cy="2149418"/>
          </a:xfrm>
          <a:custGeom>
            <a:avLst/>
            <a:gdLst/>
            <a:ahLst/>
            <a:cxnLst/>
            <a:rect l="l" t="t" r="r" b="b"/>
            <a:pathLst>
              <a:path w="32294" h="35377" extrusionOk="0">
                <a:moveTo>
                  <a:pt x="1" y="1"/>
                </a:moveTo>
                <a:lnTo>
                  <a:pt x="1" y="35345"/>
                </a:lnTo>
                <a:cubicBezTo>
                  <a:pt x="1" y="35345"/>
                  <a:pt x="324" y="35377"/>
                  <a:pt x="913" y="35377"/>
                </a:cubicBezTo>
                <a:cubicBezTo>
                  <a:pt x="3779" y="35377"/>
                  <a:pt x="12941" y="34630"/>
                  <a:pt x="21723" y="25860"/>
                </a:cubicBezTo>
                <a:cubicBezTo>
                  <a:pt x="32294" y="15290"/>
                  <a:pt x="30107" y="1"/>
                  <a:pt x="30107" y="1"/>
                </a:cubicBezTo>
                <a:close/>
              </a:path>
            </a:pathLst>
          </a:custGeom>
          <a:noFill/>
          <a:ln w="28575" cap="flat" cmpd="sng">
            <a:solidFill>
              <a:srgbClr val="C9DAF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00" name="Google Shape;17700;p23"/>
          <p:cNvSpPr/>
          <p:nvPr/>
        </p:nvSpPr>
        <p:spPr>
          <a:xfrm rot="4651469">
            <a:off x="7301588" y="2791168"/>
            <a:ext cx="1500252" cy="4194004"/>
          </a:xfrm>
          <a:custGeom>
            <a:avLst/>
            <a:gdLst/>
            <a:ahLst/>
            <a:cxnLst/>
            <a:rect l="l" t="t" r="r" b="b"/>
            <a:pathLst>
              <a:path w="45534" h="46567" extrusionOk="0">
                <a:moveTo>
                  <a:pt x="23284" y="0"/>
                </a:moveTo>
                <a:cubicBezTo>
                  <a:pt x="10975" y="0"/>
                  <a:pt x="1" y="10474"/>
                  <a:pt x="9774" y="23283"/>
                </a:cubicBezTo>
                <a:cubicBezTo>
                  <a:pt x="17580" y="33491"/>
                  <a:pt x="10975" y="46567"/>
                  <a:pt x="23284" y="46567"/>
                </a:cubicBezTo>
                <a:cubicBezTo>
                  <a:pt x="35593" y="46567"/>
                  <a:pt x="45533" y="36126"/>
                  <a:pt x="45533" y="23283"/>
                </a:cubicBezTo>
                <a:cubicBezTo>
                  <a:pt x="45533" y="10408"/>
                  <a:pt x="35593" y="0"/>
                  <a:pt x="23284" y="0"/>
                </a:cubicBezTo>
                <a:close/>
              </a:path>
            </a:pathLst>
          </a:custGeom>
          <a:solidFill>
            <a:srgbClr val="FFD3D3">
              <a:alpha val="65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701" name="Google Shape;17701;p23"/>
          <p:cNvGrpSpPr/>
          <p:nvPr/>
        </p:nvGrpSpPr>
        <p:grpSpPr>
          <a:xfrm flipH="1">
            <a:off x="8716885" y="4074588"/>
            <a:ext cx="558130" cy="733361"/>
            <a:chOff x="1135315" y="4197713"/>
            <a:chExt cx="558130" cy="733361"/>
          </a:xfrm>
        </p:grpSpPr>
        <p:sp>
          <p:nvSpPr>
            <p:cNvPr id="17702" name="Google Shape;17702;p23"/>
            <p:cNvSpPr/>
            <p:nvPr/>
          </p:nvSpPr>
          <p:spPr>
            <a:xfrm rot="2363508">
              <a:off x="1183357" y="4302513"/>
              <a:ext cx="440986" cy="309265"/>
            </a:xfrm>
            <a:custGeom>
              <a:avLst/>
              <a:gdLst/>
              <a:ahLst/>
              <a:cxnLst/>
              <a:rect l="l" t="t" r="r" b="b"/>
              <a:pathLst>
                <a:path w="17640" h="12371" extrusionOk="0">
                  <a:moveTo>
                    <a:pt x="16427" y="0"/>
                  </a:moveTo>
                  <a:cubicBezTo>
                    <a:pt x="16048" y="0"/>
                    <a:pt x="15677" y="293"/>
                    <a:pt x="15838" y="755"/>
                  </a:cubicBezTo>
                  <a:cubicBezTo>
                    <a:pt x="16305" y="2156"/>
                    <a:pt x="15771" y="3657"/>
                    <a:pt x="14437" y="4357"/>
                  </a:cubicBezTo>
                  <a:cubicBezTo>
                    <a:pt x="13988" y="4587"/>
                    <a:pt x="13529" y="4670"/>
                    <a:pt x="13066" y="4670"/>
                  </a:cubicBezTo>
                  <a:cubicBezTo>
                    <a:pt x="12048" y="4670"/>
                    <a:pt x="11009" y="4272"/>
                    <a:pt x="10000" y="4157"/>
                  </a:cubicBezTo>
                  <a:cubicBezTo>
                    <a:pt x="9794" y="4129"/>
                    <a:pt x="9589" y="4115"/>
                    <a:pt x="9387" y="4115"/>
                  </a:cubicBezTo>
                  <a:cubicBezTo>
                    <a:pt x="8152" y="4115"/>
                    <a:pt x="7029" y="4649"/>
                    <a:pt x="6398" y="5825"/>
                  </a:cubicBezTo>
                  <a:cubicBezTo>
                    <a:pt x="5731" y="7059"/>
                    <a:pt x="5797" y="8560"/>
                    <a:pt x="5197" y="9794"/>
                  </a:cubicBezTo>
                  <a:cubicBezTo>
                    <a:pt x="4786" y="10635"/>
                    <a:pt x="3968" y="11099"/>
                    <a:pt x="3151" y="11099"/>
                  </a:cubicBezTo>
                  <a:cubicBezTo>
                    <a:pt x="2509" y="11099"/>
                    <a:pt x="1868" y="10812"/>
                    <a:pt x="1428" y="10195"/>
                  </a:cubicBezTo>
                  <a:cubicBezTo>
                    <a:pt x="1287" y="9994"/>
                    <a:pt x="1090" y="9911"/>
                    <a:pt x="895" y="9911"/>
                  </a:cubicBezTo>
                  <a:cubicBezTo>
                    <a:pt x="441" y="9911"/>
                    <a:pt x="0" y="10362"/>
                    <a:pt x="327" y="10828"/>
                  </a:cubicBezTo>
                  <a:cubicBezTo>
                    <a:pt x="1024" y="11790"/>
                    <a:pt x="2084" y="12370"/>
                    <a:pt x="3196" y="12370"/>
                  </a:cubicBezTo>
                  <a:cubicBezTo>
                    <a:pt x="3628" y="12370"/>
                    <a:pt x="4067" y="12283"/>
                    <a:pt x="4496" y="12096"/>
                  </a:cubicBezTo>
                  <a:cubicBezTo>
                    <a:pt x="6164" y="11396"/>
                    <a:pt x="6598" y="9761"/>
                    <a:pt x="6932" y="8160"/>
                  </a:cubicBezTo>
                  <a:cubicBezTo>
                    <a:pt x="7098" y="7359"/>
                    <a:pt x="7298" y="6492"/>
                    <a:pt x="7866" y="5892"/>
                  </a:cubicBezTo>
                  <a:cubicBezTo>
                    <a:pt x="8284" y="5473"/>
                    <a:pt x="8833" y="5346"/>
                    <a:pt x="9398" y="5346"/>
                  </a:cubicBezTo>
                  <a:cubicBezTo>
                    <a:pt x="9689" y="5346"/>
                    <a:pt x="9984" y="5379"/>
                    <a:pt x="10267" y="5425"/>
                  </a:cubicBezTo>
                  <a:cubicBezTo>
                    <a:pt x="11272" y="5618"/>
                    <a:pt x="12243" y="5889"/>
                    <a:pt x="13199" y="5889"/>
                  </a:cubicBezTo>
                  <a:cubicBezTo>
                    <a:pt x="13895" y="5889"/>
                    <a:pt x="14583" y="5746"/>
                    <a:pt x="15271" y="5325"/>
                  </a:cubicBezTo>
                  <a:cubicBezTo>
                    <a:pt x="16939" y="4290"/>
                    <a:pt x="17639" y="2256"/>
                    <a:pt x="17039" y="421"/>
                  </a:cubicBezTo>
                  <a:cubicBezTo>
                    <a:pt x="16932" y="129"/>
                    <a:pt x="16678" y="0"/>
                    <a:pt x="164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3" name="Google Shape;17703;p23"/>
            <p:cNvSpPr/>
            <p:nvPr/>
          </p:nvSpPr>
          <p:spPr>
            <a:xfrm rot="2363508">
              <a:off x="1204416" y="4517008"/>
              <a:ext cx="440986" cy="309265"/>
            </a:xfrm>
            <a:custGeom>
              <a:avLst/>
              <a:gdLst/>
              <a:ahLst/>
              <a:cxnLst/>
              <a:rect l="l" t="t" r="r" b="b"/>
              <a:pathLst>
                <a:path w="17640" h="12371" extrusionOk="0">
                  <a:moveTo>
                    <a:pt x="16427" y="0"/>
                  </a:moveTo>
                  <a:cubicBezTo>
                    <a:pt x="16048" y="0"/>
                    <a:pt x="15677" y="293"/>
                    <a:pt x="15838" y="755"/>
                  </a:cubicBezTo>
                  <a:cubicBezTo>
                    <a:pt x="16305" y="2156"/>
                    <a:pt x="15771" y="3657"/>
                    <a:pt x="14437" y="4357"/>
                  </a:cubicBezTo>
                  <a:cubicBezTo>
                    <a:pt x="13988" y="4587"/>
                    <a:pt x="13529" y="4670"/>
                    <a:pt x="13066" y="4670"/>
                  </a:cubicBezTo>
                  <a:cubicBezTo>
                    <a:pt x="12048" y="4670"/>
                    <a:pt x="11009" y="4272"/>
                    <a:pt x="10000" y="4157"/>
                  </a:cubicBezTo>
                  <a:cubicBezTo>
                    <a:pt x="9794" y="4129"/>
                    <a:pt x="9589" y="4115"/>
                    <a:pt x="9387" y="4115"/>
                  </a:cubicBezTo>
                  <a:cubicBezTo>
                    <a:pt x="8152" y="4115"/>
                    <a:pt x="7029" y="4649"/>
                    <a:pt x="6398" y="5825"/>
                  </a:cubicBezTo>
                  <a:cubicBezTo>
                    <a:pt x="5731" y="7059"/>
                    <a:pt x="5797" y="8560"/>
                    <a:pt x="5197" y="9794"/>
                  </a:cubicBezTo>
                  <a:cubicBezTo>
                    <a:pt x="4786" y="10635"/>
                    <a:pt x="3968" y="11099"/>
                    <a:pt x="3151" y="11099"/>
                  </a:cubicBezTo>
                  <a:cubicBezTo>
                    <a:pt x="2509" y="11099"/>
                    <a:pt x="1868" y="10812"/>
                    <a:pt x="1428" y="10195"/>
                  </a:cubicBezTo>
                  <a:cubicBezTo>
                    <a:pt x="1287" y="9994"/>
                    <a:pt x="1090" y="9911"/>
                    <a:pt x="895" y="9911"/>
                  </a:cubicBezTo>
                  <a:cubicBezTo>
                    <a:pt x="441" y="9911"/>
                    <a:pt x="0" y="10362"/>
                    <a:pt x="327" y="10828"/>
                  </a:cubicBezTo>
                  <a:cubicBezTo>
                    <a:pt x="1024" y="11790"/>
                    <a:pt x="2084" y="12370"/>
                    <a:pt x="3196" y="12370"/>
                  </a:cubicBezTo>
                  <a:cubicBezTo>
                    <a:pt x="3628" y="12370"/>
                    <a:pt x="4067" y="12283"/>
                    <a:pt x="4496" y="12096"/>
                  </a:cubicBezTo>
                  <a:cubicBezTo>
                    <a:pt x="6164" y="11396"/>
                    <a:pt x="6598" y="9761"/>
                    <a:pt x="6932" y="8160"/>
                  </a:cubicBezTo>
                  <a:cubicBezTo>
                    <a:pt x="7098" y="7359"/>
                    <a:pt x="7298" y="6492"/>
                    <a:pt x="7866" y="5892"/>
                  </a:cubicBezTo>
                  <a:cubicBezTo>
                    <a:pt x="8284" y="5473"/>
                    <a:pt x="8833" y="5346"/>
                    <a:pt x="9398" y="5346"/>
                  </a:cubicBezTo>
                  <a:cubicBezTo>
                    <a:pt x="9689" y="5346"/>
                    <a:pt x="9984" y="5379"/>
                    <a:pt x="10267" y="5425"/>
                  </a:cubicBezTo>
                  <a:cubicBezTo>
                    <a:pt x="11272" y="5618"/>
                    <a:pt x="12243" y="5889"/>
                    <a:pt x="13199" y="5889"/>
                  </a:cubicBezTo>
                  <a:cubicBezTo>
                    <a:pt x="13895" y="5889"/>
                    <a:pt x="14583" y="5746"/>
                    <a:pt x="15271" y="5325"/>
                  </a:cubicBezTo>
                  <a:cubicBezTo>
                    <a:pt x="16939" y="4290"/>
                    <a:pt x="17639" y="2256"/>
                    <a:pt x="17039" y="421"/>
                  </a:cubicBezTo>
                  <a:cubicBezTo>
                    <a:pt x="16932" y="129"/>
                    <a:pt x="16678" y="0"/>
                    <a:pt x="164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04" name="Google Shape;17704;p23"/>
          <p:cNvSpPr/>
          <p:nvPr/>
        </p:nvSpPr>
        <p:spPr>
          <a:xfrm rot="-1624403" flipH="1">
            <a:off x="705758" y="1139031"/>
            <a:ext cx="615769" cy="410651"/>
          </a:xfrm>
          <a:custGeom>
            <a:avLst/>
            <a:gdLst/>
            <a:ahLst/>
            <a:cxnLst/>
            <a:rect l="l" t="t" r="r" b="b"/>
            <a:pathLst>
              <a:path w="17640" h="12371" extrusionOk="0">
                <a:moveTo>
                  <a:pt x="16427" y="0"/>
                </a:moveTo>
                <a:cubicBezTo>
                  <a:pt x="16048" y="0"/>
                  <a:pt x="15677" y="293"/>
                  <a:pt x="15838" y="755"/>
                </a:cubicBezTo>
                <a:cubicBezTo>
                  <a:pt x="16305" y="2156"/>
                  <a:pt x="15771" y="3657"/>
                  <a:pt x="14437" y="4357"/>
                </a:cubicBezTo>
                <a:cubicBezTo>
                  <a:pt x="13988" y="4587"/>
                  <a:pt x="13529" y="4670"/>
                  <a:pt x="13066" y="4670"/>
                </a:cubicBezTo>
                <a:cubicBezTo>
                  <a:pt x="12048" y="4670"/>
                  <a:pt x="11009" y="4272"/>
                  <a:pt x="10000" y="4157"/>
                </a:cubicBezTo>
                <a:cubicBezTo>
                  <a:pt x="9794" y="4129"/>
                  <a:pt x="9589" y="4115"/>
                  <a:pt x="9387" y="4115"/>
                </a:cubicBezTo>
                <a:cubicBezTo>
                  <a:pt x="8152" y="4115"/>
                  <a:pt x="7029" y="4649"/>
                  <a:pt x="6398" y="5825"/>
                </a:cubicBezTo>
                <a:cubicBezTo>
                  <a:pt x="5731" y="7059"/>
                  <a:pt x="5797" y="8560"/>
                  <a:pt x="5197" y="9794"/>
                </a:cubicBezTo>
                <a:cubicBezTo>
                  <a:pt x="4786" y="10635"/>
                  <a:pt x="3968" y="11099"/>
                  <a:pt x="3151" y="11099"/>
                </a:cubicBezTo>
                <a:cubicBezTo>
                  <a:pt x="2509" y="11099"/>
                  <a:pt x="1868" y="10812"/>
                  <a:pt x="1428" y="10195"/>
                </a:cubicBezTo>
                <a:cubicBezTo>
                  <a:pt x="1287" y="9994"/>
                  <a:pt x="1090" y="9911"/>
                  <a:pt x="895" y="9911"/>
                </a:cubicBezTo>
                <a:cubicBezTo>
                  <a:pt x="441" y="9911"/>
                  <a:pt x="0" y="10362"/>
                  <a:pt x="327" y="10828"/>
                </a:cubicBezTo>
                <a:cubicBezTo>
                  <a:pt x="1024" y="11790"/>
                  <a:pt x="2084" y="12370"/>
                  <a:pt x="3196" y="12370"/>
                </a:cubicBezTo>
                <a:cubicBezTo>
                  <a:pt x="3628" y="12370"/>
                  <a:pt x="4067" y="12283"/>
                  <a:pt x="4496" y="12096"/>
                </a:cubicBezTo>
                <a:cubicBezTo>
                  <a:pt x="6164" y="11396"/>
                  <a:pt x="6598" y="9761"/>
                  <a:pt x="6932" y="8160"/>
                </a:cubicBezTo>
                <a:cubicBezTo>
                  <a:pt x="7098" y="7359"/>
                  <a:pt x="7298" y="6492"/>
                  <a:pt x="7866" y="5892"/>
                </a:cubicBezTo>
                <a:cubicBezTo>
                  <a:pt x="8284" y="5473"/>
                  <a:pt x="8833" y="5346"/>
                  <a:pt x="9398" y="5346"/>
                </a:cubicBezTo>
                <a:cubicBezTo>
                  <a:pt x="9689" y="5346"/>
                  <a:pt x="9984" y="5379"/>
                  <a:pt x="10267" y="5425"/>
                </a:cubicBezTo>
                <a:cubicBezTo>
                  <a:pt x="11272" y="5618"/>
                  <a:pt x="12243" y="5889"/>
                  <a:pt x="13199" y="5889"/>
                </a:cubicBezTo>
                <a:cubicBezTo>
                  <a:pt x="13895" y="5889"/>
                  <a:pt x="14583" y="5746"/>
                  <a:pt x="15271" y="5325"/>
                </a:cubicBezTo>
                <a:cubicBezTo>
                  <a:pt x="16939" y="4290"/>
                  <a:pt x="17639" y="2256"/>
                  <a:pt x="17039" y="421"/>
                </a:cubicBezTo>
                <a:cubicBezTo>
                  <a:pt x="16932" y="129"/>
                  <a:pt x="16678" y="0"/>
                  <a:pt x="1642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705" name="Google Shape;17705;p23"/>
          <p:cNvGrpSpPr/>
          <p:nvPr/>
        </p:nvGrpSpPr>
        <p:grpSpPr>
          <a:xfrm>
            <a:off x="2741794" y="4218748"/>
            <a:ext cx="637228" cy="800087"/>
            <a:chOff x="2741794" y="4218748"/>
            <a:chExt cx="637228" cy="800087"/>
          </a:xfrm>
        </p:grpSpPr>
        <p:sp>
          <p:nvSpPr>
            <p:cNvPr id="17706" name="Google Shape;17706;p23"/>
            <p:cNvSpPr/>
            <p:nvPr/>
          </p:nvSpPr>
          <p:spPr>
            <a:xfrm rot="2044573" flipH="1">
              <a:off x="2805808" y="4532869"/>
              <a:ext cx="494529" cy="380053"/>
            </a:xfrm>
            <a:custGeom>
              <a:avLst/>
              <a:gdLst/>
              <a:ahLst/>
              <a:cxnLst/>
              <a:rect l="l" t="t" r="r" b="b"/>
              <a:pathLst>
                <a:path w="19781" h="15202" extrusionOk="0">
                  <a:moveTo>
                    <a:pt x="1013" y="1"/>
                  </a:moveTo>
                  <a:cubicBezTo>
                    <a:pt x="868" y="1"/>
                    <a:pt x="717" y="66"/>
                    <a:pt x="634" y="176"/>
                  </a:cubicBezTo>
                  <a:cubicBezTo>
                    <a:pt x="467" y="443"/>
                    <a:pt x="300" y="677"/>
                    <a:pt x="100" y="943"/>
                  </a:cubicBezTo>
                  <a:cubicBezTo>
                    <a:pt x="33" y="1010"/>
                    <a:pt x="0" y="1144"/>
                    <a:pt x="33" y="1244"/>
                  </a:cubicBezTo>
                  <a:lnTo>
                    <a:pt x="867" y="5880"/>
                  </a:lnTo>
                  <a:cubicBezTo>
                    <a:pt x="901" y="6181"/>
                    <a:pt x="1134" y="6414"/>
                    <a:pt x="1468" y="6481"/>
                  </a:cubicBezTo>
                  <a:cubicBezTo>
                    <a:pt x="1568" y="6481"/>
                    <a:pt x="1701" y="6481"/>
                    <a:pt x="1801" y="6447"/>
                  </a:cubicBezTo>
                  <a:lnTo>
                    <a:pt x="6305" y="5647"/>
                  </a:lnTo>
                  <a:lnTo>
                    <a:pt x="7105" y="10183"/>
                  </a:lnTo>
                  <a:cubicBezTo>
                    <a:pt x="7138" y="10250"/>
                    <a:pt x="7138" y="10283"/>
                    <a:pt x="7172" y="10350"/>
                  </a:cubicBezTo>
                  <a:lnTo>
                    <a:pt x="7239" y="10450"/>
                  </a:lnTo>
                  <a:cubicBezTo>
                    <a:pt x="7353" y="10735"/>
                    <a:pt x="7612" y="10898"/>
                    <a:pt x="7894" y="10898"/>
                  </a:cubicBezTo>
                  <a:cubicBezTo>
                    <a:pt x="7942" y="10898"/>
                    <a:pt x="7990" y="10894"/>
                    <a:pt x="8039" y="10884"/>
                  </a:cubicBezTo>
                  <a:lnTo>
                    <a:pt x="12609" y="10050"/>
                  </a:lnTo>
                  <a:lnTo>
                    <a:pt x="13410" y="14587"/>
                  </a:lnTo>
                  <a:cubicBezTo>
                    <a:pt x="13476" y="14887"/>
                    <a:pt x="13710" y="15120"/>
                    <a:pt x="14010" y="15187"/>
                  </a:cubicBezTo>
                  <a:lnTo>
                    <a:pt x="14110" y="15187"/>
                  </a:lnTo>
                  <a:cubicBezTo>
                    <a:pt x="14143" y="15198"/>
                    <a:pt x="14173" y="15202"/>
                    <a:pt x="14202" y="15202"/>
                  </a:cubicBezTo>
                  <a:cubicBezTo>
                    <a:pt x="14258" y="15202"/>
                    <a:pt x="14310" y="15187"/>
                    <a:pt x="14377" y="15187"/>
                  </a:cubicBezTo>
                  <a:lnTo>
                    <a:pt x="18847" y="14353"/>
                  </a:lnTo>
                  <a:cubicBezTo>
                    <a:pt x="18980" y="14353"/>
                    <a:pt x="19047" y="14253"/>
                    <a:pt x="19114" y="14186"/>
                  </a:cubicBezTo>
                  <a:lnTo>
                    <a:pt x="19147" y="14153"/>
                  </a:lnTo>
                  <a:cubicBezTo>
                    <a:pt x="19280" y="13953"/>
                    <a:pt x="19414" y="13786"/>
                    <a:pt x="19514" y="13619"/>
                  </a:cubicBezTo>
                  <a:cubicBezTo>
                    <a:pt x="19547" y="13586"/>
                    <a:pt x="19581" y="13519"/>
                    <a:pt x="19614" y="13486"/>
                  </a:cubicBezTo>
                  <a:lnTo>
                    <a:pt x="19647" y="13386"/>
                  </a:lnTo>
                  <a:cubicBezTo>
                    <a:pt x="19747" y="13252"/>
                    <a:pt x="19781" y="13052"/>
                    <a:pt x="19681" y="12919"/>
                  </a:cubicBezTo>
                  <a:cubicBezTo>
                    <a:pt x="19581" y="12785"/>
                    <a:pt x="19414" y="12719"/>
                    <a:pt x="19247" y="12719"/>
                  </a:cubicBezTo>
                  <a:lnTo>
                    <a:pt x="14777" y="13552"/>
                  </a:lnTo>
                  <a:lnTo>
                    <a:pt x="13977" y="9016"/>
                  </a:lnTo>
                  <a:cubicBezTo>
                    <a:pt x="13917" y="8657"/>
                    <a:pt x="13589" y="8405"/>
                    <a:pt x="13209" y="8405"/>
                  </a:cubicBezTo>
                  <a:cubicBezTo>
                    <a:pt x="13165" y="8405"/>
                    <a:pt x="13121" y="8409"/>
                    <a:pt x="13076" y="8415"/>
                  </a:cubicBezTo>
                  <a:lnTo>
                    <a:pt x="8506" y="9249"/>
                  </a:lnTo>
                  <a:lnTo>
                    <a:pt x="7672" y="4613"/>
                  </a:lnTo>
                  <a:cubicBezTo>
                    <a:pt x="7612" y="4254"/>
                    <a:pt x="7284" y="4002"/>
                    <a:pt x="6904" y="4002"/>
                  </a:cubicBezTo>
                  <a:cubicBezTo>
                    <a:pt x="6861" y="4002"/>
                    <a:pt x="6816" y="4005"/>
                    <a:pt x="6772" y="4012"/>
                  </a:cubicBezTo>
                  <a:lnTo>
                    <a:pt x="2235" y="4846"/>
                  </a:lnTo>
                  <a:lnTo>
                    <a:pt x="1401" y="343"/>
                  </a:lnTo>
                  <a:cubicBezTo>
                    <a:pt x="1368" y="176"/>
                    <a:pt x="1268" y="43"/>
                    <a:pt x="1101" y="9"/>
                  </a:cubicBezTo>
                  <a:cubicBezTo>
                    <a:pt x="1072" y="4"/>
                    <a:pt x="1043" y="1"/>
                    <a:pt x="1013" y="1"/>
                  </a:cubicBezTo>
                  <a:close/>
                </a:path>
              </a:pathLst>
            </a:custGeom>
            <a:solidFill>
              <a:srgbClr val="FFC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7" name="Google Shape;17707;p23"/>
            <p:cNvSpPr/>
            <p:nvPr/>
          </p:nvSpPr>
          <p:spPr>
            <a:xfrm rot="2044573" flipH="1">
              <a:off x="2820479" y="4324660"/>
              <a:ext cx="494529" cy="380053"/>
            </a:xfrm>
            <a:custGeom>
              <a:avLst/>
              <a:gdLst/>
              <a:ahLst/>
              <a:cxnLst/>
              <a:rect l="l" t="t" r="r" b="b"/>
              <a:pathLst>
                <a:path w="19781" h="15202" extrusionOk="0">
                  <a:moveTo>
                    <a:pt x="1013" y="1"/>
                  </a:moveTo>
                  <a:cubicBezTo>
                    <a:pt x="868" y="1"/>
                    <a:pt x="717" y="66"/>
                    <a:pt x="634" y="176"/>
                  </a:cubicBezTo>
                  <a:cubicBezTo>
                    <a:pt x="467" y="443"/>
                    <a:pt x="300" y="677"/>
                    <a:pt x="100" y="943"/>
                  </a:cubicBezTo>
                  <a:cubicBezTo>
                    <a:pt x="33" y="1010"/>
                    <a:pt x="0" y="1144"/>
                    <a:pt x="33" y="1244"/>
                  </a:cubicBezTo>
                  <a:lnTo>
                    <a:pt x="867" y="5880"/>
                  </a:lnTo>
                  <a:cubicBezTo>
                    <a:pt x="901" y="6181"/>
                    <a:pt x="1134" y="6414"/>
                    <a:pt x="1468" y="6481"/>
                  </a:cubicBezTo>
                  <a:cubicBezTo>
                    <a:pt x="1568" y="6481"/>
                    <a:pt x="1701" y="6481"/>
                    <a:pt x="1801" y="6447"/>
                  </a:cubicBezTo>
                  <a:lnTo>
                    <a:pt x="6305" y="5647"/>
                  </a:lnTo>
                  <a:lnTo>
                    <a:pt x="7105" y="10183"/>
                  </a:lnTo>
                  <a:cubicBezTo>
                    <a:pt x="7138" y="10250"/>
                    <a:pt x="7138" y="10283"/>
                    <a:pt x="7172" y="10350"/>
                  </a:cubicBezTo>
                  <a:lnTo>
                    <a:pt x="7239" y="10450"/>
                  </a:lnTo>
                  <a:cubicBezTo>
                    <a:pt x="7353" y="10735"/>
                    <a:pt x="7612" y="10898"/>
                    <a:pt x="7894" y="10898"/>
                  </a:cubicBezTo>
                  <a:cubicBezTo>
                    <a:pt x="7942" y="10898"/>
                    <a:pt x="7990" y="10894"/>
                    <a:pt x="8039" y="10884"/>
                  </a:cubicBezTo>
                  <a:lnTo>
                    <a:pt x="12609" y="10050"/>
                  </a:lnTo>
                  <a:lnTo>
                    <a:pt x="13410" y="14587"/>
                  </a:lnTo>
                  <a:cubicBezTo>
                    <a:pt x="13476" y="14887"/>
                    <a:pt x="13710" y="15120"/>
                    <a:pt x="14010" y="15187"/>
                  </a:cubicBezTo>
                  <a:lnTo>
                    <a:pt x="14110" y="15187"/>
                  </a:lnTo>
                  <a:cubicBezTo>
                    <a:pt x="14143" y="15198"/>
                    <a:pt x="14173" y="15202"/>
                    <a:pt x="14202" y="15202"/>
                  </a:cubicBezTo>
                  <a:cubicBezTo>
                    <a:pt x="14258" y="15202"/>
                    <a:pt x="14310" y="15187"/>
                    <a:pt x="14377" y="15187"/>
                  </a:cubicBezTo>
                  <a:lnTo>
                    <a:pt x="18847" y="14353"/>
                  </a:lnTo>
                  <a:cubicBezTo>
                    <a:pt x="18980" y="14353"/>
                    <a:pt x="19047" y="14253"/>
                    <a:pt x="19114" y="14186"/>
                  </a:cubicBezTo>
                  <a:lnTo>
                    <a:pt x="19147" y="14153"/>
                  </a:lnTo>
                  <a:cubicBezTo>
                    <a:pt x="19280" y="13953"/>
                    <a:pt x="19414" y="13786"/>
                    <a:pt x="19514" y="13619"/>
                  </a:cubicBezTo>
                  <a:cubicBezTo>
                    <a:pt x="19547" y="13586"/>
                    <a:pt x="19581" y="13519"/>
                    <a:pt x="19614" y="13486"/>
                  </a:cubicBezTo>
                  <a:lnTo>
                    <a:pt x="19647" y="13386"/>
                  </a:lnTo>
                  <a:cubicBezTo>
                    <a:pt x="19747" y="13252"/>
                    <a:pt x="19781" y="13052"/>
                    <a:pt x="19681" y="12919"/>
                  </a:cubicBezTo>
                  <a:cubicBezTo>
                    <a:pt x="19581" y="12785"/>
                    <a:pt x="19414" y="12719"/>
                    <a:pt x="19247" y="12719"/>
                  </a:cubicBezTo>
                  <a:lnTo>
                    <a:pt x="14777" y="13552"/>
                  </a:lnTo>
                  <a:lnTo>
                    <a:pt x="13977" y="9016"/>
                  </a:lnTo>
                  <a:cubicBezTo>
                    <a:pt x="13917" y="8657"/>
                    <a:pt x="13589" y="8405"/>
                    <a:pt x="13209" y="8405"/>
                  </a:cubicBezTo>
                  <a:cubicBezTo>
                    <a:pt x="13165" y="8405"/>
                    <a:pt x="13121" y="8409"/>
                    <a:pt x="13076" y="8415"/>
                  </a:cubicBezTo>
                  <a:lnTo>
                    <a:pt x="8506" y="9249"/>
                  </a:lnTo>
                  <a:lnTo>
                    <a:pt x="7672" y="4613"/>
                  </a:lnTo>
                  <a:cubicBezTo>
                    <a:pt x="7612" y="4254"/>
                    <a:pt x="7284" y="4002"/>
                    <a:pt x="6904" y="4002"/>
                  </a:cubicBezTo>
                  <a:cubicBezTo>
                    <a:pt x="6861" y="4002"/>
                    <a:pt x="6816" y="4005"/>
                    <a:pt x="6772" y="4012"/>
                  </a:cubicBezTo>
                  <a:lnTo>
                    <a:pt x="2235" y="4846"/>
                  </a:lnTo>
                  <a:lnTo>
                    <a:pt x="1401" y="343"/>
                  </a:lnTo>
                  <a:cubicBezTo>
                    <a:pt x="1368" y="176"/>
                    <a:pt x="1268" y="43"/>
                    <a:pt x="1101" y="9"/>
                  </a:cubicBezTo>
                  <a:cubicBezTo>
                    <a:pt x="1072" y="4"/>
                    <a:pt x="1043" y="1"/>
                    <a:pt x="10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08" name="Google Shape;17708;p23"/>
          <p:cNvGrpSpPr/>
          <p:nvPr/>
        </p:nvGrpSpPr>
        <p:grpSpPr>
          <a:xfrm flipH="1">
            <a:off x="290488" y="-64133"/>
            <a:ext cx="835926" cy="803691"/>
            <a:chOff x="4600286" y="770365"/>
            <a:chExt cx="391975" cy="377019"/>
          </a:xfrm>
        </p:grpSpPr>
        <p:sp>
          <p:nvSpPr>
            <p:cNvPr id="17709" name="Google Shape;17709;p23"/>
            <p:cNvSpPr/>
            <p:nvPr/>
          </p:nvSpPr>
          <p:spPr>
            <a:xfrm>
              <a:off x="4659446" y="809976"/>
              <a:ext cx="269668" cy="283694"/>
            </a:xfrm>
            <a:custGeom>
              <a:avLst/>
              <a:gdLst/>
              <a:ahLst/>
              <a:cxnLst/>
              <a:rect l="l" t="t" r="r" b="b"/>
              <a:pathLst>
                <a:path w="14208" h="14947" extrusionOk="0">
                  <a:moveTo>
                    <a:pt x="11530" y="1001"/>
                  </a:moveTo>
                  <a:cubicBezTo>
                    <a:pt x="11300" y="1691"/>
                    <a:pt x="11069" y="2382"/>
                    <a:pt x="10839" y="3072"/>
                  </a:cubicBezTo>
                  <a:cubicBezTo>
                    <a:pt x="10504" y="3993"/>
                    <a:pt x="10023" y="4934"/>
                    <a:pt x="9835" y="5876"/>
                  </a:cubicBezTo>
                  <a:cubicBezTo>
                    <a:pt x="9835" y="6022"/>
                    <a:pt x="9877" y="6148"/>
                    <a:pt x="9939" y="6273"/>
                  </a:cubicBezTo>
                  <a:cubicBezTo>
                    <a:pt x="10944" y="7173"/>
                    <a:pt x="11948" y="8073"/>
                    <a:pt x="12973" y="8973"/>
                  </a:cubicBezTo>
                  <a:lnTo>
                    <a:pt x="8182" y="8701"/>
                  </a:lnTo>
                  <a:cubicBezTo>
                    <a:pt x="8035" y="8701"/>
                    <a:pt x="7931" y="8805"/>
                    <a:pt x="7889" y="8931"/>
                  </a:cubicBezTo>
                  <a:cubicBezTo>
                    <a:pt x="7617" y="10563"/>
                    <a:pt x="7157" y="12174"/>
                    <a:pt x="6550" y="13722"/>
                  </a:cubicBezTo>
                  <a:cubicBezTo>
                    <a:pt x="6403" y="13074"/>
                    <a:pt x="6236" y="12425"/>
                    <a:pt x="6069" y="11776"/>
                  </a:cubicBezTo>
                  <a:cubicBezTo>
                    <a:pt x="5880" y="11023"/>
                    <a:pt x="5755" y="10165"/>
                    <a:pt x="5378" y="9454"/>
                  </a:cubicBezTo>
                  <a:cubicBezTo>
                    <a:pt x="5462" y="9266"/>
                    <a:pt x="5336" y="9035"/>
                    <a:pt x="5106" y="9035"/>
                  </a:cubicBezTo>
                  <a:cubicBezTo>
                    <a:pt x="3767" y="9035"/>
                    <a:pt x="2449" y="8973"/>
                    <a:pt x="1110" y="8826"/>
                  </a:cubicBezTo>
                  <a:cubicBezTo>
                    <a:pt x="2198" y="7843"/>
                    <a:pt x="3265" y="6838"/>
                    <a:pt x="4311" y="5792"/>
                  </a:cubicBezTo>
                  <a:cubicBezTo>
                    <a:pt x="4416" y="5688"/>
                    <a:pt x="4395" y="5520"/>
                    <a:pt x="4269" y="5457"/>
                  </a:cubicBezTo>
                  <a:cubicBezTo>
                    <a:pt x="4353" y="5395"/>
                    <a:pt x="4416" y="5290"/>
                    <a:pt x="4374" y="5185"/>
                  </a:cubicBezTo>
                  <a:cubicBezTo>
                    <a:pt x="3872" y="3867"/>
                    <a:pt x="3453" y="2549"/>
                    <a:pt x="3097" y="1189"/>
                  </a:cubicBezTo>
                  <a:lnTo>
                    <a:pt x="3097" y="1189"/>
                  </a:lnTo>
                  <a:cubicBezTo>
                    <a:pt x="3809" y="1461"/>
                    <a:pt x="4520" y="1754"/>
                    <a:pt x="5232" y="2089"/>
                  </a:cubicBezTo>
                  <a:cubicBezTo>
                    <a:pt x="5922" y="2424"/>
                    <a:pt x="6675" y="2905"/>
                    <a:pt x="7429" y="3198"/>
                  </a:cubicBezTo>
                  <a:cubicBezTo>
                    <a:pt x="7445" y="3203"/>
                    <a:pt x="7464" y="3206"/>
                    <a:pt x="7483" y="3206"/>
                  </a:cubicBezTo>
                  <a:cubicBezTo>
                    <a:pt x="7535" y="3206"/>
                    <a:pt x="7592" y="3186"/>
                    <a:pt x="7638" y="3156"/>
                  </a:cubicBezTo>
                  <a:cubicBezTo>
                    <a:pt x="7677" y="3185"/>
                    <a:pt x="7729" y="3201"/>
                    <a:pt x="7782" y="3201"/>
                  </a:cubicBezTo>
                  <a:cubicBezTo>
                    <a:pt x="7844" y="3201"/>
                    <a:pt x="7907" y="3180"/>
                    <a:pt x="7952" y="3135"/>
                  </a:cubicBezTo>
                  <a:cubicBezTo>
                    <a:pt x="9186" y="2570"/>
                    <a:pt x="10358" y="1754"/>
                    <a:pt x="11530" y="1001"/>
                  </a:cubicBezTo>
                  <a:close/>
                  <a:moveTo>
                    <a:pt x="12074" y="1"/>
                  </a:moveTo>
                  <a:cubicBezTo>
                    <a:pt x="12025" y="1"/>
                    <a:pt x="11975" y="12"/>
                    <a:pt x="11927" y="38"/>
                  </a:cubicBezTo>
                  <a:cubicBezTo>
                    <a:pt x="10504" y="896"/>
                    <a:pt x="8956" y="1670"/>
                    <a:pt x="7638" y="2696"/>
                  </a:cubicBezTo>
                  <a:cubicBezTo>
                    <a:pt x="6947" y="2131"/>
                    <a:pt x="6069" y="1775"/>
                    <a:pt x="5274" y="1398"/>
                  </a:cubicBezTo>
                  <a:cubicBezTo>
                    <a:pt x="4437" y="1022"/>
                    <a:pt x="3579" y="687"/>
                    <a:pt x="2721" y="352"/>
                  </a:cubicBezTo>
                  <a:cubicBezTo>
                    <a:pt x="2689" y="341"/>
                    <a:pt x="2658" y="337"/>
                    <a:pt x="2628" y="337"/>
                  </a:cubicBezTo>
                  <a:cubicBezTo>
                    <a:pt x="2426" y="337"/>
                    <a:pt x="2287" y="567"/>
                    <a:pt x="2323" y="750"/>
                  </a:cubicBezTo>
                  <a:cubicBezTo>
                    <a:pt x="2700" y="2340"/>
                    <a:pt x="3223" y="3888"/>
                    <a:pt x="3934" y="5374"/>
                  </a:cubicBezTo>
                  <a:cubicBezTo>
                    <a:pt x="3934" y="5395"/>
                    <a:pt x="3955" y="5437"/>
                    <a:pt x="3997" y="5457"/>
                  </a:cubicBezTo>
                  <a:lnTo>
                    <a:pt x="3976" y="5457"/>
                  </a:lnTo>
                  <a:cubicBezTo>
                    <a:pt x="2700" y="6545"/>
                    <a:pt x="1465" y="7675"/>
                    <a:pt x="210" y="8826"/>
                  </a:cubicBezTo>
                  <a:cubicBezTo>
                    <a:pt x="1" y="9014"/>
                    <a:pt x="189" y="9307"/>
                    <a:pt x="419" y="9349"/>
                  </a:cubicBezTo>
                  <a:cubicBezTo>
                    <a:pt x="1947" y="9517"/>
                    <a:pt x="3495" y="9621"/>
                    <a:pt x="5022" y="9621"/>
                  </a:cubicBezTo>
                  <a:cubicBezTo>
                    <a:pt x="5043" y="10395"/>
                    <a:pt x="5336" y="11211"/>
                    <a:pt x="5504" y="11923"/>
                  </a:cubicBezTo>
                  <a:cubicBezTo>
                    <a:pt x="5734" y="12864"/>
                    <a:pt x="5964" y="13806"/>
                    <a:pt x="6194" y="14727"/>
                  </a:cubicBezTo>
                  <a:cubicBezTo>
                    <a:pt x="6231" y="14862"/>
                    <a:pt x="6377" y="14947"/>
                    <a:pt x="6507" y="14947"/>
                  </a:cubicBezTo>
                  <a:cubicBezTo>
                    <a:pt x="6599" y="14947"/>
                    <a:pt x="6683" y="14905"/>
                    <a:pt x="6717" y="14810"/>
                  </a:cubicBezTo>
                  <a:cubicBezTo>
                    <a:pt x="7491" y="13053"/>
                    <a:pt x="8056" y="11191"/>
                    <a:pt x="8412" y="9307"/>
                  </a:cubicBezTo>
                  <a:lnTo>
                    <a:pt x="13810" y="9642"/>
                  </a:lnTo>
                  <a:cubicBezTo>
                    <a:pt x="14082" y="9642"/>
                    <a:pt x="14208" y="9307"/>
                    <a:pt x="14041" y="9119"/>
                  </a:cubicBezTo>
                  <a:cubicBezTo>
                    <a:pt x="12827" y="8031"/>
                    <a:pt x="11613" y="6922"/>
                    <a:pt x="10421" y="5834"/>
                  </a:cubicBezTo>
                  <a:cubicBezTo>
                    <a:pt x="10839" y="5081"/>
                    <a:pt x="11069" y="4160"/>
                    <a:pt x="11362" y="3365"/>
                  </a:cubicBezTo>
                  <a:cubicBezTo>
                    <a:pt x="11718" y="2382"/>
                    <a:pt x="12053" y="1377"/>
                    <a:pt x="12388" y="373"/>
                  </a:cubicBezTo>
                  <a:cubicBezTo>
                    <a:pt x="12437" y="174"/>
                    <a:pt x="12263" y="1"/>
                    <a:pt x="120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0" name="Google Shape;17710;p23"/>
            <p:cNvSpPr/>
            <p:nvPr/>
          </p:nvSpPr>
          <p:spPr>
            <a:xfrm>
              <a:off x="4600286" y="770365"/>
              <a:ext cx="391975" cy="377019"/>
            </a:xfrm>
            <a:custGeom>
              <a:avLst/>
              <a:gdLst/>
              <a:ahLst/>
              <a:cxnLst/>
              <a:rect l="l" t="t" r="r" b="b"/>
              <a:pathLst>
                <a:path w="20652" h="19864" extrusionOk="0">
                  <a:moveTo>
                    <a:pt x="16655" y="723"/>
                  </a:moveTo>
                  <a:cubicBezTo>
                    <a:pt x="16655" y="1288"/>
                    <a:pt x="16404" y="1874"/>
                    <a:pt x="16279" y="2376"/>
                  </a:cubicBezTo>
                  <a:cubicBezTo>
                    <a:pt x="16132" y="2941"/>
                    <a:pt x="15986" y="3485"/>
                    <a:pt x="15860" y="4029"/>
                  </a:cubicBezTo>
                  <a:cubicBezTo>
                    <a:pt x="15567" y="5180"/>
                    <a:pt x="15253" y="6310"/>
                    <a:pt x="14981" y="7461"/>
                  </a:cubicBezTo>
                  <a:cubicBezTo>
                    <a:pt x="14940" y="7607"/>
                    <a:pt x="15023" y="7775"/>
                    <a:pt x="15191" y="7796"/>
                  </a:cubicBezTo>
                  <a:cubicBezTo>
                    <a:pt x="15170" y="7900"/>
                    <a:pt x="15191" y="8005"/>
                    <a:pt x="15253" y="8068"/>
                  </a:cubicBezTo>
                  <a:cubicBezTo>
                    <a:pt x="16634" y="9490"/>
                    <a:pt x="18099" y="10829"/>
                    <a:pt x="19522" y="12190"/>
                  </a:cubicBezTo>
                  <a:cubicBezTo>
                    <a:pt x="18371" y="12231"/>
                    <a:pt x="17241" y="12294"/>
                    <a:pt x="16090" y="12357"/>
                  </a:cubicBezTo>
                  <a:cubicBezTo>
                    <a:pt x="14856" y="12420"/>
                    <a:pt x="13370" y="12336"/>
                    <a:pt x="12199" y="12754"/>
                  </a:cubicBezTo>
                  <a:lnTo>
                    <a:pt x="12178" y="12754"/>
                  </a:lnTo>
                  <a:cubicBezTo>
                    <a:pt x="12094" y="12796"/>
                    <a:pt x="12052" y="12859"/>
                    <a:pt x="12031" y="12943"/>
                  </a:cubicBezTo>
                  <a:cubicBezTo>
                    <a:pt x="11487" y="14993"/>
                    <a:pt x="10755" y="17002"/>
                    <a:pt x="9855" y="18906"/>
                  </a:cubicBezTo>
                  <a:cubicBezTo>
                    <a:pt x="9332" y="17713"/>
                    <a:pt x="8809" y="16521"/>
                    <a:pt x="8286" y="15328"/>
                  </a:cubicBezTo>
                  <a:cubicBezTo>
                    <a:pt x="7972" y="14638"/>
                    <a:pt x="7700" y="13926"/>
                    <a:pt x="7323" y="13298"/>
                  </a:cubicBezTo>
                  <a:cubicBezTo>
                    <a:pt x="7240" y="13110"/>
                    <a:pt x="7114" y="12943"/>
                    <a:pt x="6968" y="12817"/>
                  </a:cubicBezTo>
                  <a:cubicBezTo>
                    <a:pt x="7171" y="12675"/>
                    <a:pt x="7059" y="12356"/>
                    <a:pt x="6823" y="12356"/>
                  </a:cubicBezTo>
                  <a:cubicBezTo>
                    <a:pt x="6815" y="12356"/>
                    <a:pt x="6808" y="12356"/>
                    <a:pt x="6800" y="12357"/>
                  </a:cubicBezTo>
                  <a:cubicBezTo>
                    <a:pt x="4813" y="12294"/>
                    <a:pt x="2867" y="12231"/>
                    <a:pt x="921" y="11980"/>
                  </a:cubicBezTo>
                  <a:cubicBezTo>
                    <a:pt x="1611" y="11018"/>
                    <a:pt x="2406" y="10118"/>
                    <a:pt x="3306" y="9344"/>
                  </a:cubicBezTo>
                  <a:cubicBezTo>
                    <a:pt x="4059" y="8695"/>
                    <a:pt x="4875" y="8193"/>
                    <a:pt x="5315" y="7335"/>
                  </a:cubicBezTo>
                  <a:cubicBezTo>
                    <a:pt x="5344" y="7365"/>
                    <a:pt x="5385" y="7379"/>
                    <a:pt x="5425" y="7379"/>
                  </a:cubicBezTo>
                  <a:cubicBezTo>
                    <a:pt x="5499" y="7379"/>
                    <a:pt x="5573" y="7333"/>
                    <a:pt x="5587" y="7252"/>
                  </a:cubicBezTo>
                  <a:cubicBezTo>
                    <a:pt x="5629" y="6184"/>
                    <a:pt x="5168" y="4992"/>
                    <a:pt x="4917" y="3946"/>
                  </a:cubicBezTo>
                  <a:cubicBezTo>
                    <a:pt x="4666" y="2962"/>
                    <a:pt x="4415" y="1979"/>
                    <a:pt x="4185" y="995"/>
                  </a:cubicBezTo>
                  <a:lnTo>
                    <a:pt x="4185" y="995"/>
                  </a:lnTo>
                  <a:cubicBezTo>
                    <a:pt x="6110" y="1874"/>
                    <a:pt x="8035" y="2795"/>
                    <a:pt x="10002" y="3611"/>
                  </a:cubicBezTo>
                  <a:cubicBezTo>
                    <a:pt x="10023" y="3632"/>
                    <a:pt x="10043" y="3632"/>
                    <a:pt x="10085" y="3653"/>
                  </a:cubicBezTo>
                  <a:cubicBezTo>
                    <a:pt x="10085" y="3718"/>
                    <a:pt x="10149" y="3771"/>
                    <a:pt x="10227" y="3771"/>
                  </a:cubicBezTo>
                  <a:cubicBezTo>
                    <a:pt x="10249" y="3771"/>
                    <a:pt x="10272" y="3766"/>
                    <a:pt x="10295" y="3757"/>
                  </a:cubicBezTo>
                  <a:cubicBezTo>
                    <a:pt x="12471" y="2858"/>
                    <a:pt x="14563" y="1770"/>
                    <a:pt x="16655" y="723"/>
                  </a:cubicBezTo>
                  <a:close/>
                  <a:moveTo>
                    <a:pt x="16879" y="0"/>
                  </a:moveTo>
                  <a:cubicBezTo>
                    <a:pt x="16832" y="0"/>
                    <a:pt x="16784" y="10"/>
                    <a:pt x="16739" y="33"/>
                  </a:cubicBezTo>
                  <a:cubicBezTo>
                    <a:pt x="14626" y="1079"/>
                    <a:pt x="12471" y="2104"/>
                    <a:pt x="10420" y="3276"/>
                  </a:cubicBezTo>
                  <a:cubicBezTo>
                    <a:pt x="10399" y="3213"/>
                    <a:pt x="10357" y="3171"/>
                    <a:pt x="10295" y="3130"/>
                  </a:cubicBezTo>
                  <a:cubicBezTo>
                    <a:pt x="8181" y="2146"/>
                    <a:pt x="6026" y="1205"/>
                    <a:pt x="3913" y="242"/>
                  </a:cubicBezTo>
                  <a:cubicBezTo>
                    <a:pt x="3862" y="215"/>
                    <a:pt x="3811" y="202"/>
                    <a:pt x="3762" y="202"/>
                  </a:cubicBezTo>
                  <a:cubicBezTo>
                    <a:pt x="3588" y="202"/>
                    <a:pt x="3445" y="360"/>
                    <a:pt x="3494" y="556"/>
                  </a:cubicBezTo>
                  <a:cubicBezTo>
                    <a:pt x="3787" y="1728"/>
                    <a:pt x="4059" y="2920"/>
                    <a:pt x="4373" y="4092"/>
                  </a:cubicBezTo>
                  <a:cubicBezTo>
                    <a:pt x="4582" y="4971"/>
                    <a:pt x="4729" y="5996"/>
                    <a:pt x="5085" y="6854"/>
                  </a:cubicBezTo>
                  <a:cubicBezTo>
                    <a:pt x="4499" y="7900"/>
                    <a:pt x="3264" y="8549"/>
                    <a:pt x="2385" y="9365"/>
                  </a:cubicBezTo>
                  <a:cubicBezTo>
                    <a:pt x="1528" y="10160"/>
                    <a:pt x="774" y="11081"/>
                    <a:pt x="126" y="12064"/>
                  </a:cubicBezTo>
                  <a:cubicBezTo>
                    <a:pt x="0" y="12252"/>
                    <a:pt x="168" y="12503"/>
                    <a:pt x="398" y="12503"/>
                  </a:cubicBezTo>
                  <a:cubicBezTo>
                    <a:pt x="2283" y="12775"/>
                    <a:pt x="4186" y="12903"/>
                    <a:pt x="6108" y="12903"/>
                  </a:cubicBezTo>
                  <a:cubicBezTo>
                    <a:pt x="6255" y="12903"/>
                    <a:pt x="6402" y="12902"/>
                    <a:pt x="6549" y="12901"/>
                  </a:cubicBezTo>
                  <a:cubicBezTo>
                    <a:pt x="7093" y="13194"/>
                    <a:pt x="7323" y="14366"/>
                    <a:pt x="7533" y="14930"/>
                  </a:cubicBezTo>
                  <a:cubicBezTo>
                    <a:pt x="7721" y="15391"/>
                    <a:pt x="7909" y="15851"/>
                    <a:pt x="8119" y="16311"/>
                  </a:cubicBezTo>
                  <a:cubicBezTo>
                    <a:pt x="8600" y="17441"/>
                    <a:pt x="9081" y="18592"/>
                    <a:pt x="9562" y="19722"/>
                  </a:cubicBezTo>
                  <a:cubicBezTo>
                    <a:pt x="9615" y="19816"/>
                    <a:pt x="9709" y="19863"/>
                    <a:pt x="9803" y="19863"/>
                  </a:cubicBezTo>
                  <a:cubicBezTo>
                    <a:pt x="9897" y="19863"/>
                    <a:pt x="9991" y="19816"/>
                    <a:pt x="10043" y="19722"/>
                  </a:cubicBezTo>
                  <a:cubicBezTo>
                    <a:pt x="11111" y="17609"/>
                    <a:pt x="11948" y="15391"/>
                    <a:pt x="12554" y="13110"/>
                  </a:cubicBezTo>
                  <a:cubicBezTo>
                    <a:pt x="12790" y="13136"/>
                    <a:pt x="13033" y="13147"/>
                    <a:pt x="13279" y="13147"/>
                  </a:cubicBezTo>
                  <a:cubicBezTo>
                    <a:pt x="14217" y="13147"/>
                    <a:pt x="15213" y="12992"/>
                    <a:pt x="16090" y="12943"/>
                  </a:cubicBezTo>
                  <a:cubicBezTo>
                    <a:pt x="17471" y="12880"/>
                    <a:pt x="18873" y="12838"/>
                    <a:pt x="20254" y="12796"/>
                  </a:cubicBezTo>
                  <a:cubicBezTo>
                    <a:pt x="20526" y="12775"/>
                    <a:pt x="20652" y="12462"/>
                    <a:pt x="20463" y="12273"/>
                  </a:cubicBezTo>
                  <a:cubicBezTo>
                    <a:pt x="18873" y="10725"/>
                    <a:pt x="17325" y="9135"/>
                    <a:pt x="15672" y="7649"/>
                  </a:cubicBezTo>
                  <a:cubicBezTo>
                    <a:pt x="15630" y="7607"/>
                    <a:pt x="15567" y="7586"/>
                    <a:pt x="15525" y="7586"/>
                  </a:cubicBezTo>
                  <a:cubicBezTo>
                    <a:pt x="15881" y="6247"/>
                    <a:pt x="16216" y="4908"/>
                    <a:pt x="16551" y="3590"/>
                  </a:cubicBezTo>
                  <a:cubicBezTo>
                    <a:pt x="16802" y="2565"/>
                    <a:pt x="17430" y="1267"/>
                    <a:pt x="17158" y="200"/>
                  </a:cubicBezTo>
                  <a:cubicBezTo>
                    <a:pt x="17127" y="78"/>
                    <a:pt x="17007" y="0"/>
                    <a:pt x="168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11" name="Google Shape;17711;p23"/>
          <p:cNvSpPr/>
          <p:nvPr/>
        </p:nvSpPr>
        <p:spPr>
          <a:xfrm rot="2700000">
            <a:off x="8586015" y="3785933"/>
            <a:ext cx="699795" cy="405060"/>
          </a:xfrm>
          <a:custGeom>
            <a:avLst/>
            <a:gdLst/>
            <a:ahLst/>
            <a:cxnLst/>
            <a:rect l="l" t="t" r="r" b="b"/>
            <a:pathLst>
              <a:path w="25061" h="14506" extrusionOk="0">
                <a:moveTo>
                  <a:pt x="6451" y="1386"/>
                </a:moveTo>
                <a:cubicBezTo>
                  <a:pt x="7192" y="1386"/>
                  <a:pt x="7770" y="1986"/>
                  <a:pt x="7931" y="2819"/>
                </a:cubicBezTo>
                <a:cubicBezTo>
                  <a:pt x="8098" y="3677"/>
                  <a:pt x="7763" y="4472"/>
                  <a:pt x="7680" y="5309"/>
                </a:cubicBezTo>
                <a:cubicBezTo>
                  <a:pt x="7441" y="5244"/>
                  <a:pt x="7196" y="5212"/>
                  <a:pt x="6954" y="5212"/>
                </a:cubicBezTo>
                <a:cubicBezTo>
                  <a:pt x="6497" y="5212"/>
                  <a:pt x="6047" y="5328"/>
                  <a:pt x="5650" y="5560"/>
                </a:cubicBezTo>
                <a:cubicBezTo>
                  <a:pt x="5357" y="5226"/>
                  <a:pt x="5064" y="4912"/>
                  <a:pt x="4729" y="4619"/>
                </a:cubicBezTo>
                <a:cubicBezTo>
                  <a:pt x="4332" y="3489"/>
                  <a:pt x="4583" y="2150"/>
                  <a:pt x="5734" y="1564"/>
                </a:cubicBezTo>
                <a:cubicBezTo>
                  <a:pt x="5983" y="1442"/>
                  <a:pt x="6225" y="1386"/>
                  <a:pt x="6451" y="1386"/>
                </a:cubicBezTo>
                <a:close/>
                <a:moveTo>
                  <a:pt x="17154" y="714"/>
                </a:moveTo>
                <a:cubicBezTo>
                  <a:pt x="18334" y="714"/>
                  <a:pt x="19379" y="1990"/>
                  <a:pt x="19606" y="3091"/>
                </a:cubicBezTo>
                <a:cubicBezTo>
                  <a:pt x="19836" y="4221"/>
                  <a:pt x="19460" y="5393"/>
                  <a:pt x="18623" y="6167"/>
                </a:cubicBezTo>
                <a:cubicBezTo>
                  <a:pt x="17555" y="5832"/>
                  <a:pt x="16677" y="5100"/>
                  <a:pt x="16175" y="4117"/>
                </a:cubicBezTo>
                <a:lnTo>
                  <a:pt x="16195" y="4117"/>
                </a:lnTo>
                <a:cubicBezTo>
                  <a:pt x="15651" y="3154"/>
                  <a:pt x="15233" y="1438"/>
                  <a:pt x="16447" y="874"/>
                </a:cubicBezTo>
                <a:cubicBezTo>
                  <a:pt x="16684" y="763"/>
                  <a:pt x="16922" y="714"/>
                  <a:pt x="17154" y="714"/>
                </a:cubicBezTo>
                <a:close/>
                <a:moveTo>
                  <a:pt x="10455" y="3988"/>
                </a:moveTo>
                <a:cubicBezTo>
                  <a:pt x="11004" y="3988"/>
                  <a:pt x="11502" y="4273"/>
                  <a:pt x="11634" y="4933"/>
                </a:cubicBezTo>
                <a:cubicBezTo>
                  <a:pt x="11927" y="6272"/>
                  <a:pt x="10818" y="6962"/>
                  <a:pt x="9835" y="7569"/>
                </a:cubicBezTo>
                <a:cubicBezTo>
                  <a:pt x="9667" y="7590"/>
                  <a:pt x="9521" y="7632"/>
                  <a:pt x="9374" y="7716"/>
                </a:cubicBezTo>
                <a:cubicBezTo>
                  <a:pt x="9395" y="6837"/>
                  <a:pt x="8956" y="6000"/>
                  <a:pt x="8224" y="5540"/>
                </a:cubicBezTo>
                <a:cubicBezTo>
                  <a:pt x="8621" y="5079"/>
                  <a:pt x="8977" y="4577"/>
                  <a:pt x="9500" y="4263"/>
                </a:cubicBezTo>
                <a:cubicBezTo>
                  <a:pt x="9794" y="4085"/>
                  <a:pt x="10133" y="3988"/>
                  <a:pt x="10455" y="3988"/>
                </a:cubicBezTo>
                <a:close/>
                <a:moveTo>
                  <a:pt x="2461" y="4368"/>
                </a:moveTo>
                <a:cubicBezTo>
                  <a:pt x="2824" y="4368"/>
                  <a:pt x="3191" y="4454"/>
                  <a:pt x="3495" y="4598"/>
                </a:cubicBezTo>
                <a:cubicBezTo>
                  <a:pt x="3871" y="4765"/>
                  <a:pt x="4206" y="4995"/>
                  <a:pt x="4499" y="5268"/>
                </a:cubicBezTo>
                <a:cubicBezTo>
                  <a:pt x="4667" y="5540"/>
                  <a:pt x="4876" y="5770"/>
                  <a:pt x="5127" y="5958"/>
                </a:cubicBezTo>
                <a:cubicBezTo>
                  <a:pt x="4813" y="6251"/>
                  <a:pt x="4583" y="6628"/>
                  <a:pt x="4478" y="7046"/>
                </a:cubicBezTo>
                <a:cubicBezTo>
                  <a:pt x="4415" y="7318"/>
                  <a:pt x="4395" y="7590"/>
                  <a:pt x="4415" y="7862"/>
                </a:cubicBezTo>
                <a:cubicBezTo>
                  <a:pt x="4290" y="7904"/>
                  <a:pt x="4164" y="7946"/>
                  <a:pt x="4039" y="7988"/>
                </a:cubicBezTo>
                <a:cubicBezTo>
                  <a:pt x="3998" y="7989"/>
                  <a:pt x="3957" y="7989"/>
                  <a:pt x="3917" y="7989"/>
                </a:cubicBezTo>
                <a:cubicBezTo>
                  <a:pt x="3225" y="7989"/>
                  <a:pt x="2538" y="7821"/>
                  <a:pt x="1926" y="7485"/>
                </a:cubicBezTo>
                <a:cubicBezTo>
                  <a:pt x="1193" y="7025"/>
                  <a:pt x="607" y="6021"/>
                  <a:pt x="1026" y="5163"/>
                </a:cubicBezTo>
                <a:cubicBezTo>
                  <a:pt x="1297" y="4594"/>
                  <a:pt x="1873" y="4368"/>
                  <a:pt x="2461" y="4368"/>
                </a:cubicBezTo>
                <a:close/>
                <a:moveTo>
                  <a:pt x="7023" y="5874"/>
                </a:moveTo>
                <a:cubicBezTo>
                  <a:pt x="7159" y="5874"/>
                  <a:pt x="7295" y="5888"/>
                  <a:pt x="7428" y="5916"/>
                </a:cubicBezTo>
                <a:cubicBezTo>
                  <a:pt x="8328" y="6104"/>
                  <a:pt x="8872" y="6962"/>
                  <a:pt x="8935" y="7820"/>
                </a:cubicBezTo>
                <a:cubicBezTo>
                  <a:pt x="8921" y="7818"/>
                  <a:pt x="8907" y="7818"/>
                  <a:pt x="8893" y="7818"/>
                </a:cubicBezTo>
                <a:cubicBezTo>
                  <a:pt x="8743" y="7818"/>
                  <a:pt x="8618" y="7918"/>
                  <a:pt x="8579" y="8071"/>
                </a:cubicBezTo>
                <a:cubicBezTo>
                  <a:pt x="8393" y="8910"/>
                  <a:pt x="7642" y="9566"/>
                  <a:pt x="6770" y="9566"/>
                </a:cubicBezTo>
                <a:cubicBezTo>
                  <a:pt x="6663" y="9566"/>
                  <a:pt x="6555" y="9556"/>
                  <a:pt x="6445" y="9536"/>
                </a:cubicBezTo>
                <a:cubicBezTo>
                  <a:pt x="5796" y="9369"/>
                  <a:pt x="5294" y="8866"/>
                  <a:pt x="5148" y="8197"/>
                </a:cubicBezTo>
                <a:lnTo>
                  <a:pt x="5169" y="8197"/>
                </a:lnTo>
                <a:cubicBezTo>
                  <a:pt x="5190" y="8092"/>
                  <a:pt x="5169" y="7988"/>
                  <a:pt x="5106" y="7904"/>
                </a:cubicBezTo>
                <a:cubicBezTo>
                  <a:pt x="5064" y="7695"/>
                  <a:pt x="5085" y="7506"/>
                  <a:pt x="5127" y="7297"/>
                </a:cubicBezTo>
                <a:cubicBezTo>
                  <a:pt x="5308" y="6429"/>
                  <a:pt x="6160" y="5874"/>
                  <a:pt x="7023" y="5874"/>
                </a:cubicBezTo>
                <a:close/>
                <a:moveTo>
                  <a:pt x="10149" y="8092"/>
                </a:moveTo>
                <a:cubicBezTo>
                  <a:pt x="10713" y="8113"/>
                  <a:pt x="11299" y="8218"/>
                  <a:pt x="11843" y="8364"/>
                </a:cubicBezTo>
                <a:lnTo>
                  <a:pt x="11864" y="8364"/>
                </a:lnTo>
                <a:cubicBezTo>
                  <a:pt x="12722" y="8783"/>
                  <a:pt x="12889" y="9745"/>
                  <a:pt x="12429" y="10540"/>
                </a:cubicBezTo>
                <a:cubicBezTo>
                  <a:pt x="12054" y="11217"/>
                  <a:pt x="11529" y="11488"/>
                  <a:pt x="10978" y="11488"/>
                </a:cubicBezTo>
                <a:cubicBezTo>
                  <a:pt x="9962" y="11488"/>
                  <a:pt x="8861" y="10568"/>
                  <a:pt x="8454" y="9578"/>
                </a:cubicBezTo>
                <a:cubicBezTo>
                  <a:pt x="8726" y="9327"/>
                  <a:pt x="8956" y="9034"/>
                  <a:pt x="9081" y="8678"/>
                </a:cubicBezTo>
                <a:cubicBezTo>
                  <a:pt x="9123" y="8678"/>
                  <a:pt x="9165" y="8657"/>
                  <a:pt x="9186" y="8615"/>
                </a:cubicBezTo>
                <a:cubicBezTo>
                  <a:pt x="9207" y="8553"/>
                  <a:pt x="9228" y="8511"/>
                  <a:pt x="9249" y="8448"/>
                </a:cubicBezTo>
                <a:cubicBezTo>
                  <a:pt x="9261" y="8454"/>
                  <a:pt x="9273" y="8457"/>
                  <a:pt x="9286" y="8457"/>
                </a:cubicBezTo>
                <a:cubicBezTo>
                  <a:pt x="9315" y="8457"/>
                  <a:pt x="9345" y="8442"/>
                  <a:pt x="9374" y="8427"/>
                </a:cubicBezTo>
                <a:lnTo>
                  <a:pt x="9395" y="8427"/>
                </a:lnTo>
                <a:cubicBezTo>
                  <a:pt x="9667" y="8322"/>
                  <a:pt x="9918" y="8218"/>
                  <a:pt x="10149" y="8092"/>
                </a:cubicBezTo>
                <a:close/>
                <a:moveTo>
                  <a:pt x="4562" y="8553"/>
                </a:moveTo>
                <a:cubicBezTo>
                  <a:pt x="4771" y="9201"/>
                  <a:pt x="5231" y="9745"/>
                  <a:pt x="5859" y="10038"/>
                </a:cubicBezTo>
                <a:cubicBezTo>
                  <a:pt x="5629" y="10394"/>
                  <a:pt x="5462" y="10791"/>
                  <a:pt x="5378" y="11231"/>
                </a:cubicBezTo>
                <a:cubicBezTo>
                  <a:pt x="5127" y="11649"/>
                  <a:pt x="4771" y="11984"/>
                  <a:pt x="4332" y="12214"/>
                </a:cubicBezTo>
                <a:cubicBezTo>
                  <a:pt x="3997" y="12386"/>
                  <a:pt x="3574" y="12498"/>
                  <a:pt x="3166" y="12498"/>
                </a:cubicBezTo>
                <a:cubicBezTo>
                  <a:pt x="2579" y="12498"/>
                  <a:pt x="2022" y="12266"/>
                  <a:pt x="1800" y="11649"/>
                </a:cubicBezTo>
                <a:cubicBezTo>
                  <a:pt x="1193" y="9913"/>
                  <a:pt x="3202" y="9013"/>
                  <a:pt x="4562" y="8553"/>
                </a:cubicBezTo>
                <a:close/>
                <a:moveTo>
                  <a:pt x="7889" y="9954"/>
                </a:moveTo>
                <a:cubicBezTo>
                  <a:pt x="8077" y="10415"/>
                  <a:pt x="8370" y="10833"/>
                  <a:pt x="8726" y="11189"/>
                </a:cubicBezTo>
                <a:cubicBezTo>
                  <a:pt x="9123" y="12235"/>
                  <a:pt x="8977" y="13449"/>
                  <a:pt x="7638" y="13783"/>
                </a:cubicBezTo>
                <a:lnTo>
                  <a:pt x="7659" y="13783"/>
                </a:lnTo>
                <a:cubicBezTo>
                  <a:pt x="7526" y="13817"/>
                  <a:pt x="7397" y="13834"/>
                  <a:pt x="7274" y="13834"/>
                </a:cubicBezTo>
                <a:cubicBezTo>
                  <a:pt x="6643" y="13834"/>
                  <a:pt x="6163" y="13403"/>
                  <a:pt x="6006" y="12737"/>
                </a:cubicBezTo>
                <a:cubicBezTo>
                  <a:pt x="5796" y="11879"/>
                  <a:pt x="6089" y="11042"/>
                  <a:pt x="6466" y="10268"/>
                </a:cubicBezTo>
                <a:lnTo>
                  <a:pt x="6487" y="10205"/>
                </a:lnTo>
                <a:cubicBezTo>
                  <a:pt x="6581" y="10218"/>
                  <a:pt x="6674" y="10224"/>
                  <a:pt x="6768" y="10224"/>
                </a:cubicBezTo>
                <a:cubicBezTo>
                  <a:pt x="7154" y="10224"/>
                  <a:pt x="7535" y="10123"/>
                  <a:pt x="7889" y="9954"/>
                </a:cubicBezTo>
                <a:close/>
                <a:moveTo>
                  <a:pt x="17040" y="1"/>
                </a:moveTo>
                <a:cubicBezTo>
                  <a:pt x="16844" y="1"/>
                  <a:pt x="16645" y="26"/>
                  <a:pt x="16447" y="78"/>
                </a:cubicBezTo>
                <a:cubicBezTo>
                  <a:pt x="14982" y="455"/>
                  <a:pt x="14773" y="2129"/>
                  <a:pt x="15128" y="3384"/>
                </a:cubicBezTo>
                <a:cubicBezTo>
                  <a:pt x="15484" y="4640"/>
                  <a:pt x="16300" y="5707"/>
                  <a:pt x="17430" y="6397"/>
                </a:cubicBezTo>
                <a:cubicBezTo>
                  <a:pt x="16927" y="6344"/>
                  <a:pt x="16423" y="6318"/>
                  <a:pt x="15922" y="6318"/>
                </a:cubicBezTo>
                <a:cubicBezTo>
                  <a:pt x="14442" y="6318"/>
                  <a:pt x="12978" y="6546"/>
                  <a:pt x="11571" y="6983"/>
                </a:cubicBezTo>
                <a:cubicBezTo>
                  <a:pt x="12262" y="6230"/>
                  <a:pt x="12617" y="5247"/>
                  <a:pt x="12053" y="4221"/>
                </a:cubicBezTo>
                <a:cubicBezTo>
                  <a:pt x="11717" y="3668"/>
                  <a:pt x="11114" y="3344"/>
                  <a:pt x="10478" y="3344"/>
                </a:cubicBezTo>
                <a:cubicBezTo>
                  <a:pt x="10320" y="3344"/>
                  <a:pt x="10160" y="3364"/>
                  <a:pt x="10002" y="3405"/>
                </a:cubicBezTo>
                <a:cubicBezTo>
                  <a:pt x="9437" y="3573"/>
                  <a:pt x="8935" y="3866"/>
                  <a:pt x="8558" y="4305"/>
                </a:cubicBezTo>
                <a:cubicBezTo>
                  <a:pt x="8768" y="3468"/>
                  <a:pt x="8684" y="2589"/>
                  <a:pt x="8307" y="1815"/>
                </a:cubicBezTo>
                <a:cubicBezTo>
                  <a:pt x="7925" y="1096"/>
                  <a:pt x="7195" y="679"/>
                  <a:pt x="6437" y="679"/>
                </a:cubicBezTo>
                <a:cubicBezTo>
                  <a:pt x="6159" y="679"/>
                  <a:pt x="5878" y="735"/>
                  <a:pt x="5608" y="853"/>
                </a:cubicBezTo>
                <a:cubicBezTo>
                  <a:pt x="4248" y="1438"/>
                  <a:pt x="3746" y="2819"/>
                  <a:pt x="3997" y="4075"/>
                </a:cubicBezTo>
                <a:cubicBezTo>
                  <a:pt x="3683" y="3907"/>
                  <a:pt x="3348" y="3782"/>
                  <a:pt x="2993" y="3719"/>
                </a:cubicBezTo>
                <a:cubicBezTo>
                  <a:pt x="2842" y="3694"/>
                  <a:pt x="2687" y="3682"/>
                  <a:pt x="2533" y="3682"/>
                </a:cubicBezTo>
                <a:cubicBezTo>
                  <a:pt x="1638" y="3682"/>
                  <a:pt x="734" y="4097"/>
                  <a:pt x="377" y="4954"/>
                </a:cubicBezTo>
                <a:cubicBezTo>
                  <a:pt x="1" y="5853"/>
                  <a:pt x="356" y="6941"/>
                  <a:pt x="1047" y="7590"/>
                </a:cubicBezTo>
                <a:cubicBezTo>
                  <a:pt x="1570" y="8071"/>
                  <a:pt x="2218" y="8364"/>
                  <a:pt x="2930" y="8427"/>
                </a:cubicBezTo>
                <a:cubicBezTo>
                  <a:pt x="2323" y="8699"/>
                  <a:pt x="1800" y="9159"/>
                  <a:pt x="1423" y="9724"/>
                </a:cubicBezTo>
                <a:cubicBezTo>
                  <a:pt x="942" y="10540"/>
                  <a:pt x="837" y="11649"/>
                  <a:pt x="1444" y="12423"/>
                </a:cubicBezTo>
                <a:cubicBezTo>
                  <a:pt x="1870" y="12953"/>
                  <a:pt x="2479" y="13179"/>
                  <a:pt x="3117" y="13179"/>
                </a:cubicBezTo>
                <a:cubicBezTo>
                  <a:pt x="3892" y="13179"/>
                  <a:pt x="4709" y="12846"/>
                  <a:pt x="5294" y="12319"/>
                </a:cubicBezTo>
                <a:cubicBezTo>
                  <a:pt x="5368" y="13486"/>
                  <a:pt x="5951" y="14506"/>
                  <a:pt x="7174" y="14506"/>
                </a:cubicBezTo>
                <a:cubicBezTo>
                  <a:pt x="7331" y="14506"/>
                  <a:pt x="7500" y="14489"/>
                  <a:pt x="7680" y="14453"/>
                </a:cubicBezTo>
                <a:cubicBezTo>
                  <a:pt x="9165" y="14139"/>
                  <a:pt x="9667" y="12926"/>
                  <a:pt x="9458" y="11733"/>
                </a:cubicBezTo>
                <a:lnTo>
                  <a:pt x="9458" y="11733"/>
                </a:lnTo>
                <a:cubicBezTo>
                  <a:pt x="9835" y="11942"/>
                  <a:pt x="10232" y="12068"/>
                  <a:pt x="10651" y="12110"/>
                </a:cubicBezTo>
                <a:cubicBezTo>
                  <a:pt x="10708" y="12113"/>
                  <a:pt x="10765" y="12115"/>
                  <a:pt x="10822" y="12115"/>
                </a:cubicBezTo>
                <a:cubicBezTo>
                  <a:pt x="11967" y="12115"/>
                  <a:pt x="12985" y="11321"/>
                  <a:pt x="13224" y="10185"/>
                </a:cubicBezTo>
                <a:cubicBezTo>
                  <a:pt x="13517" y="9055"/>
                  <a:pt x="12827" y="7925"/>
                  <a:pt x="11697" y="7674"/>
                </a:cubicBezTo>
                <a:cubicBezTo>
                  <a:pt x="11634" y="7653"/>
                  <a:pt x="11509" y="7632"/>
                  <a:pt x="11383" y="7611"/>
                </a:cubicBezTo>
                <a:cubicBezTo>
                  <a:pt x="12917" y="7235"/>
                  <a:pt x="14440" y="6989"/>
                  <a:pt x="16007" y="6989"/>
                </a:cubicBezTo>
                <a:cubicBezTo>
                  <a:pt x="16620" y="6989"/>
                  <a:pt x="17240" y="7026"/>
                  <a:pt x="17869" y="7109"/>
                </a:cubicBezTo>
                <a:cubicBezTo>
                  <a:pt x="20234" y="7444"/>
                  <a:pt x="22493" y="8260"/>
                  <a:pt x="24544" y="9515"/>
                </a:cubicBezTo>
                <a:cubicBezTo>
                  <a:pt x="24592" y="9544"/>
                  <a:pt x="24639" y="9556"/>
                  <a:pt x="24682" y="9556"/>
                </a:cubicBezTo>
                <a:cubicBezTo>
                  <a:pt x="24921" y="9556"/>
                  <a:pt x="25061" y="9169"/>
                  <a:pt x="24795" y="8992"/>
                </a:cubicBezTo>
                <a:cubicBezTo>
                  <a:pt x="23017" y="7799"/>
                  <a:pt x="21029" y="7004"/>
                  <a:pt x="18936" y="6607"/>
                </a:cubicBezTo>
                <a:cubicBezTo>
                  <a:pt x="20129" y="5665"/>
                  <a:pt x="20631" y="4096"/>
                  <a:pt x="20192" y="2631"/>
                </a:cubicBezTo>
                <a:cubicBezTo>
                  <a:pt x="19787" y="1324"/>
                  <a:pt x="18475" y="1"/>
                  <a:pt x="170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712" name="Google Shape;17712;p23"/>
          <p:cNvGrpSpPr/>
          <p:nvPr/>
        </p:nvGrpSpPr>
        <p:grpSpPr>
          <a:xfrm rot="-1258772" flipH="1">
            <a:off x="6684577" y="154913"/>
            <a:ext cx="634844" cy="579863"/>
            <a:chOff x="2474450" y="2469265"/>
            <a:chExt cx="505551" cy="433940"/>
          </a:xfrm>
        </p:grpSpPr>
        <p:sp>
          <p:nvSpPr>
            <p:cNvPr id="17713" name="Google Shape;17713;p23"/>
            <p:cNvSpPr/>
            <p:nvPr/>
          </p:nvSpPr>
          <p:spPr>
            <a:xfrm>
              <a:off x="2474450" y="2469265"/>
              <a:ext cx="505551" cy="433940"/>
            </a:xfrm>
            <a:custGeom>
              <a:avLst/>
              <a:gdLst/>
              <a:ahLst/>
              <a:cxnLst/>
              <a:rect l="l" t="t" r="r" b="b"/>
              <a:pathLst>
                <a:path w="26636" h="22863" extrusionOk="0">
                  <a:moveTo>
                    <a:pt x="12805" y="5851"/>
                  </a:moveTo>
                  <a:cubicBezTo>
                    <a:pt x="13977" y="5893"/>
                    <a:pt x="13140" y="12588"/>
                    <a:pt x="13056" y="13404"/>
                  </a:cubicBezTo>
                  <a:cubicBezTo>
                    <a:pt x="12931" y="14639"/>
                    <a:pt x="12763" y="15852"/>
                    <a:pt x="12575" y="17066"/>
                  </a:cubicBezTo>
                  <a:cubicBezTo>
                    <a:pt x="12471" y="17673"/>
                    <a:pt x="12366" y="18280"/>
                    <a:pt x="12261" y="18907"/>
                  </a:cubicBezTo>
                  <a:cubicBezTo>
                    <a:pt x="12226" y="19119"/>
                    <a:pt x="12057" y="20516"/>
                    <a:pt x="11581" y="20516"/>
                  </a:cubicBezTo>
                  <a:cubicBezTo>
                    <a:pt x="11491" y="20516"/>
                    <a:pt x="11390" y="20467"/>
                    <a:pt x="11278" y="20351"/>
                  </a:cubicBezTo>
                  <a:cubicBezTo>
                    <a:pt x="11048" y="20100"/>
                    <a:pt x="11173" y="19179"/>
                    <a:pt x="11194" y="18865"/>
                  </a:cubicBezTo>
                  <a:cubicBezTo>
                    <a:pt x="11194" y="18217"/>
                    <a:pt x="11215" y="17547"/>
                    <a:pt x="11257" y="16899"/>
                  </a:cubicBezTo>
                  <a:cubicBezTo>
                    <a:pt x="11320" y="15622"/>
                    <a:pt x="11424" y="14367"/>
                    <a:pt x="11571" y="13111"/>
                  </a:cubicBezTo>
                  <a:cubicBezTo>
                    <a:pt x="11780" y="11354"/>
                    <a:pt x="12073" y="9617"/>
                    <a:pt x="12387" y="7901"/>
                  </a:cubicBezTo>
                  <a:cubicBezTo>
                    <a:pt x="12450" y="7839"/>
                    <a:pt x="12471" y="7755"/>
                    <a:pt x="12450" y="7671"/>
                  </a:cubicBezTo>
                  <a:lnTo>
                    <a:pt x="12450" y="7650"/>
                  </a:lnTo>
                  <a:cubicBezTo>
                    <a:pt x="12554" y="7044"/>
                    <a:pt x="12680" y="6437"/>
                    <a:pt x="12805" y="5851"/>
                  </a:cubicBezTo>
                  <a:close/>
                  <a:moveTo>
                    <a:pt x="6650" y="4125"/>
                  </a:moveTo>
                  <a:cubicBezTo>
                    <a:pt x="6831" y="4125"/>
                    <a:pt x="7014" y="4135"/>
                    <a:pt x="7198" y="4156"/>
                  </a:cubicBezTo>
                  <a:cubicBezTo>
                    <a:pt x="9269" y="4365"/>
                    <a:pt x="11069" y="5683"/>
                    <a:pt x="11906" y="7608"/>
                  </a:cubicBezTo>
                  <a:cubicBezTo>
                    <a:pt x="11173" y="10496"/>
                    <a:pt x="10755" y="13425"/>
                    <a:pt x="10608" y="16396"/>
                  </a:cubicBezTo>
                  <a:cubicBezTo>
                    <a:pt x="10587" y="16396"/>
                    <a:pt x="10587" y="16417"/>
                    <a:pt x="10608" y="16417"/>
                  </a:cubicBezTo>
                  <a:cubicBezTo>
                    <a:pt x="9960" y="17463"/>
                    <a:pt x="9248" y="18426"/>
                    <a:pt x="8432" y="19326"/>
                  </a:cubicBezTo>
                  <a:cubicBezTo>
                    <a:pt x="7951" y="19828"/>
                    <a:pt x="7428" y="20267"/>
                    <a:pt x="6863" y="20623"/>
                  </a:cubicBezTo>
                  <a:cubicBezTo>
                    <a:pt x="6842" y="20612"/>
                    <a:pt x="6826" y="20607"/>
                    <a:pt x="6813" y="20607"/>
                  </a:cubicBezTo>
                  <a:cubicBezTo>
                    <a:pt x="6800" y="20607"/>
                    <a:pt x="6790" y="20612"/>
                    <a:pt x="6779" y="20623"/>
                  </a:cubicBezTo>
                  <a:cubicBezTo>
                    <a:pt x="6528" y="20748"/>
                    <a:pt x="6256" y="20853"/>
                    <a:pt x="5984" y="20916"/>
                  </a:cubicBezTo>
                  <a:cubicBezTo>
                    <a:pt x="5932" y="20923"/>
                    <a:pt x="5879" y="20926"/>
                    <a:pt x="5826" y="20926"/>
                  </a:cubicBezTo>
                  <a:cubicBezTo>
                    <a:pt x="5561" y="20926"/>
                    <a:pt x="5294" y="20839"/>
                    <a:pt x="5084" y="20665"/>
                  </a:cubicBezTo>
                  <a:cubicBezTo>
                    <a:pt x="4750" y="20351"/>
                    <a:pt x="4603" y="19912"/>
                    <a:pt x="4708" y="19472"/>
                  </a:cubicBezTo>
                  <a:cubicBezTo>
                    <a:pt x="5273" y="18133"/>
                    <a:pt x="7281" y="16334"/>
                    <a:pt x="8516" y="15287"/>
                  </a:cubicBezTo>
                  <a:cubicBezTo>
                    <a:pt x="8893" y="15162"/>
                    <a:pt x="9248" y="14994"/>
                    <a:pt x="9583" y="14806"/>
                  </a:cubicBezTo>
                  <a:cubicBezTo>
                    <a:pt x="9864" y="14656"/>
                    <a:pt x="9676" y="14222"/>
                    <a:pt x="9408" y="14222"/>
                  </a:cubicBezTo>
                  <a:cubicBezTo>
                    <a:pt x="9377" y="14222"/>
                    <a:pt x="9344" y="14228"/>
                    <a:pt x="9311" y="14241"/>
                  </a:cubicBezTo>
                  <a:cubicBezTo>
                    <a:pt x="8290" y="14675"/>
                    <a:pt x="7118" y="14962"/>
                    <a:pt x="5974" y="14962"/>
                  </a:cubicBezTo>
                  <a:cubicBezTo>
                    <a:pt x="4631" y="14962"/>
                    <a:pt x="3326" y="14567"/>
                    <a:pt x="2343" y="13551"/>
                  </a:cubicBezTo>
                  <a:cubicBezTo>
                    <a:pt x="691" y="11856"/>
                    <a:pt x="711" y="9094"/>
                    <a:pt x="1820" y="7148"/>
                  </a:cubicBezTo>
                  <a:cubicBezTo>
                    <a:pt x="2800" y="5381"/>
                    <a:pt x="4626" y="4125"/>
                    <a:pt x="6650" y="4125"/>
                  </a:cubicBezTo>
                  <a:close/>
                  <a:moveTo>
                    <a:pt x="17990" y="6060"/>
                  </a:moveTo>
                  <a:cubicBezTo>
                    <a:pt x="18603" y="6060"/>
                    <a:pt x="19207" y="6126"/>
                    <a:pt x="19752" y="6228"/>
                  </a:cubicBezTo>
                  <a:cubicBezTo>
                    <a:pt x="22095" y="6646"/>
                    <a:pt x="24292" y="8006"/>
                    <a:pt x="25129" y="10308"/>
                  </a:cubicBezTo>
                  <a:cubicBezTo>
                    <a:pt x="25903" y="12463"/>
                    <a:pt x="25108" y="14681"/>
                    <a:pt x="23246" y="15957"/>
                  </a:cubicBezTo>
                  <a:cubicBezTo>
                    <a:pt x="22147" y="16709"/>
                    <a:pt x="20885" y="17015"/>
                    <a:pt x="19602" y="17015"/>
                  </a:cubicBezTo>
                  <a:cubicBezTo>
                    <a:pt x="18493" y="17015"/>
                    <a:pt x="17368" y="16786"/>
                    <a:pt x="16320" y="16417"/>
                  </a:cubicBezTo>
                  <a:cubicBezTo>
                    <a:pt x="16278" y="16402"/>
                    <a:pt x="16234" y="16395"/>
                    <a:pt x="16192" y="16395"/>
                  </a:cubicBezTo>
                  <a:cubicBezTo>
                    <a:pt x="15884" y="16395"/>
                    <a:pt x="15628" y="16764"/>
                    <a:pt x="15923" y="17003"/>
                  </a:cubicBezTo>
                  <a:cubicBezTo>
                    <a:pt x="16760" y="17715"/>
                    <a:pt x="17471" y="18531"/>
                    <a:pt x="18078" y="19430"/>
                  </a:cubicBezTo>
                  <a:cubicBezTo>
                    <a:pt x="18371" y="19870"/>
                    <a:pt x="18601" y="20351"/>
                    <a:pt x="18748" y="20853"/>
                  </a:cubicBezTo>
                  <a:cubicBezTo>
                    <a:pt x="18769" y="20979"/>
                    <a:pt x="18789" y="21062"/>
                    <a:pt x="18810" y="21146"/>
                  </a:cubicBezTo>
                  <a:cubicBezTo>
                    <a:pt x="18769" y="21439"/>
                    <a:pt x="18559" y="21669"/>
                    <a:pt x="18287" y="21774"/>
                  </a:cubicBezTo>
                  <a:cubicBezTo>
                    <a:pt x="18170" y="21816"/>
                    <a:pt x="18050" y="21834"/>
                    <a:pt x="17930" y="21834"/>
                  </a:cubicBezTo>
                  <a:cubicBezTo>
                    <a:pt x="17450" y="21834"/>
                    <a:pt x="16961" y="21539"/>
                    <a:pt x="16592" y="21272"/>
                  </a:cubicBezTo>
                  <a:cubicBezTo>
                    <a:pt x="15212" y="20037"/>
                    <a:pt x="14186" y="18447"/>
                    <a:pt x="13621" y="16668"/>
                  </a:cubicBezTo>
                  <a:cubicBezTo>
                    <a:pt x="13579" y="16564"/>
                    <a:pt x="13475" y="16480"/>
                    <a:pt x="13349" y="16459"/>
                  </a:cubicBezTo>
                  <a:cubicBezTo>
                    <a:pt x="13579" y="14932"/>
                    <a:pt x="13747" y="13425"/>
                    <a:pt x="13851" y="11898"/>
                  </a:cubicBezTo>
                  <a:cubicBezTo>
                    <a:pt x="13935" y="10538"/>
                    <a:pt x="14061" y="9136"/>
                    <a:pt x="14040" y="7755"/>
                  </a:cubicBezTo>
                  <a:cubicBezTo>
                    <a:pt x="14876" y="6470"/>
                    <a:pt x="16460" y="6060"/>
                    <a:pt x="17990" y="6060"/>
                  </a:cubicBezTo>
                  <a:close/>
                  <a:moveTo>
                    <a:pt x="10521" y="0"/>
                  </a:moveTo>
                  <a:cubicBezTo>
                    <a:pt x="9406" y="0"/>
                    <a:pt x="8273" y="763"/>
                    <a:pt x="8537" y="2022"/>
                  </a:cubicBezTo>
                  <a:cubicBezTo>
                    <a:pt x="8572" y="2162"/>
                    <a:pt x="8710" y="2249"/>
                    <a:pt x="8830" y="2249"/>
                  </a:cubicBezTo>
                  <a:cubicBezTo>
                    <a:pt x="8925" y="2249"/>
                    <a:pt x="9009" y="2194"/>
                    <a:pt x="9018" y="2064"/>
                  </a:cubicBezTo>
                  <a:cubicBezTo>
                    <a:pt x="9018" y="1290"/>
                    <a:pt x="9625" y="683"/>
                    <a:pt x="10378" y="620"/>
                  </a:cubicBezTo>
                  <a:cubicBezTo>
                    <a:pt x="10421" y="617"/>
                    <a:pt x="10463" y="615"/>
                    <a:pt x="10504" y="615"/>
                  </a:cubicBezTo>
                  <a:cubicBezTo>
                    <a:pt x="11220" y="615"/>
                    <a:pt x="11802" y="1115"/>
                    <a:pt x="12178" y="1708"/>
                  </a:cubicBezTo>
                  <a:cubicBezTo>
                    <a:pt x="12826" y="2733"/>
                    <a:pt x="12722" y="4031"/>
                    <a:pt x="12680" y="5202"/>
                  </a:cubicBezTo>
                  <a:cubicBezTo>
                    <a:pt x="12512" y="5244"/>
                    <a:pt x="12429" y="5432"/>
                    <a:pt x="12512" y="5579"/>
                  </a:cubicBezTo>
                  <a:cubicBezTo>
                    <a:pt x="12491" y="5600"/>
                    <a:pt x="12491" y="5600"/>
                    <a:pt x="12491" y="5621"/>
                  </a:cubicBezTo>
                  <a:cubicBezTo>
                    <a:pt x="12366" y="6018"/>
                    <a:pt x="12240" y="6416"/>
                    <a:pt x="12136" y="6813"/>
                  </a:cubicBezTo>
                  <a:cubicBezTo>
                    <a:pt x="11152" y="4867"/>
                    <a:pt x="9227" y="3591"/>
                    <a:pt x="7072" y="3466"/>
                  </a:cubicBezTo>
                  <a:cubicBezTo>
                    <a:pt x="6930" y="3455"/>
                    <a:pt x="6789" y="3450"/>
                    <a:pt x="6649" y="3450"/>
                  </a:cubicBezTo>
                  <a:cubicBezTo>
                    <a:pt x="4309" y="3450"/>
                    <a:pt x="2237" y="4907"/>
                    <a:pt x="1151" y="6960"/>
                  </a:cubicBezTo>
                  <a:cubicBezTo>
                    <a:pt x="0" y="9178"/>
                    <a:pt x="63" y="12191"/>
                    <a:pt x="1904" y="14053"/>
                  </a:cubicBezTo>
                  <a:cubicBezTo>
                    <a:pt x="3010" y="15142"/>
                    <a:pt x="4598" y="15654"/>
                    <a:pt x="6186" y="15654"/>
                  </a:cubicBezTo>
                  <a:cubicBezTo>
                    <a:pt x="6581" y="15654"/>
                    <a:pt x="6977" y="15622"/>
                    <a:pt x="7365" y="15559"/>
                  </a:cubicBezTo>
                  <a:lnTo>
                    <a:pt x="7365" y="15559"/>
                  </a:lnTo>
                  <a:cubicBezTo>
                    <a:pt x="6445" y="16229"/>
                    <a:pt x="5628" y="17003"/>
                    <a:pt x="4896" y="17882"/>
                  </a:cubicBezTo>
                  <a:cubicBezTo>
                    <a:pt x="4268" y="18677"/>
                    <a:pt x="3306" y="20456"/>
                    <a:pt x="4415" y="21293"/>
                  </a:cubicBezTo>
                  <a:cubicBezTo>
                    <a:pt x="4734" y="21522"/>
                    <a:pt x="5102" y="21616"/>
                    <a:pt x="5484" y="21616"/>
                  </a:cubicBezTo>
                  <a:cubicBezTo>
                    <a:pt x="6356" y="21616"/>
                    <a:pt x="7305" y="21130"/>
                    <a:pt x="7930" y="20665"/>
                  </a:cubicBezTo>
                  <a:cubicBezTo>
                    <a:pt x="8955" y="19828"/>
                    <a:pt x="9834" y="18824"/>
                    <a:pt x="10546" y="17694"/>
                  </a:cubicBezTo>
                  <a:lnTo>
                    <a:pt x="10546" y="17694"/>
                  </a:lnTo>
                  <a:cubicBezTo>
                    <a:pt x="10546" y="18028"/>
                    <a:pt x="10525" y="18363"/>
                    <a:pt x="10525" y="18698"/>
                  </a:cubicBezTo>
                  <a:cubicBezTo>
                    <a:pt x="10525" y="19305"/>
                    <a:pt x="10420" y="19974"/>
                    <a:pt x="10650" y="20560"/>
                  </a:cubicBezTo>
                  <a:cubicBezTo>
                    <a:pt x="10833" y="21011"/>
                    <a:pt x="11216" y="21329"/>
                    <a:pt x="11625" y="21329"/>
                  </a:cubicBezTo>
                  <a:cubicBezTo>
                    <a:pt x="11823" y="21329"/>
                    <a:pt x="12028" y="21254"/>
                    <a:pt x="12219" y="21083"/>
                  </a:cubicBezTo>
                  <a:cubicBezTo>
                    <a:pt x="12533" y="20811"/>
                    <a:pt x="12638" y="20393"/>
                    <a:pt x="12722" y="20016"/>
                  </a:cubicBezTo>
                  <a:cubicBezTo>
                    <a:pt x="12931" y="19200"/>
                    <a:pt x="13056" y="18363"/>
                    <a:pt x="13182" y="17526"/>
                  </a:cubicBezTo>
                  <a:cubicBezTo>
                    <a:pt x="13684" y="18824"/>
                    <a:pt x="14437" y="20016"/>
                    <a:pt x="15379" y="21062"/>
                  </a:cubicBezTo>
                  <a:cubicBezTo>
                    <a:pt x="16019" y="21759"/>
                    <a:pt x="17049" y="22863"/>
                    <a:pt x="18134" y="22863"/>
                  </a:cubicBezTo>
                  <a:cubicBezTo>
                    <a:pt x="18254" y="22863"/>
                    <a:pt x="18375" y="22849"/>
                    <a:pt x="18497" y="22820"/>
                  </a:cubicBezTo>
                  <a:cubicBezTo>
                    <a:pt x="19585" y="22548"/>
                    <a:pt x="19647" y="21272"/>
                    <a:pt x="19354" y="20393"/>
                  </a:cubicBezTo>
                  <a:cubicBezTo>
                    <a:pt x="18936" y="19284"/>
                    <a:pt x="18287" y="18300"/>
                    <a:pt x="17471" y="17484"/>
                  </a:cubicBezTo>
                  <a:lnTo>
                    <a:pt x="17471" y="17484"/>
                  </a:lnTo>
                  <a:cubicBezTo>
                    <a:pt x="18177" y="17639"/>
                    <a:pt x="18899" y="17727"/>
                    <a:pt x="19617" y="17727"/>
                  </a:cubicBezTo>
                  <a:cubicBezTo>
                    <a:pt x="21135" y="17727"/>
                    <a:pt x="22631" y="17335"/>
                    <a:pt x="23895" y="16355"/>
                  </a:cubicBezTo>
                  <a:cubicBezTo>
                    <a:pt x="25862" y="14869"/>
                    <a:pt x="26636" y="12400"/>
                    <a:pt x="25778" y="10077"/>
                  </a:cubicBezTo>
                  <a:cubicBezTo>
                    <a:pt x="24815" y="7504"/>
                    <a:pt x="22326" y="5976"/>
                    <a:pt x="19689" y="5579"/>
                  </a:cubicBezTo>
                  <a:cubicBezTo>
                    <a:pt x="19199" y="5506"/>
                    <a:pt x="18679" y="5461"/>
                    <a:pt x="18155" y="5461"/>
                  </a:cubicBezTo>
                  <a:cubicBezTo>
                    <a:pt x="16575" y="5461"/>
                    <a:pt x="14956" y="5865"/>
                    <a:pt x="13998" y="7106"/>
                  </a:cubicBezTo>
                  <a:lnTo>
                    <a:pt x="13998" y="6897"/>
                  </a:lnTo>
                  <a:cubicBezTo>
                    <a:pt x="13956" y="6248"/>
                    <a:pt x="13789" y="5600"/>
                    <a:pt x="13266" y="5328"/>
                  </a:cubicBezTo>
                  <a:cubicBezTo>
                    <a:pt x="13412" y="4240"/>
                    <a:pt x="13747" y="3194"/>
                    <a:pt x="14270" y="2231"/>
                  </a:cubicBezTo>
                  <a:cubicBezTo>
                    <a:pt x="14609" y="1648"/>
                    <a:pt x="15405" y="898"/>
                    <a:pt x="16071" y="898"/>
                  </a:cubicBezTo>
                  <a:cubicBezTo>
                    <a:pt x="16433" y="898"/>
                    <a:pt x="16757" y="1119"/>
                    <a:pt x="16948" y="1708"/>
                  </a:cubicBezTo>
                  <a:cubicBezTo>
                    <a:pt x="16981" y="1805"/>
                    <a:pt x="17051" y="1846"/>
                    <a:pt x="17125" y="1846"/>
                  </a:cubicBezTo>
                  <a:cubicBezTo>
                    <a:pt x="17241" y="1846"/>
                    <a:pt x="17367" y="1744"/>
                    <a:pt x="17367" y="1603"/>
                  </a:cubicBezTo>
                  <a:cubicBezTo>
                    <a:pt x="17395" y="738"/>
                    <a:pt x="16663" y="324"/>
                    <a:pt x="15908" y="324"/>
                  </a:cubicBezTo>
                  <a:cubicBezTo>
                    <a:pt x="15550" y="324"/>
                    <a:pt x="15187" y="417"/>
                    <a:pt x="14898" y="599"/>
                  </a:cubicBezTo>
                  <a:cubicBezTo>
                    <a:pt x="13977" y="1164"/>
                    <a:pt x="13475" y="2168"/>
                    <a:pt x="13182" y="3235"/>
                  </a:cubicBezTo>
                  <a:cubicBezTo>
                    <a:pt x="13098" y="2064"/>
                    <a:pt x="12722" y="913"/>
                    <a:pt x="11613" y="285"/>
                  </a:cubicBezTo>
                  <a:cubicBezTo>
                    <a:pt x="11290" y="92"/>
                    <a:pt x="10906" y="0"/>
                    <a:pt x="105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4" name="Google Shape;17714;p23"/>
            <p:cNvSpPr/>
            <p:nvPr/>
          </p:nvSpPr>
          <p:spPr>
            <a:xfrm>
              <a:off x="2527252" y="2582633"/>
              <a:ext cx="150151" cy="130696"/>
            </a:xfrm>
            <a:custGeom>
              <a:avLst/>
              <a:gdLst/>
              <a:ahLst/>
              <a:cxnLst/>
              <a:rect l="l" t="t" r="r" b="b"/>
              <a:pathLst>
                <a:path w="7911" h="6886" extrusionOk="0">
                  <a:moveTo>
                    <a:pt x="3766" y="659"/>
                  </a:moveTo>
                  <a:cubicBezTo>
                    <a:pt x="4447" y="659"/>
                    <a:pt x="5136" y="862"/>
                    <a:pt x="5650" y="1259"/>
                  </a:cubicBezTo>
                  <a:cubicBezTo>
                    <a:pt x="7199" y="2472"/>
                    <a:pt x="7345" y="4544"/>
                    <a:pt x="6696" y="6239"/>
                  </a:cubicBezTo>
                  <a:cubicBezTo>
                    <a:pt x="6320" y="5527"/>
                    <a:pt x="5650" y="5151"/>
                    <a:pt x="4855" y="4920"/>
                  </a:cubicBezTo>
                  <a:cubicBezTo>
                    <a:pt x="3600" y="4544"/>
                    <a:pt x="1194" y="4648"/>
                    <a:pt x="1235" y="2807"/>
                  </a:cubicBezTo>
                  <a:cubicBezTo>
                    <a:pt x="1276" y="1354"/>
                    <a:pt x="2507" y="659"/>
                    <a:pt x="3766" y="659"/>
                  </a:cubicBezTo>
                  <a:close/>
                  <a:moveTo>
                    <a:pt x="3777" y="0"/>
                  </a:moveTo>
                  <a:cubicBezTo>
                    <a:pt x="3180" y="0"/>
                    <a:pt x="2580" y="160"/>
                    <a:pt x="2030" y="506"/>
                  </a:cubicBezTo>
                  <a:cubicBezTo>
                    <a:pt x="817" y="1301"/>
                    <a:pt x="1" y="3100"/>
                    <a:pt x="1152" y="4293"/>
                  </a:cubicBezTo>
                  <a:cubicBezTo>
                    <a:pt x="2491" y="5674"/>
                    <a:pt x="5483" y="4774"/>
                    <a:pt x="6257" y="6699"/>
                  </a:cubicBezTo>
                  <a:cubicBezTo>
                    <a:pt x="6294" y="6821"/>
                    <a:pt x="6401" y="6886"/>
                    <a:pt x="6514" y="6886"/>
                  </a:cubicBezTo>
                  <a:cubicBezTo>
                    <a:pt x="6594" y="6886"/>
                    <a:pt x="6677" y="6853"/>
                    <a:pt x="6738" y="6783"/>
                  </a:cubicBezTo>
                  <a:cubicBezTo>
                    <a:pt x="6822" y="6783"/>
                    <a:pt x="6885" y="6741"/>
                    <a:pt x="6906" y="6678"/>
                  </a:cubicBezTo>
                  <a:cubicBezTo>
                    <a:pt x="7784" y="4983"/>
                    <a:pt x="7910" y="2891"/>
                    <a:pt x="6613" y="1363"/>
                  </a:cubicBezTo>
                  <a:cubicBezTo>
                    <a:pt x="5889" y="506"/>
                    <a:pt x="4839" y="0"/>
                    <a:pt x="37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5" name="Google Shape;17715;p23"/>
            <p:cNvSpPr/>
            <p:nvPr/>
          </p:nvSpPr>
          <p:spPr>
            <a:xfrm>
              <a:off x="2740322" y="2617347"/>
              <a:ext cx="180917" cy="119859"/>
            </a:xfrm>
            <a:custGeom>
              <a:avLst/>
              <a:gdLst/>
              <a:ahLst/>
              <a:cxnLst/>
              <a:rect l="l" t="t" r="r" b="b"/>
              <a:pathLst>
                <a:path w="9532" h="6315" extrusionOk="0">
                  <a:moveTo>
                    <a:pt x="5702" y="719"/>
                  </a:moveTo>
                  <a:cubicBezTo>
                    <a:pt x="7032" y="719"/>
                    <a:pt x="8385" y="1206"/>
                    <a:pt x="8506" y="2589"/>
                  </a:cubicBezTo>
                  <a:cubicBezTo>
                    <a:pt x="8695" y="4712"/>
                    <a:pt x="6034" y="4895"/>
                    <a:pt x="4412" y="4895"/>
                  </a:cubicBezTo>
                  <a:cubicBezTo>
                    <a:pt x="4244" y="4895"/>
                    <a:pt x="4086" y="4893"/>
                    <a:pt x="3945" y="4891"/>
                  </a:cubicBezTo>
                  <a:lnTo>
                    <a:pt x="3945" y="4870"/>
                  </a:lnTo>
                  <a:cubicBezTo>
                    <a:pt x="3845" y="4868"/>
                    <a:pt x="3746" y="4867"/>
                    <a:pt x="3647" y="4867"/>
                  </a:cubicBezTo>
                  <a:cubicBezTo>
                    <a:pt x="2699" y="4867"/>
                    <a:pt x="1758" y="4979"/>
                    <a:pt x="1057" y="5623"/>
                  </a:cubicBezTo>
                  <a:cubicBezTo>
                    <a:pt x="1141" y="3740"/>
                    <a:pt x="1894" y="1941"/>
                    <a:pt x="3714" y="1104"/>
                  </a:cubicBezTo>
                  <a:cubicBezTo>
                    <a:pt x="4224" y="871"/>
                    <a:pt x="4960" y="719"/>
                    <a:pt x="5702" y="719"/>
                  </a:cubicBezTo>
                  <a:close/>
                  <a:moveTo>
                    <a:pt x="5669" y="1"/>
                  </a:moveTo>
                  <a:cubicBezTo>
                    <a:pt x="2809" y="1"/>
                    <a:pt x="0" y="2892"/>
                    <a:pt x="743" y="5895"/>
                  </a:cubicBezTo>
                  <a:cubicBezTo>
                    <a:pt x="764" y="5937"/>
                    <a:pt x="785" y="5979"/>
                    <a:pt x="806" y="5979"/>
                  </a:cubicBezTo>
                  <a:cubicBezTo>
                    <a:pt x="820" y="6182"/>
                    <a:pt x="995" y="6314"/>
                    <a:pt x="1171" y="6314"/>
                  </a:cubicBezTo>
                  <a:cubicBezTo>
                    <a:pt x="1249" y="6314"/>
                    <a:pt x="1327" y="6288"/>
                    <a:pt x="1392" y="6230"/>
                  </a:cubicBezTo>
                  <a:cubicBezTo>
                    <a:pt x="2010" y="5651"/>
                    <a:pt x="2810" y="5544"/>
                    <a:pt x="3626" y="5544"/>
                  </a:cubicBezTo>
                  <a:cubicBezTo>
                    <a:pt x="4108" y="5544"/>
                    <a:pt x="4595" y="5581"/>
                    <a:pt x="5053" y="5581"/>
                  </a:cubicBezTo>
                  <a:cubicBezTo>
                    <a:pt x="6100" y="5581"/>
                    <a:pt x="7188" y="5435"/>
                    <a:pt x="8025" y="4786"/>
                  </a:cubicBezTo>
                  <a:cubicBezTo>
                    <a:pt x="9406" y="3740"/>
                    <a:pt x="9531" y="1899"/>
                    <a:pt x="8129" y="832"/>
                  </a:cubicBezTo>
                  <a:cubicBezTo>
                    <a:pt x="7365" y="254"/>
                    <a:pt x="6515" y="1"/>
                    <a:pt x="56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16" name="Google Shape;17716;p23"/>
          <p:cNvGrpSpPr/>
          <p:nvPr/>
        </p:nvGrpSpPr>
        <p:grpSpPr>
          <a:xfrm flipH="1">
            <a:off x="3115062" y="188188"/>
            <a:ext cx="937301" cy="645885"/>
            <a:chOff x="2695054" y="2941070"/>
            <a:chExt cx="755157" cy="518534"/>
          </a:xfrm>
        </p:grpSpPr>
        <p:sp>
          <p:nvSpPr>
            <p:cNvPr id="17717" name="Google Shape;17717;p23"/>
            <p:cNvSpPr/>
            <p:nvPr/>
          </p:nvSpPr>
          <p:spPr>
            <a:xfrm>
              <a:off x="2835032" y="2980966"/>
              <a:ext cx="396758" cy="131114"/>
            </a:xfrm>
            <a:custGeom>
              <a:avLst/>
              <a:gdLst/>
              <a:ahLst/>
              <a:cxnLst/>
              <a:rect l="l" t="t" r="r" b="b"/>
              <a:pathLst>
                <a:path w="20904" h="6908" extrusionOk="0">
                  <a:moveTo>
                    <a:pt x="11424" y="0"/>
                  </a:moveTo>
                  <a:cubicBezTo>
                    <a:pt x="11078" y="0"/>
                    <a:pt x="10729" y="15"/>
                    <a:pt x="10379" y="45"/>
                  </a:cubicBezTo>
                  <a:cubicBezTo>
                    <a:pt x="7366" y="317"/>
                    <a:pt x="3809" y="1175"/>
                    <a:pt x="1779" y="3581"/>
                  </a:cubicBezTo>
                  <a:cubicBezTo>
                    <a:pt x="984" y="4564"/>
                    <a:pt x="377" y="5694"/>
                    <a:pt x="1" y="6908"/>
                  </a:cubicBezTo>
                  <a:lnTo>
                    <a:pt x="775" y="6908"/>
                  </a:lnTo>
                  <a:cubicBezTo>
                    <a:pt x="1089" y="5987"/>
                    <a:pt x="1570" y="5108"/>
                    <a:pt x="2156" y="4334"/>
                  </a:cubicBezTo>
                  <a:cubicBezTo>
                    <a:pt x="4018" y="1907"/>
                    <a:pt x="7470" y="1049"/>
                    <a:pt x="10379" y="798"/>
                  </a:cubicBezTo>
                  <a:cubicBezTo>
                    <a:pt x="10715" y="770"/>
                    <a:pt x="11049" y="756"/>
                    <a:pt x="11380" y="756"/>
                  </a:cubicBezTo>
                  <a:cubicBezTo>
                    <a:pt x="14037" y="756"/>
                    <a:pt x="16499" y="1671"/>
                    <a:pt x="18267" y="3811"/>
                  </a:cubicBezTo>
                  <a:cubicBezTo>
                    <a:pt x="19041" y="4732"/>
                    <a:pt x="19648" y="5778"/>
                    <a:pt x="20066" y="6908"/>
                  </a:cubicBezTo>
                  <a:lnTo>
                    <a:pt x="20903" y="6908"/>
                  </a:lnTo>
                  <a:cubicBezTo>
                    <a:pt x="20422" y="5568"/>
                    <a:pt x="19732" y="4334"/>
                    <a:pt x="18811" y="3246"/>
                  </a:cubicBezTo>
                  <a:cubicBezTo>
                    <a:pt x="16927" y="1008"/>
                    <a:pt x="14262" y="0"/>
                    <a:pt x="114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8" name="Google Shape;17718;p23"/>
            <p:cNvSpPr/>
            <p:nvPr/>
          </p:nvSpPr>
          <p:spPr>
            <a:xfrm>
              <a:off x="2768716" y="2941070"/>
              <a:ext cx="540911" cy="171010"/>
            </a:xfrm>
            <a:custGeom>
              <a:avLst/>
              <a:gdLst/>
              <a:ahLst/>
              <a:cxnLst/>
              <a:rect l="l" t="t" r="r" b="b"/>
              <a:pathLst>
                <a:path w="28499" h="9010" extrusionOk="0">
                  <a:moveTo>
                    <a:pt x="14829" y="1"/>
                  </a:moveTo>
                  <a:cubicBezTo>
                    <a:pt x="9935" y="1"/>
                    <a:pt x="4937" y="1960"/>
                    <a:pt x="1863" y="5829"/>
                  </a:cubicBezTo>
                  <a:cubicBezTo>
                    <a:pt x="1088" y="6792"/>
                    <a:pt x="461" y="7859"/>
                    <a:pt x="0" y="9010"/>
                  </a:cubicBezTo>
                  <a:lnTo>
                    <a:pt x="837" y="9010"/>
                  </a:lnTo>
                  <a:cubicBezTo>
                    <a:pt x="1444" y="7545"/>
                    <a:pt x="2344" y="6227"/>
                    <a:pt x="3495" y="5139"/>
                  </a:cubicBezTo>
                  <a:cubicBezTo>
                    <a:pt x="5838" y="2837"/>
                    <a:pt x="8977" y="1414"/>
                    <a:pt x="12220" y="933"/>
                  </a:cubicBezTo>
                  <a:cubicBezTo>
                    <a:pt x="13071" y="802"/>
                    <a:pt x="13940" y="736"/>
                    <a:pt x="14810" y="736"/>
                  </a:cubicBezTo>
                  <a:cubicBezTo>
                    <a:pt x="17705" y="736"/>
                    <a:pt x="20624" y="1475"/>
                    <a:pt x="23037" y="3067"/>
                  </a:cubicBezTo>
                  <a:cubicBezTo>
                    <a:pt x="25192" y="4469"/>
                    <a:pt x="26804" y="6562"/>
                    <a:pt x="27578" y="9010"/>
                  </a:cubicBezTo>
                  <a:lnTo>
                    <a:pt x="28498" y="9010"/>
                  </a:lnTo>
                  <a:cubicBezTo>
                    <a:pt x="27159" y="4281"/>
                    <a:pt x="22451" y="933"/>
                    <a:pt x="17514" y="201"/>
                  </a:cubicBezTo>
                  <a:cubicBezTo>
                    <a:pt x="16631" y="67"/>
                    <a:pt x="15732" y="1"/>
                    <a:pt x="148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9" name="Google Shape;17719;p23"/>
            <p:cNvSpPr/>
            <p:nvPr/>
          </p:nvSpPr>
          <p:spPr>
            <a:xfrm>
              <a:off x="2899374" y="3032022"/>
              <a:ext cx="273236" cy="80058"/>
            </a:xfrm>
            <a:custGeom>
              <a:avLst/>
              <a:gdLst/>
              <a:ahLst/>
              <a:cxnLst/>
              <a:rect l="l" t="t" r="r" b="b"/>
              <a:pathLst>
                <a:path w="14396" h="4218" extrusionOk="0">
                  <a:moveTo>
                    <a:pt x="7142" y="1"/>
                  </a:moveTo>
                  <a:cubicBezTo>
                    <a:pt x="6648" y="1"/>
                    <a:pt x="6142" y="45"/>
                    <a:pt x="5629" y="137"/>
                  </a:cubicBezTo>
                  <a:cubicBezTo>
                    <a:pt x="3223" y="556"/>
                    <a:pt x="1151" y="2062"/>
                    <a:pt x="0" y="4218"/>
                  </a:cubicBezTo>
                  <a:lnTo>
                    <a:pt x="816" y="4218"/>
                  </a:lnTo>
                  <a:cubicBezTo>
                    <a:pt x="900" y="4071"/>
                    <a:pt x="984" y="3946"/>
                    <a:pt x="1088" y="3799"/>
                  </a:cubicBezTo>
                  <a:cubicBezTo>
                    <a:pt x="2445" y="1867"/>
                    <a:pt x="4670" y="722"/>
                    <a:pt x="7029" y="722"/>
                  </a:cubicBezTo>
                  <a:cubicBezTo>
                    <a:pt x="7072" y="722"/>
                    <a:pt x="7114" y="723"/>
                    <a:pt x="7156" y="723"/>
                  </a:cubicBezTo>
                  <a:cubicBezTo>
                    <a:pt x="9897" y="723"/>
                    <a:pt x="12136" y="2146"/>
                    <a:pt x="13496" y="4218"/>
                  </a:cubicBezTo>
                  <a:lnTo>
                    <a:pt x="14396" y="4218"/>
                  </a:lnTo>
                  <a:cubicBezTo>
                    <a:pt x="12881" y="1728"/>
                    <a:pt x="10230" y="1"/>
                    <a:pt x="71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0" name="Google Shape;17720;p23"/>
            <p:cNvSpPr/>
            <p:nvPr/>
          </p:nvSpPr>
          <p:spPr>
            <a:xfrm>
              <a:off x="3075300" y="3112061"/>
              <a:ext cx="374912" cy="304914"/>
            </a:xfrm>
            <a:custGeom>
              <a:avLst/>
              <a:gdLst/>
              <a:ahLst/>
              <a:cxnLst/>
              <a:rect l="l" t="t" r="r" b="b"/>
              <a:pathLst>
                <a:path w="19753" h="16065" extrusionOk="0">
                  <a:moveTo>
                    <a:pt x="12366" y="4374"/>
                  </a:moveTo>
                  <a:cubicBezTo>
                    <a:pt x="13643" y="4415"/>
                    <a:pt x="14647" y="5483"/>
                    <a:pt x="14584" y="6759"/>
                  </a:cubicBezTo>
                  <a:cubicBezTo>
                    <a:pt x="14598" y="6941"/>
                    <a:pt x="14744" y="7067"/>
                    <a:pt x="14902" y="7067"/>
                  </a:cubicBezTo>
                  <a:cubicBezTo>
                    <a:pt x="14979" y="7067"/>
                    <a:pt x="15059" y="7037"/>
                    <a:pt x="15128" y="6968"/>
                  </a:cubicBezTo>
                  <a:cubicBezTo>
                    <a:pt x="15422" y="6620"/>
                    <a:pt x="15897" y="6408"/>
                    <a:pt x="16353" y="6408"/>
                  </a:cubicBezTo>
                  <a:cubicBezTo>
                    <a:pt x="16774" y="6408"/>
                    <a:pt x="17178" y="6588"/>
                    <a:pt x="17409" y="7010"/>
                  </a:cubicBezTo>
                  <a:cubicBezTo>
                    <a:pt x="17806" y="7742"/>
                    <a:pt x="17367" y="8600"/>
                    <a:pt x="16698" y="8935"/>
                  </a:cubicBezTo>
                  <a:cubicBezTo>
                    <a:pt x="16488" y="9061"/>
                    <a:pt x="16488" y="9374"/>
                    <a:pt x="16698" y="9500"/>
                  </a:cubicBezTo>
                  <a:cubicBezTo>
                    <a:pt x="17430" y="9960"/>
                    <a:pt x="18497" y="10902"/>
                    <a:pt x="18560" y="11843"/>
                  </a:cubicBezTo>
                  <a:cubicBezTo>
                    <a:pt x="18630" y="12872"/>
                    <a:pt x="17916" y="13215"/>
                    <a:pt x="17112" y="13215"/>
                  </a:cubicBezTo>
                  <a:cubicBezTo>
                    <a:pt x="16477" y="13215"/>
                    <a:pt x="15785" y="13002"/>
                    <a:pt x="15379" y="12743"/>
                  </a:cubicBezTo>
                  <a:cubicBezTo>
                    <a:pt x="15326" y="12707"/>
                    <a:pt x="15271" y="12692"/>
                    <a:pt x="15219" y="12692"/>
                  </a:cubicBezTo>
                  <a:cubicBezTo>
                    <a:pt x="15027" y="12692"/>
                    <a:pt x="14865" y="12906"/>
                    <a:pt x="14898" y="13120"/>
                  </a:cubicBezTo>
                  <a:cubicBezTo>
                    <a:pt x="15096" y="14078"/>
                    <a:pt x="14332" y="14826"/>
                    <a:pt x="13506" y="14826"/>
                  </a:cubicBezTo>
                  <a:cubicBezTo>
                    <a:pt x="13196" y="14826"/>
                    <a:pt x="12877" y="14720"/>
                    <a:pt x="12596" y="14480"/>
                  </a:cubicBezTo>
                  <a:cubicBezTo>
                    <a:pt x="12157" y="14124"/>
                    <a:pt x="11927" y="13706"/>
                    <a:pt x="11404" y="13454"/>
                  </a:cubicBezTo>
                  <a:cubicBezTo>
                    <a:pt x="11352" y="13431"/>
                    <a:pt x="11300" y="13420"/>
                    <a:pt x="11250" y="13420"/>
                  </a:cubicBezTo>
                  <a:cubicBezTo>
                    <a:pt x="11080" y="13420"/>
                    <a:pt x="10934" y="13548"/>
                    <a:pt x="10902" y="13726"/>
                  </a:cubicBezTo>
                  <a:cubicBezTo>
                    <a:pt x="10859" y="13698"/>
                    <a:pt x="10808" y="13684"/>
                    <a:pt x="10758" y="13684"/>
                  </a:cubicBezTo>
                  <a:cubicBezTo>
                    <a:pt x="10662" y="13684"/>
                    <a:pt x="10566" y="13735"/>
                    <a:pt x="10525" y="13831"/>
                  </a:cubicBezTo>
                  <a:cubicBezTo>
                    <a:pt x="10118" y="14715"/>
                    <a:pt x="9294" y="15435"/>
                    <a:pt x="8316" y="15435"/>
                  </a:cubicBezTo>
                  <a:cubicBezTo>
                    <a:pt x="8136" y="15435"/>
                    <a:pt x="7951" y="15410"/>
                    <a:pt x="7763" y="15359"/>
                  </a:cubicBezTo>
                  <a:cubicBezTo>
                    <a:pt x="6487" y="15003"/>
                    <a:pt x="5922" y="13434"/>
                    <a:pt x="6445" y="12262"/>
                  </a:cubicBezTo>
                  <a:cubicBezTo>
                    <a:pt x="6559" y="12053"/>
                    <a:pt x="6397" y="11793"/>
                    <a:pt x="6164" y="11793"/>
                  </a:cubicBezTo>
                  <a:cubicBezTo>
                    <a:pt x="6139" y="11793"/>
                    <a:pt x="6115" y="11796"/>
                    <a:pt x="6089" y="11802"/>
                  </a:cubicBezTo>
                  <a:cubicBezTo>
                    <a:pt x="5943" y="11840"/>
                    <a:pt x="5806" y="11857"/>
                    <a:pt x="5680" y="11857"/>
                  </a:cubicBezTo>
                  <a:cubicBezTo>
                    <a:pt x="4227" y="11857"/>
                    <a:pt x="4152" y="9522"/>
                    <a:pt x="5724" y="9522"/>
                  </a:cubicBezTo>
                  <a:cubicBezTo>
                    <a:pt x="5807" y="9522"/>
                    <a:pt x="5893" y="9528"/>
                    <a:pt x="5985" y="9542"/>
                  </a:cubicBezTo>
                  <a:cubicBezTo>
                    <a:pt x="6001" y="9544"/>
                    <a:pt x="6018" y="9546"/>
                    <a:pt x="6034" y="9546"/>
                  </a:cubicBezTo>
                  <a:cubicBezTo>
                    <a:pt x="6288" y="9546"/>
                    <a:pt x="6513" y="9254"/>
                    <a:pt x="6278" y="9019"/>
                  </a:cubicBezTo>
                  <a:cubicBezTo>
                    <a:pt x="5482" y="8265"/>
                    <a:pt x="5629" y="6968"/>
                    <a:pt x="6570" y="6382"/>
                  </a:cubicBezTo>
                  <a:cubicBezTo>
                    <a:pt x="6862" y="6204"/>
                    <a:pt x="7176" y="6128"/>
                    <a:pt x="7493" y="6128"/>
                  </a:cubicBezTo>
                  <a:cubicBezTo>
                    <a:pt x="8107" y="6128"/>
                    <a:pt x="8731" y="6414"/>
                    <a:pt x="9228" y="6801"/>
                  </a:cubicBezTo>
                  <a:cubicBezTo>
                    <a:pt x="9249" y="6884"/>
                    <a:pt x="9291" y="6968"/>
                    <a:pt x="9353" y="7031"/>
                  </a:cubicBezTo>
                  <a:cubicBezTo>
                    <a:pt x="9384" y="7062"/>
                    <a:pt x="9426" y="7081"/>
                    <a:pt x="9471" y="7081"/>
                  </a:cubicBezTo>
                  <a:cubicBezTo>
                    <a:pt x="9487" y="7081"/>
                    <a:pt x="9504" y="7078"/>
                    <a:pt x="9521" y="7073"/>
                  </a:cubicBezTo>
                  <a:lnTo>
                    <a:pt x="9563" y="7136"/>
                  </a:lnTo>
                  <a:cubicBezTo>
                    <a:pt x="9594" y="7167"/>
                    <a:pt x="9630" y="7180"/>
                    <a:pt x="9665" y="7180"/>
                  </a:cubicBezTo>
                  <a:cubicBezTo>
                    <a:pt x="9774" y="7180"/>
                    <a:pt x="9877" y="7058"/>
                    <a:pt x="9814" y="6947"/>
                  </a:cubicBezTo>
                  <a:lnTo>
                    <a:pt x="9751" y="6843"/>
                  </a:lnTo>
                  <a:cubicBezTo>
                    <a:pt x="9730" y="6822"/>
                    <a:pt x="9709" y="6801"/>
                    <a:pt x="9688" y="6780"/>
                  </a:cubicBezTo>
                  <a:lnTo>
                    <a:pt x="9625" y="6696"/>
                  </a:lnTo>
                  <a:cubicBezTo>
                    <a:pt x="9709" y="6403"/>
                    <a:pt x="9814" y="6110"/>
                    <a:pt x="9939" y="5838"/>
                  </a:cubicBezTo>
                  <a:cubicBezTo>
                    <a:pt x="10128" y="5524"/>
                    <a:pt x="10379" y="5252"/>
                    <a:pt x="10651" y="5022"/>
                  </a:cubicBezTo>
                  <a:cubicBezTo>
                    <a:pt x="11132" y="4625"/>
                    <a:pt x="11739" y="4395"/>
                    <a:pt x="12366" y="4374"/>
                  </a:cubicBezTo>
                  <a:close/>
                  <a:moveTo>
                    <a:pt x="0" y="1"/>
                  </a:moveTo>
                  <a:cubicBezTo>
                    <a:pt x="3223" y="1926"/>
                    <a:pt x="3683" y="6403"/>
                    <a:pt x="3997" y="9814"/>
                  </a:cubicBezTo>
                  <a:cubicBezTo>
                    <a:pt x="3997" y="9856"/>
                    <a:pt x="4018" y="9897"/>
                    <a:pt x="4039" y="9939"/>
                  </a:cubicBezTo>
                  <a:cubicBezTo>
                    <a:pt x="3892" y="10211"/>
                    <a:pt x="3829" y="10504"/>
                    <a:pt x="3850" y="10797"/>
                  </a:cubicBezTo>
                  <a:cubicBezTo>
                    <a:pt x="3913" y="11822"/>
                    <a:pt x="4813" y="12450"/>
                    <a:pt x="5734" y="12471"/>
                  </a:cubicBezTo>
                  <a:cubicBezTo>
                    <a:pt x="5420" y="13810"/>
                    <a:pt x="5985" y="15338"/>
                    <a:pt x="7345" y="15882"/>
                  </a:cubicBezTo>
                  <a:cubicBezTo>
                    <a:pt x="7652" y="16006"/>
                    <a:pt x="7976" y="16065"/>
                    <a:pt x="8302" y="16065"/>
                  </a:cubicBezTo>
                  <a:cubicBezTo>
                    <a:pt x="9508" y="16065"/>
                    <a:pt x="10723" y="15264"/>
                    <a:pt x="11069" y="14061"/>
                  </a:cubicBezTo>
                  <a:cubicBezTo>
                    <a:pt x="11069" y="14061"/>
                    <a:pt x="11069" y="14040"/>
                    <a:pt x="11069" y="14019"/>
                  </a:cubicBezTo>
                  <a:lnTo>
                    <a:pt x="11090" y="14019"/>
                  </a:lnTo>
                  <a:cubicBezTo>
                    <a:pt x="11718" y="14333"/>
                    <a:pt x="12011" y="15045"/>
                    <a:pt x="12680" y="15317"/>
                  </a:cubicBezTo>
                  <a:cubicBezTo>
                    <a:pt x="12957" y="15443"/>
                    <a:pt x="13257" y="15508"/>
                    <a:pt x="13557" y="15508"/>
                  </a:cubicBezTo>
                  <a:cubicBezTo>
                    <a:pt x="13755" y="15508"/>
                    <a:pt x="13953" y="15480"/>
                    <a:pt x="14145" y="15421"/>
                  </a:cubicBezTo>
                  <a:cubicBezTo>
                    <a:pt x="14961" y="15170"/>
                    <a:pt x="15526" y="14438"/>
                    <a:pt x="15568" y="13580"/>
                  </a:cubicBezTo>
                  <a:cubicBezTo>
                    <a:pt x="16021" y="13763"/>
                    <a:pt x="16563" y="13877"/>
                    <a:pt x="17092" y="13877"/>
                  </a:cubicBezTo>
                  <a:cubicBezTo>
                    <a:pt x="17954" y="13877"/>
                    <a:pt x="18783" y="13576"/>
                    <a:pt x="19146" y="12785"/>
                  </a:cubicBezTo>
                  <a:cubicBezTo>
                    <a:pt x="19752" y="11509"/>
                    <a:pt x="18476" y="10023"/>
                    <a:pt x="17430" y="9207"/>
                  </a:cubicBezTo>
                  <a:cubicBezTo>
                    <a:pt x="18225" y="8558"/>
                    <a:pt x="18476" y="7345"/>
                    <a:pt x="17848" y="6487"/>
                  </a:cubicBezTo>
                  <a:cubicBezTo>
                    <a:pt x="17472" y="5978"/>
                    <a:pt x="16914" y="5749"/>
                    <a:pt x="16347" y="5749"/>
                  </a:cubicBezTo>
                  <a:cubicBezTo>
                    <a:pt x="15937" y="5749"/>
                    <a:pt x="15522" y="5869"/>
                    <a:pt x="15170" y="6089"/>
                  </a:cubicBezTo>
                  <a:cubicBezTo>
                    <a:pt x="14919" y="4855"/>
                    <a:pt x="13915" y="3934"/>
                    <a:pt x="12680" y="3767"/>
                  </a:cubicBezTo>
                  <a:cubicBezTo>
                    <a:pt x="12680" y="3746"/>
                    <a:pt x="12680" y="3725"/>
                    <a:pt x="12680" y="3704"/>
                  </a:cubicBezTo>
                  <a:cubicBezTo>
                    <a:pt x="12785" y="2449"/>
                    <a:pt x="12680" y="1193"/>
                    <a:pt x="12345" y="1"/>
                  </a:cubicBezTo>
                  <a:lnTo>
                    <a:pt x="11425" y="1"/>
                  </a:lnTo>
                  <a:lnTo>
                    <a:pt x="11864" y="3725"/>
                  </a:lnTo>
                  <a:cubicBezTo>
                    <a:pt x="11843" y="3746"/>
                    <a:pt x="11843" y="3788"/>
                    <a:pt x="11864" y="3830"/>
                  </a:cubicBezTo>
                  <a:cubicBezTo>
                    <a:pt x="11048" y="3976"/>
                    <a:pt x="10316" y="4415"/>
                    <a:pt x="9814" y="5085"/>
                  </a:cubicBezTo>
                  <a:cubicBezTo>
                    <a:pt x="9646" y="5294"/>
                    <a:pt x="9500" y="5524"/>
                    <a:pt x="9374" y="5755"/>
                  </a:cubicBezTo>
                  <a:cubicBezTo>
                    <a:pt x="9291" y="3788"/>
                    <a:pt x="8914" y="1842"/>
                    <a:pt x="8265" y="1"/>
                  </a:cubicBezTo>
                  <a:lnTo>
                    <a:pt x="7407" y="1"/>
                  </a:lnTo>
                  <a:cubicBezTo>
                    <a:pt x="8119" y="1863"/>
                    <a:pt x="8433" y="3892"/>
                    <a:pt x="8642" y="5880"/>
                  </a:cubicBezTo>
                  <a:cubicBezTo>
                    <a:pt x="8259" y="5677"/>
                    <a:pt x="7842" y="5569"/>
                    <a:pt x="7421" y="5569"/>
                  </a:cubicBezTo>
                  <a:cubicBezTo>
                    <a:pt x="7107" y="5569"/>
                    <a:pt x="6791" y="5629"/>
                    <a:pt x="6487" y="5755"/>
                  </a:cubicBezTo>
                  <a:cubicBezTo>
                    <a:pt x="6654" y="3746"/>
                    <a:pt x="6194" y="1716"/>
                    <a:pt x="5127" y="1"/>
                  </a:cubicBezTo>
                  <a:lnTo>
                    <a:pt x="4248" y="1"/>
                  </a:lnTo>
                  <a:cubicBezTo>
                    <a:pt x="5420" y="1779"/>
                    <a:pt x="5922" y="3892"/>
                    <a:pt x="5692" y="6027"/>
                  </a:cubicBezTo>
                  <a:cubicBezTo>
                    <a:pt x="5692" y="6110"/>
                    <a:pt x="5713" y="6215"/>
                    <a:pt x="5775" y="6278"/>
                  </a:cubicBezTo>
                  <a:cubicBezTo>
                    <a:pt x="5106" y="7010"/>
                    <a:pt x="4959" y="8098"/>
                    <a:pt x="5441" y="8977"/>
                  </a:cubicBezTo>
                  <a:cubicBezTo>
                    <a:pt x="5190" y="9019"/>
                    <a:pt x="4938" y="9102"/>
                    <a:pt x="4708" y="9249"/>
                  </a:cubicBezTo>
                  <a:cubicBezTo>
                    <a:pt x="4415" y="6027"/>
                    <a:pt x="3746" y="2135"/>
                    <a:pt x="12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1" name="Google Shape;17721;p23"/>
            <p:cNvSpPr/>
            <p:nvPr/>
          </p:nvSpPr>
          <p:spPr>
            <a:xfrm>
              <a:off x="2695054" y="3112061"/>
              <a:ext cx="326247" cy="347543"/>
            </a:xfrm>
            <a:custGeom>
              <a:avLst/>
              <a:gdLst/>
              <a:ahLst/>
              <a:cxnLst/>
              <a:rect l="l" t="t" r="r" b="b"/>
              <a:pathLst>
                <a:path w="17189" h="18311" extrusionOk="0">
                  <a:moveTo>
                    <a:pt x="12501" y="5697"/>
                  </a:moveTo>
                  <a:cubicBezTo>
                    <a:pt x="12934" y="5697"/>
                    <a:pt x="13379" y="5819"/>
                    <a:pt x="13799" y="6089"/>
                  </a:cubicBezTo>
                  <a:cubicBezTo>
                    <a:pt x="15369" y="7073"/>
                    <a:pt x="15117" y="9249"/>
                    <a:pt x="13527" y="10044"/>
                  </a:cubicBezTo>
                  <a:cubicBezTo>
                    <a:pt x="13234" y="10211"/>
                    <a:pt x="13360" y="10672"/>
                    <a:pt x="13716" y="10693"/>
                  </a:cubicBezTo>
                  <a:cubicBezTo>
                    <a:pt x="13777" y="10686"/>
                    <a:pt x="13839" y="10683"/>
                    <a:pt x="13900" y="10683"/>
                  </a:cubicBezTo>
                  <a:cubicBezTo>
                    <a:pt x="15259" y="10683"/>
                    <a:pt x="16546" y="12196"/>
                    <a:pt x="15745" y="13517"/>
                  </a:cubicBezTo>
                  <a:cubicBezTo>
                    <a:pt x="15396" y="14107"/>
                    <a:pt x="14721" y="14406"/>
                    <a:pt x="14048" y="14406"/>
                  </a:cubicBezTo>
                  <a:cubicBezTo>
                    <a:pt x="13551" y="14406"/>
                    <a:pt x="13054" y="14243"/>
                    <a:pt x="12690" y="13915"/>
                  </a:cubicBezTo>
                  <a:cubicBezTo>
                    <a:pt x="12625" y="13859"/>
                    <a:pt x="12552" y="13836"/>
                    <a:pt x="12482" y="13836"/>
                  </a:cubicBezTo>
                  <a:cubicBezTo>
                    <a:pt x="12259" y="13836"/>
                    <a:pt x="12056" y="14074"/>
                    <a:pt x="12167" y="14312"/>
                  </a:cubicBezTo>
                  <a:cubicBezTo>
                    <a:pt x="12690" y="15400"/>
                    <a:pt x="12125" y="16677"/>
                    <a:pt x="10975" y="17032"/>
                  </a:cubicBezTo>
                  <a:cubicBezTo>
                    <a:pt x="10795" y="17081"/>
                    <a:pt x="10617" y="17104"/>
                    <a:pt x="10444" y="17104"/>
                  </a:cubicBezTo>
                  <a:cubicBezTo>
                    <a:pt x="9505" y="17104"/>
                    <a:pt x="8682" y="16433"/>
                    <a:pt x="8275" y="15568"/>
                  </a:cubicBezTo>
                  <a:cubicBezTo>
                    <a:pt x="8275" y="15547"/>
                    <a:pt x="8254" y="15526"/>
                    <a:pt x="8234" y="15526"/>
                  </a:cubicBezTo>
                  <a:cubicBezTo>
                    <a:pt x="8213" y="15421"/>
                    <a:pt x="8192" y="15338"/>
                    <a:pt x="8150" y="15254"/>
                  </a:cubicBezTo>
                  <a:cubicBezTo>
                    <a:pt x="8100" y="15113"/>
                    <a:pt x="7988" y="15051"/>
                    <a:pt x="7875" y="15051"/>
                  </a:cubicBezTo>
                  <a:cubicBezTo>
                    <a:pt x="7705" y="15051"/>
                    <a:pt x="7534" y="15194"/>
                    <a:pt x="7585" y="15421"/>
                  </a:cubicBezTo>
                  <a:cubicBezTo>
                    <a:pt x="7753" y="16595"/>
                    <a:pt x="6939" y="17662"/>
                    <a:pt x="5866" y="17662"/>
                  </a:cubicBezTo>
                  <a:cubicBezTo>
                    <a:pt x="5600" y="17662"/>
                    <a:pt x="5319" y="17596"/>
                    <a:pt x="5032" y="17451"/>
                  </a:cubicBezTo>
                  <a:cubicBezTo>
                    <a:pt x="3693" y="16781"/>
                    <a:pt x="3609" y="15087"/>
                    <a:pt x="4446" y="13998"/>
                  </a:cubicBezTo>
                  <a:cubicBezTo>
                    <a:pt x="4675" y="13770"/>
                    <a:pt x="4487" y="13402"/>
                    <a:pt x="4198" y="13402"/>
                  </a:cubicBezTo>
                  <a:cubicBezTo>
                    <a:pt x="4170" y="13402"/>
                    <a:pt x="4141" y="13405"/>
                    <a:pt x="4112" y="13413"/>
                  </a:cubicBezTo>
                  <a:cubicBezTo>
                    <a:pt x="3701" y="13509"/>
                    <a:pt x="3290" y="13551"/>
                    <a:pt x="2879" y="13551"/>
                  </a:cubicBezTo>
                  <a:cubicBezTo>
                    <a:pt x="2662" y="13551"/>
                    <a:pt x="2445" y="13539"/>
                    <a:pt x="2228" y="13517"/>
                  </a:cubicBezTo>
                  <a:cubicBezTo>
                    <a:pt x="1078" y="13287"/>
                    <a:pt x="450" y="12157"/>
                    <a:pt x="1287" y="11153"/>
                  </a:cubicBezTo>
                  <a:cubicBezTo>
                    <a:pt x="1970" y="10356"/>
                    <a:pt x="2962" y="9904"/>
                    <a:pt x="4014" y="9904"/>
                  </a:cubicBezTo>
                  <a:cubicBezTo>
                    <a:pt x="4122" y="9904"/>
                    <a:pt x="4232" y="9909"/>
                    <a:pt x="4342" y="9918"/>
                  </a:cubicBezTo>
                  <a:cubicBezTo>
                    <a:pt x="4348" y="9919"/>
                    <a:pt x="4354" y="9919"/>
                    <a:pt x="4361" y="9919"/>
                  </a:cubicBezTo>
                  <a:cubicBezTo>
                    <a:pt x="4781" y="9919"/>
                    <a:pt x="4775" y="9228"/>
                    <a:pt x="4342" y="9207"/>
                  </a:cubicBezTo>
                  <a:cubicBezTo>
                    <a:pt x="2710" y="9102"/>
                    <a:pt x="3317" y="6968"/>
                    <a:pt x="4593" y="6780"/>
                  </a:cubicBezTo>
                  <a:cubicBezTo>
                    <a:pt x="4682" y="6764"/>
                    <a:pt x="4771" y="6756"/>
                    <a:pt x="4859" y="6756"/>
                  </a:cubicBezTo>
                  <a:cubicBezTo>
                    <a:pt x="5571" y="6756"/>
                    <a:pt x="6197" y="7269"/>
                    <a:pt x="6309" y="8014"/>
                  </a:cubicBezTo>
                  <a:cubicBezTo>
                    <a:pt x="6319" y="8074"/>
                    <a:pt x="6371" y="8101"/>
                    <a:pt x="6429" y="8101"/>
                  </a:cubicBezTo>
                  <a:cubicBezTo>
                    <a:pt x="6491" y="8101"/>
                    <a:pt x="6559" y="8069"/>
                    <a:pt x="6581" y="8014"/>
                  </a:cubicBezTo>
                  <a:lnTo>
                    <a:pt x="6581" y="7972"/>
                  </a:lnTo>
                  <a:cubicBezTo>
                    <a:pt x="6618" y="8075"/>
                    <a:pt x="6705" y="8124"/>
                    <a:pt x="6792" y="8124"/>
                  </a:cubicBezTo>
                  <a:cubicBezTo>
                    <a:pt x="6900" y="8124"/>
                    <a:pt x="7008" y="8049"/>
                    <a:pt x="7020" y="7910"/>
                  </a:cubicBezTo>
                  <a:cubicBezTo>
                    <a:pt x="6978" y="7449"/>
                    <a:pt x="7166" y="7010"/>
                    <a:pt x="7501" y="6675"/>
                  </a:cubicBezTo>
                  <a:cubicBezTo>
                    <a:pt x="7725" y="6477"/>
                    <a:pt x="7981" y="6388"/>
                    <a:pt x="8230" y="6388"/>
                  </a:cubicBezTo>
                  <a:cubicBezTo>
                    <a:pt x="8770" y="6388"/>
                    <a:pt x="9277" y="6811"/>
                    <a:pt x="9363" y="7470"/>
                  </a:cubicBezTo>
                  <a:cubicBezTo>
                    <a:pt x="9375" y="7679"/>
                    <a:pt x="9541" y="7798"/>
                    <a:pt x="9708" y="7798"/>
                  </a:cubicBezTo>
                  <a:cubicBezTo>
                    <a:pt x="9842" y="7798"/>
                    <a:pt x="9977" y="7722"/>
                    <a:pt x="10033" y="7554"/>
                  </a:cubicBezTo>
                  <a:cubicBezTo>
                    <a:pt x="10421" y="6450"/>
                    <a:pt x="11426" y="5697"/>
                    <a:pt x="12501" y="5697"/>
                  </a:cubicBezTo>
                  <a:close/>
                  <a:moveTo>
                    <a:pt x="3881" y="1"/>
                  </a:moveTo>
                  <a:cubicBezTo>
                    <a:pt x="3045" y="2072"/>
                    <a:pt x="2814" y="4353"/>
                    <a:pt x="3233" y="6550"/>
                  </a:cubicBezTo>
                  <a:cubicBezTo>
                    <a:pt x="3254" y="6592"/>
                    <a:pt x="3275" y="6633"/>
                    <a:pt x="3317" y="6654"/>
                  </a:cubicBezTo>
                  <a:cubicBezTo>
                    <a:pt x="2521" y="7324"/>
                    <a:pt x="2396" y="8496"/>
                    <a:pt x="3045" y="9312"/>
                  </a:cubicBezTo>
                  <a:cubicBezTo>
                    <a:pt x="1601" y="9625"/>
                    <a:pt x="115" y="10609"/>
                    <a:pt x="73" y="12115"/>
                  </a:cubicBezTo>
                  <a:cubicBezTo>
                    <a:pt x="1" y="13770"/>
                    <a:pt x="1507" y="14192"/>
                    <a:pt x="2906" y="14192"/>
                  </a:cubicBezTo>
                  <a:cubicBezTo>
                    <a:pt x="3117" y="14192"/>
                    <a:pt x="3325" y="14182"/>
                    <a:pt x="3526" y="14166"/>
                  </a:cubicBezTo>
                  <a:lnTo>
                    <a:pt x="3526" y="14166"/>
                  </a:lnTo>
                  <a:cubicBezTo>
                    <a:pt x="2835" y="15672"/>
                    <a:pt x="3233" y="17576"/>
                    <a:pt x="5011" y="18183"/>
                  </a:cubicBezTo>
                  <a:cubicBezTo>
                    <a:pt x="5265" y="18270"/>
                    <a:pt x="5525" y="18311"/>
                    <a:pt x="5782" y="18311"/>
                  </a:cubicBezTo>
                  <a:cubicBezTo>
                    <a:pt x="6945" y="18311"/>
                    <a:pt x="8049" y="17481"/>
                    <a:pt x="8254" y="16384"/>
                  </a:cubicBezTo>
                  <a:cubicBezTo>
                    <a:pt x="8740" y="17198"/>
                    <a:pt x="9648" y="17755"/>
                    <a:pt x="10592" y="17755"/>
                  </a:cubicBezTo>
                  <a:cubicBezTo>
                    <a:pt x="10908" y="17755"/>
                    <a:pt x="11229" y="17692"/>
                    <a:pt x="11539" y="17556"/>
                  </a:cubicBezTo>
                  <a:cubicBezTo>
                    <a:pt x="12544" y="17074"/>
                    <a:pt x="13130" y="15986"/>
                    <a:pt x="13004" y="14877"/>
                  </a:cubicBezTo>
                  <a:lnTo>
                    <a:pt x="13004" y="14877"/>
                  </a:lnTo>
                  <a:cubicBezTo>
                    <a:pt x="13338" y="15013"/>
                    <a:pt x="13699" y="15080"/>
                    <a:pt x="14059" y="15080"/>
                  </a:cubicBezTo>
                  <a:cubicBezTo>
                    <a:pt x="15029" y="15080"/>
                    <a:pt x="15999" y="14595"/>
                    <a:pt x="16457" y="13664"/>
                  </a:cubicBezTo>
                  <a:cubicBezTo>
                    <a:pt x="17189" y="12178"/>
                    <a:pt x="16101" y="10525"/>
                    <a:pt x="14657" y="10086"/>
                  </a:cubicBezTo>
                  <a:cubicBezTo>
                    <a:pt x="15954" y="8830"/>
                    <a:pt x="15829" y="6717"/>
                    <a:pt x="14385" y="5650"/>
                  </a:cubicBezTo>
                  <a:cubicBezTo>
                    <a:pt x="13867" y="5224"/>
                    <a:pt x="13218" y="5011"/>
                    <a:pt x="12553" y="5011"/>
                  </a:cubicBezTo>
                  <a:cubicBezTo>
                    <a:pt x="12467" y="5011"/>
                    <a:pt x="12380" y="5015"/>
                    <a:pt x="12293" y="5022"/>
                  </a:cubicBezTo>
                  <a:cubicBezTo>
                    <a:pt x="12711" y="3516"/>
                    <a:pt x="13088" y="1926"/>
                    <a:pt x="14092" y="691"/>
                  </a:cubicBezTo>
                  <a:cubicBezTo>
                    <a:pt x="14301" y="419"/>
                    <a:pt x="14552" y="189"/>
                    <a:pt x="14824" y="1"/>
                  </a:cubicBezTo>
                  <a:lnTo>
                    <a:pt x="13757" y="1"/>
                  </a:lnTo>
                  <a:cubicBezTo>
                    <a:pt x="12523" y="1361"/>
                    <a:pt x="12021" y="3286"/>
                    <a:pt x="11811" y="5106"/>
                  </a:cubicBezTo>
                  <a:cubicBezTo>
                    <a:pt x="10975" y="5315"/>
                    <a:pt x="10263" y="5817"/>
                    <a:pt x="9803" y="6529"/>
                  </a:cubicBezTo>
                  <a:cubicBezTo>
                    <a:pt x="9719" y="5776"/>
                    <a:pt x="10326" y="3202"/>
                    <a:pt x="10410" y="2888"/>
                  </a:cubicBezTo>
                  <a:cubicBezTo>
                    <a:pt x="10661" y="1884"/>
                    <a:pt x="11058" y="900"/>
                    <a:pt x="11581" y="1"/>
                  </a:cubicBezTo>
                  <a:lnTo>
                    <a:pt x="10765" y="1"/>
                  </a:lnTo>
                  <a:cubicBezTo>
                    <a:pt x="10619" y="273"/>
                    <a:pt x="10472" y="566"/>
                    <a:pt x="10347" y="858"/>
                  </a:cubicBezTo>
                  <a:cubicBezTo>
                    <a:pt x="9782" y="2302"/>
                    <a:pt x="9405" y="3830"/>
                    <a:pt x="9280" y="5399"/>
                  </a:cubicBezTo>
                  <a:cubicBezTo>
                    <a:pt x="9259" y="5608"/>
                    <a:pt x="9238" y="5817"/>
                    <a:pt x="9259" y="6027"/>
                  </a:cubicBezTo>
                  <a:cubicBezTo>
                    <a:pt x="8948" y="5789"/>
                    <a:pt x="8576" y="5668"/>
                    <a:pt x="8204" y="5668"/>
                  </a:cubicBezTo>
                  <a:cubicBezTo>
                    <a:pt x="7823" y="5668"/>
                    <a:pt x="7442" y="5794"/>
                    <a:pt x="7125" y="6048"/>
                  </a:cubicBezTo>
                  <a:cubicBezTo>
                    <a:pt x="7292" y="4039"/>
                    <a:pt x="7459" y="1926"/>
                    <a:pt x="8150" y="1"/>
                  </a:cubicBezTo>
                  <a:lnTo>
                    <a:pt x="7355" y="1"/>
                  </a:lnTo>
                  <a:cubicBezTo>
                    <a:pt x="6727" y="1988"/>
                    <a:pt x="6622" y="4143"/>
                    <a:pt x="6727" y="6215"/>
                  </a:cubicBezTo>
                  <a:cubicBezTo>
                    <a:pt x="6727" y="6278"/>
                    <a:pt x="6748" y="6340"/>
                    <a:pt x="6811" y="6361"/>
                  </a:cubicBezTo>
                  <a:cubicBezTo>
                    <a:pt x="6664" y="6571"/>
                    <a:pt x="6560" y="6801"/>
                    <a:pt x="6497" y="7052"/>
                  </a:cubicBezTo>
                  <a:cubicBezTo>
                    <a:pt x="6211" y="6466"/>
                    <a:pt x="5457" y="6163"/>
                    <a:pt x="4721" y="6163"/>
                  </a:cubicBezTo>
                  <a:cubicBezTo>
                    <a:pt x="4379" y="6163"/>
                    <a:pt x="4041" y="6229"/>
                    <a:pt x="3756" y="6361"/>
                  </a:cubicBezTo>
                  <a:cubicBezTo>
                    <a:pt x="3568" y="4206"/>
                    <a:pt x="3902" y="2009"/>
                    <a:pt x="47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2" name="Google Shape;17722;p23"/>
            <p:cNvSpPr/>
            <p:nvPr/>
          </p:nvSpPr>
          <p:spPr>
            <a:xfrm>
              <a:off x="2956561" y="3083401"/>
              <a:ext cx="142976" cy="28679"/>
            </a:xfrm>
            <a:custGeom>
              <a:avLst/>
              <a:gdLst/>
              <a:ahLst/>
              <a:cxnLst/>
              <a:rect l="l" t="t" r="r" b="b"/>
              <a:pathLst>
                <a:path w="7533" h="1511" extrusionOk="0">
                  <a:moveTo>
                    <a:pt x="3576" y="0"/>
                  </a:moveTo>
                  <a:cubicBezTo>
                    <a:pt x="2246" y="0"/>
                    <a:pt x="947" y="489"/>
                    <a:pt x="21" y="1490"/>
                  </a:cubicBezTo>
                  <a:lnTo>
                    <a:pt x="0" y="1511"/>
                  </a:lnTo>
                  <a:lnTo>
                    <a:pt x="1067" y="1511"/>
                  </a:lnTo>
                  <a:cubicBezTo>
                    <a:pt x="1801" y="981"/>
                    <a:pt x="2673" y="729"/>
                    <a:pt x="3564" y="729"/>
                  </a:cubicBezTo>
                  <a:cubicBezTo>
                    <a:pt x="4223" y="729"/>
                    <a:pt x="4892" y="867"/>
                    <a:pt x="5524" y="1134"/>
                  </a:cubicBezTo>
                  <a:cubicBezTo>
                    <a:pt x="5754" y="1239"/>
                    <a:pt x="6005" y="1364"/>
                    <a:pt x="6236" y="1511"/>
                  </a:cubicBezTo>
                  <a:lnTo>
                    <a:pt x="7533" y="1511"/>
                  </a:lnTo>
                  <a:cubicBezTo>
                    <a:pt x="6842" y="925"/>
                    <a:pt x="6026" y="485"/>
                    <a:pt x="5168" y="234"/>
                  </a:cubicBezTo>
                  <a:cubicBezTo>
                    <a:pt x="4648" y="79"/>
                    <a:pt x="4109" y="0"/>
                    <a:pt x="35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23" name="Google Shape;17723;p23"/>
          <p:cNvGrpSpPr/>
          <p:nvPr/>
        </p:nvGrpSpPr>
        <p:grpSpPr>
          <a:xfrm rot="-6869966" flipH="1">
            <a:off x="7927366" y="395150"/>
            <a:ext cx="2329503" cy="757791"/>
            <a:chOff x="4178968" y="-268677"/>
            <a:chExt cx="2329415" cy="757762"/>
          </a:xfrm>
        </p:grpSpPr>
        <p:grpSp>
          <p:nvGrpSpPr>
            <p:cNvPr id="17724" name="Google Shape;17724;p23"/>
            <p:cNvGrpSpPr/>
            <p:nvPr/>
          </p:nvGrpSpPr>
          <p:grpSpPr>
            <a:xfrm>
              <a:off x="4178968" y="-268677"/>
              <a:ext cx="1264254" cy="757762"/>
              <a:chOff x="6323950" y="1278138"/>
              <a:chExt cx="701350" cy="420325"/>
            </a:xfrm>
          </p:grpSpPr>
          <p:sp>
            <p:nvSpPr>
              <p:cNvPr id="17725" name="Google Shape;17725;p23"/>
              <p:cNvSpPr/>
              <p:nvPr/>
            </p:nvSpPr>
            <p:spPr>
              <a:xfrm>
                <a:off x="6353125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68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68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6" name="Google Shape;17726;p23"/>
              <p:cNvSpPr/>
              <p:nvPr/>
            </p:nvSpPr>
            <p:spPr>
              <a:xfrm>
                <a:off x="6412350" y="1454938"/>
                <a:ext cx="225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7" name="Google Shape;17727;p23"/>
              <p:cNvSpPr/>
              <p:nvPr/>
            </p:nvSpPr>
            <p:spPr>
              <a:xfrm>
                <a:off x="638315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8" name="Google Shape;17728;p23"/>
              <p:cNvSpPr/>
              <p:nvPr/>
            </p:nvSpPr>
            <p:spPr>
              <a:xfrm>
                <a:off x="6353125" y="1544163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68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9" name="Google Shape;17729;p23"/>
              <p:cNvSpPr/>
              <p:nvPr/>
            </p:nvSpPr>
            <p:spPr>
              <a:xfrm>
                <a:off x="6412350" y="15441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0" name="Google Shape;17730;p23"/>
              <p:cNvSpPr/>
              <p:nvPr/>
            </p:nvSpPr>
            <p:spPr>
              <a:xfrm>
                <a:off x="6353125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68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1" name="Google Shape;17731;p23"/>
              <p:cNvSpPr/>
              <p:nvPr/>
            </p:nvSpPr>
            <p:spPr>
              <a:xfrm>
                <a:off x="6412350" y="1366538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2" name="Google Shape;17732;p23"/>
              <p:cNvSpPr/>
              <p:nvPr/>
            </p:nvSpPr>
            <p:spPr>
              <a:xfrm>
                <a:off x="6383150" y="14107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3" name="Google Shape;17733;p23"/>
              <p:cNvSpPr/>
              <p:nvPr/>
            </p:nvSpPr>
            <p:spPr>
              <a:xfrm>
                <a:off x="6353125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68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68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4" name="Google Shape;17734;p23"/>
              <p:cNvSpPr/>
              <p:nvPr/>
            </p:nvSpPr>
            <p:spPr>
              <a:xfrm>
                <a:off x="6412350" y="1454938"/>
                <a:ext cx="225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5" name="Google Shape;17735;p23"/>
              <p:cNvSpPr/>
              <p:nvPr/>
            </p:nvSpPr>
            <p:spPr>
              <a:xfrm>
                <a:off x="6353125" y="12781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68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6" name="Google Shape;17736;p23"/>
              <p:cNvSpPr/>
              <p:nvPr/>
            </p:nvSpPr>
            <p:spPr>
              <a:xfrm>
                <a:off x="6412350" y="1278138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7" name="Google Shape;17737;p23"/>
              <p:cNvSpPr/>
              <p:nvPr/>
            </p:nvSpPr>
            <p:spPr>
              <a:xfrm>
                <a:off x="6383150" y="13223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8" name="Google Shape;17738;p23"/>
              <p:cNvSpPr/>
              <p:nvPr/>
            </p:nvSpPr>
            <p:spPr>
              <a:xfrm>
                <a:off x="6353125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68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9" name="Google Shape;17739;p23"/>
              <p:cNvSpPr/>
              <p:nvPr/>
            </p:nvSpPr>
            <p:spPr>
              <a:xfrm>
                <a:off x="6412350" y="1366538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0" name="Google Shape;17740;p23"/>
              <p:cNvSpPr/>
              <p:nvPr/>
            </p:nvSpPr>
            <p:spPr>
              <a:xfrm>
                <a:off x="6412350" y="1454938"/>
                <a:ext cx="225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1" name="Google Shape;17741;p23"/>
              <p:cNvSpPr/>
              <p:nvPr/>
            </p:nvSpPr>
            <p:spPr>
              <a:xfrm>
                <a:off x="6471550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0" y="200"/>
                      <a:pt x="0" y="467"/>
                    </a:cubicBezTo>
                    <a:cubicBezTo>
                      <a:pt x="0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2" name="Google Shape;17742;p23"/>
              <p:cNvSpPr/>
              <p:nvPr/>
            </p:nvSpPr>
            <p:spPr>
              <a:xfrm>
                <a:off x="6442350" y="14999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3" name="Google Shape;17743;p23"/>
              <p:cNvSpPr/>
              <p:nvPr/>
            </p:nvSpPr>
            <p:spPr>
              <a:xfrm>
                <a:off x="6412350" y="15441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4" name="Google Shape;17744;p23"/>
              <p:cNvSpPr/>
              <p:nvPr/>
            </p:nvSpPr>
            <p:spPr>
              <a:xfrm>
                <a:off x="6471550" y="15441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5" name="Google Shape;17745;p23"/>
              <p:cNvSpPr/>
              <p:nvPr/>
            </p:nvSpPr>
            <p:spPr>
              <a:xfrm>
                <a:off x="6412350" y="1366538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6" name="Google Shape;17746;p23"/>
              <p:cNvSpPr/>
              <p:nvPr/>
            </p:nvSpPr>
            <p:spPr>
              <a:xfrm>
                <a:off x="6471550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7" name="Google Shape;17747;p23"/>
              <p:cNvSpPr/>
              <p:nvPr/>
            </p:nvSpPr>
            <p:spPr>
              <a:xfrm>
                <a:off x="6442350" y="1410738"/>
                <a:ext cx="217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901" extrusionOk="0">
                    <a:moveTo>
                      <a:pt x="435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701"/>
                      <a:pt x="201" y="901"/>
                      <a:pt x="435" y="901"/>
                    </a:cubicBezTo>
                    <a:cubicBezTo>
                      <a:pt x="668" y="901"/>
                      <a:pt x="868" y="701"/>
                      <a:pt x="868" y="434"/>
                    </a:cubicBezTo>
                    <a:cubicBezTo>
                      <a:pt x="868" y="200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8" name="Google Shape;17748;p23"/>
              <p:cNvSpPr/>
              <p:nvPr/>
            </p:nvSpPr>
            <p:spPr>
              <a:xfrm>
                <a:off x="6412350" y="1454938"/>
                <a:ext cx="225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9" name="Google Shape;17749;p23"/>
              <p:cNvSpPr/>
              <p:nvPr/>
            </p:nvSpPr>
            <p:spPr>
              <a:xfrm>
                <a:off x="6471550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0" y="200"/>
                      <a:pt x="0" y="467"/>
                    </a:cubicBezTo>
                    <a:cubicBezTo>
                      <a:pt x="0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0" name="Google Shape;17750;p23"/>
              <p:cNvSpPr/>
              <p:nvPr/>
            </p:nvSpPr>
            <p:spPr>
              <a:xfrm>
                <a:off x="6412350" y="1278138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1" name="Google Shape;17751;p23"/>
              <p:cNvSpPr/>
              <p:nvPr/>
            </p:nvSpPr>
            <p:spPr>
              <a:xfrm>
                <a:off x="6471550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2" name="Google Shape;17752;p23"/>
              <p:cNvSpPr/>
              <p:nvPr/>
            </p:nvSpPr>
            <p:spPr>
              <a:xfrm>
                <a:off x="6442350" y="13223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3" name="Google Shape;17753;p23"/>
              <p:cNvSpPr/>
              <p:nvPr/>
            </p:nvSpPr>
            <p:spPr>
              <a:xfrm>
                <a:off x="6412350" y="1366538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4" name="Google Shape;17754;p23"/>
              <p:cNvSpPr/>
              <p:nvPr/>
            </p:nvSpPr>
            <p:spPr>
              <a:xfrm>
                <a:off x="6471550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5" name="Google Shape;17755;p23"/>
              <p:cNvSpPr/>
              <p:nvPr/>
            </p:nvSpPr>
            <p:spPr>
              <a:xfrm>
                <a:off x="6471550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0" y="200"/>
                      <a:pt x="0" y="467"/>
                    </a:cubicBezTo>
                    <a:cubicBezTo>
                      <a:pt x="0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6" name="Google Shape;17756;p23"/>
              <p:cNvSpPr/>
              <p:nvPr/>
            </p:nvSpPr>
            <p:spPr>
              <a:xfrm>
                <a:off x="6530750" y="1454938"/>
                <a:ext cx="217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7" name="Google Shape;17757;p23"/>
              <p:cNvSpPr/>
              <p:nvPr/>
            </p:nvSpPr>
            <p:spPr>
              <a:xfrm>
                <a:off x="65015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8" y="668"/>
                      <a:pt x="868" y="434"/>
                    </a:cubicBezTo>
                    <a:cubicBezTo>
                      <a:pt x="868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8" name="Google Shape;17758;p23"/>
              <p:cNvSpPr/>
              <p:nvPr/>
            </p:nvSpPr>
            <p:spPr>
              <a:xfrm>
                <a:off x="6471550" y="15441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9" name="Google Shape;17759;p23"/>
              <p:cNvSpPr/>
              <p:nvPr/>
            </p:nvSpPr>
            <p:spPr>
              <a:xfrm>
                <a:off x="6530750" y="15441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0" name="Google Shape;17760;p23"/>
              <p:cNvSpPr/>
              <p:nvPr/>
            </p:nvSpPr>
            <p:spPr>
              <a:xfrm>
                <a:off x="6471550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1" name="Google Shape;17761;p23"/>
              <p:cNvSpPr/>
              <p:nvPr/>
            </p:nvSpPr>
            <p:spPr>
              <a:xfrm>
                <a:off x="6530750" y="13665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2" name="Google Shape;17762;p23"/>
              <p:cNvSpPr/>
              <p:nvPr/>
            </p:nvSpPr>
            <p:spPr>
              <a:xfrm>
                <a:off x="6501575" y="14107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667" y="901"/>
                      <a:pt x="868" y="701"/>
                      <a:pt x="868" y="434"/>
                    </a:cubicBezTo>
                    <a:cubicBezTo>
                      <a:pt x="868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3" name="Google Shape;17763;p23"/>
              <p:cNvSpPr/>
              <p:nvPr/>
            </p:nvSpPr>
            <p:spPr>
              <a:xfrm>
                <a:off x="6471550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0" y="200"/>
                      <a:pt x="0" y="467"/>
                    </a:cubicBezTo>
                    <a:cubicBezTo>
                      <a:pt x="0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4" name="Google Shape;17764;p23"/>
              <p:cNvSpPr/>
              <p:nvPr/>
            </p:nvSpPr>
            <p:spPr>
              <a:xfrm>
                <a:off x="6530750" y="1454938"/>
                <a:ext cx="217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5" name="Google Shape;17765;p23"/>
              <p:cNvSpPr/>
              <p:nvPr/>
            </p:nvSpPr>
            <p:spPr>
              <a:xfrm>
                <a:off x="6471550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6" name="Google Shape;17766;p23"/>
              <p:cNvSpPr/>
              <p:nvPr/>
            </p:nvSpPr>
            <p:spPr>
              <a:xfrm>
                <a:off x="6530750" y="12781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7" name="Google Shape;17767;p23"/>
              <p:cNvSpPr/>
              <p:nvPr/>
            </p:nvSpPr>
            <p:spPr>
              <a:xfrm>
                <a:off x="6501575" y="13223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8" y="668"/>
                      <a:pt x="868" y="434"/>
                    </a:cubicBezTo>
                    <a:cubicBezTo>
                      <a:pt x="868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8" name="Google Shape;17768;p23"/>
              <p:cNvSpPr/>
              <p:nvPr/>
            </p:nvSpPr>
            <p:spPr>
              <a:xfrm>
                <a:off x="6471550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9" name="Google Shape;17769;p23"/>
              <p:cNvSpPr/>
              <p:nvPr/>
            </p:nvSpPr>
            <p:spPr>
              <a:xfrm>
                <a:off x="6530750" y="13665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0" name="Google Shape;17770;p23"/>
              <p:cNvSpPr/>
              <p:nvPr/>
            </p:nvSpPr>
            <p:spPr>
              <a:xfrm>
                <a:off x="6530750" y="1454938"/>
                <a:ext cx="217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1" name="Google Shape;17771;p23"/>
              <p:cNvSpPr/>
              <p:nvPr/>
            </p:nvSpPr>
            <p:spPr>
              <a:xfrm>
                <a:off x="65899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667" y="901"/>
                      <a:pt x="867" y="701"/>
                      <a:pt x="867" y="467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2" name="Google Shape;17772;p23"/>
              <p:cNvSpPr/>
              <p:nvPr/>
            </p:nvSpPr>
            <p:spPr>
              <a:xfrm>
                <a:off x="6530750" y="15441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3" name="Google Shape;17773;p23"/>
              <p:cNvSpPr/>
              <p:nvPr/>
            </p:nvSpPr>
            <p:spPr>
              <a:xfrm>
                <a:off x="6530750" y="13665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4" name="Google Shape;17774;p23"/>
              <p:cNvSpPr/>
              <p:nvPr/>
            </p:nvSpPr>
            <p:spPr>
              <a:xfrm>
                <a:off x="65899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667" y="868"/>
                      <a:pt x="867" y="701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5" name="Google Shape;17775;p23"/>
              <p:cNvSpPr/>
              <p:nvPr/>
            </p:nvSpPr>
            <p:spPr>
              <a:xfrm>
                <a:off x="6559950" y="1410738"/>
                <a:ext cx="225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701" y="901"/>
                      <a:pt x="901" y="701"/>
                      <a:pt x="901" y="434"/>
                    </a:cubicBezTo>
                    <a:cubicBezTo>
                      <a:pt x="901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6" name="Google Shape;17776;p23"/>
              <p:cNvSpPr/>
              <p:nvPr/>
            </p:nvSpPr>
            <p:spPr>
              <a:xfrm>
                <a:off x="6530750" y="1454938"/>
                <a:ext cx="217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7" name="Google Shape;17777;p23"/>
              <p:cNvSpPr/>
              <p:nvPr/>
            </p:nvSpPr>
            <p:spPr>
              <a:xfrm>
                <a:off x="65899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667" y="901"/>
                      <a:pt x="867" y="701"/>
                      <a:pt x="867" y="467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8" name="Google Shape;17778;p23"/>
              <p:cNvSpPr/>
              <p:nvPr/>
            </p:nvSpPr>
            <p:spPr>
              <a:xfrm>
                <a:off x="6530750" y="12781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9" name="Google Shape;17779;p23"/>
              <p:cNvSpPr/>
              <p:nvPr/>
            </p:nvSpPr>
            <p:spPr>
              <a:xfrm>
                <a:off x="6589975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0" name="Google Shape;17780;p23"/>
              <p:cNvSpPr/>
              <p:nvPr/>
            </p:nvSpPr>
            <p:spPr>
              <a:xfrm>
                <a:off x="6559950" y="1322338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1" name="Google Shape;17781;p23"/>
              <p:cNvSpPr/>
              <p:nvPr/>
            </p:nvSpPr>
            <p:spPr>
              <a:xfrm>
                <a:off x="6530750" y="13665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2" name="Google Shape;17782;p23"/>
              <p:cNvSpPr/>
              <p:nvPr/>
            </p:nvSpPr>
            <p:spPr>
              <a:xfrm>
                <a:off x="65899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667" y="868"/>
                      <a:pt x="867" y="701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3" name="Google Shape;17783;p23"/>
              <p:cNvSpPr/>
              <p:nvPr/>
            </p:nvSpPr>
            <p:spPr>
              <a:xfrm>
                <a:off x="65899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667" y="901"/>
                      <a:pt x="867" y="701"/>
                      <a:pt x="867" y="467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4" name="Google Shape;17784;p23"/>
              <p:cNvSpPr/>
              <p:nvPr/>
            </p:nvSpPr>
            <p:spPr>
              <a:xfrm>
                <a:off x="66491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5" name="Google Shape;17785;p23"/>
              <p:cNvSpPr/>
              <p:nvPr/>
            </p:nvSpPr>
            <p:spPr>
              <a:xfrm>
                <a:off x="65899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667" y="868"/>
                      <a:pt x="867" y="701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6" name="Google Shape;17786;p23"/>
              <p:cNvSpPr/>
              <p:nvPr/>
            </p:nvSpPr>
            <p:spPr>
              <a:xfrm>
                <a:off x="66491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7" name="Google Shape;17787;p23"/>
              <p:cNvSpPr/>
              <p:nvPr/>
            </p:nvSpPr>
            <p:spPr>
              <a:xfrm>
                <a:off x="6619150" y="14107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701" y="901"/>
                      <a:pt x="868" y="701"/>
                      <a:pt x="868" y="434"/>
                    </a:cubicBezTo>
                    <a:cubicBezTo>
                      <a:pt x="868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8" name="Google Shape;17788;p23"/>
              <p:cNvSpPr/>
              <p:nvPr/>
            </p:nvSpPr>
            <p:spPr>
              <a:xfrm>
                <a:off x="65899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667" y="901"/>
                      <a:pt x="867" y="701"/>
                      <a:pt x="867" y="467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9" name="Google Shape;17789;p23"/>
              <p:cNvSpPr/>
              <p:nvPr/>
            </p:nvSpPr>
            <p:spPr>
              <a:xfrm>
                <a:off x="66491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0" name="Google Shape;17790;p23"/>
              <p:cNvSpPr/>
              <p:nvPr/>
            </p:nvSpPr>
            <p:spPr>
              <a:xfrm>
                <a:off x="6589975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1" name="Google Shape;17791;p23"/>
              <p:cNvSpPr/>
              <p:nvPr/>
            </p:nvSpPr>
            <p:spPr>
              <a:xfrm>
                <a:off x="6649175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2" name="Google Shape;17792;p23"/>
              <p:cNvSpPr/>
              <p:nvPr/>
            </p:nvSpPr>
            <p:spPr>
              <a:xfrm>
                <a:off x="6619150" y="13223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3" name="Google Shape;17793;p23"/>
              <p:cNvSpPr/>
              <p:nvPr/>
            </p:nvSpPr>
            <p:spPr>
              <a:xfrm>
                <a:off x="65899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667" y="868"/>
                      <a:pt x="867" y="701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4" name="Google Shape;17794;p23"/>
              <p:cNvSpPr/>
              <p:nvPr/>
            </p:nvSpPr>
            <p:spPr>
              <a:xfrm>
                <a:off x="66491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5" name="Google Shape;17795;p23"/>
              <p:cNvSpPr/>
              <p:nvPr/>
            </p:nvSpPr>
            <p:spPr>
              <a:xfrm>
                <a:off x="66491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6" name="Google Shape;17796;p23"/>
              <p:cNvSpPr/>
              <p:nvPr/>
            </p:nvSpPr>
            <p:spPr>
              <a:xfrm>
                <a:off x="6707550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68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68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7" name="Google Shape;17797;p23"/>
              <p:cNvSpPr/>
              <p:nvPr/>
            </p:nvSpPr>
            <p:spPr>
              <a:xfrm>
                <a:off x="66491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8" name="Google Shape;17798;p23"/>
              <p:cNvSpPr/>
              <p:nvPr/>
            </p:nvSpPr>
            <p:spPr>
              <a:xfrm>
                <a:off x="6707550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68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9" name="Google Shape;17799;p23"/>
              <p:cNvSpPr/>
              <p:nvPr/>
            </p:nvSpPr>
            <p:spPr>
              <a:xfrm>
                <a:off x="6678375" y="14107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667" y="901"/>
                      <a:pt x="867" y="701"/>
                      <a:pt x="867" y="434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0" name="Google Shape;17800;p23"/>
              <p:cNvSpPr/>
              <p:nvPr/>
            </p:nvSpPr>
            <p:spPr>
              <a:xfrm>
                <a:off x="66491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1" name="Google Shape;17801;p23"/>
              <p:cNvSpPr/>
              <p:nvPr/>
            </p:nvSpPr>
            <p:spPr>
              <a:xfrm>
                <a:off x="6707550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68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68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2" name="Google Shape;17802;p23"/>
              <p:cNvSpPr/>
              <p:nvPr/>
            </p:nvSpPr>
            <p:spPr>
              <a:xfrm>
                <a:off x="6649175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3" name="Google Shape;17803;p23"/>
              <p:cNvSpPr/>
              <p:nvPr/>
            </p:nvSpPr>
            <p:spPr>
              <a:xfrm>
                <a:off x="6707550" y="12781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68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4" name="Google Shape;17804;p23"/>
              <p:cNvSpPr/>
              <p:nvPr/>
            </p:nvSpPr>
            <p:spPr>
              <a:xfrm>
                <a:off x="6678375" y="13223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5" name="Google Shape;17805;p23"/>
              <p:cNvSpPr/>
              <p:nvPr/>
            </p:nvSpPr>
            <p:spPr>
              <a:xfrm>
                <a:off x="66491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6" name="Google Shape;17806;p23"/>
              <p:cNvSpPr/>
              <p:nvPr/>
            </p:nvSpPr>
            <p:spPr>
              <a:xfrm>
                <a:off x="6707550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68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7" name="Google Shape;17807;p23"/>
              <p:cNvSpPr/>
              <p:nvPr/>
            </p:nvSpPr>
            <p:spPr>
              <a:xfrm>
                <a:off x="6707550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68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68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8" name="Google Shape;17808;p23"/>
              <p:cNvSpPr/>
              <p:nvPr/>
            </p:nvSpPr>
            <p:spPr>
              <a:xfrm>
                <a:off x="6766750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35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5" y="901"/>
                    </a:cubicBezTo>
                    <a:cubicBezTo>
                      <a:pt x="701" y="901"/>
                      <a:pt x="902" y="701"/>
                      <a:pt x="902" y="467"/>
                    </a:cubicBezTo>
                    <a:cubicBezTo>
                      <a:pt x="902" y="200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9" name="Google Shape;17809;p23"/>
              <p:cNvSpPr/>
              <p:nvPr/>
            </p:nvSpPr>
            <p:spPr>
              <a:xfrm>
                <a:off x="6707550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68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0" name="Google Shape;17810;p23"/>
              <p:cNvSpPr/>
              <p:nvPr/>
            </p:nvSpPr>
            <p:spPr>
              <a:xfrm>
                <a:off x="6766750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5" y="868"/>
                    </a:cubicBezTo>
                    <a:cubicBezTo>
                      <a:pt x="701" y="868"/>
                      <a:pt x="902" y="701"/>
                      <a:pt x="902" y="434"/>
                    </a:cubicBezTo>
                    <a:cubicBezTo>
                      <a:pt x="902" y="201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1" name="Google Shape;17811;p23"/>
              <p:cNvSpPr/>
              <p:nvPr/>
            </p:nvSpPr>
            <p:spPr>
              <a:xfrm>
                <a:off x="6737575" y="14107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0" y="200"/>
                      <a:pt x="0" y="434"/>
                    </a:cubicBezTo>
                    <a:cubicBezTo>
                      <a:pt x="0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2" name="Google Shape;17812;p23"/>
              <p:cNvSpPr/>
              <p:nvPr/>
            </p:nvSpPr>
            <p:spPr>
              <a:xfrm>
                <a:off x="6707550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68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68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3" name="Google Shape;17813;p23"/>
              <p:cNvSpPr/>
              <p:nvPr/>
            </p:nvSpPr>
            <p:spPr>
              <a:xfrm>
                <a:off x="6766750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35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5" y="901"/>
                    </a:cubicBezTo>
                    <a:cubicBezTo>
                      <a:pt x="701" y="901"/>
                      <a:pt x="902" y="701"/>
                      <a:pt x="902" y="467"/>
                    </a:cubicBezTo>
                    <a:cubicBezTo>
                      <a:pt x="902" y="200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4" name="Google Shape;17814;p23"/>
              <p:cNvSpPr/>
              <p:nvPr/>
            </p:nvSpPr>
            <p:spPr>
              <a:xfrm>
                <a:off x="6707550" y="12781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68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5" name="Google Shape;17815;p23"/>
              <p:cNvSpPr/>
              <p:nvPr/>
            </p:nvSpPr>
            <p:spPr>
              <a:xfrm>
                <a:off x="6766750" y="12781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35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701" y="868"/>
                      <a:pt x="902" y="668"/>
                      <a:pt x="902" y="434"/>
                    </a:cubicBezTo>
                    <a:cubicBezTo>
                      <a:pt x="902" y="201"/>
                      <a:pt x="701" y="1"/>
                      <a:pt x="43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6" name="Google Shape;17816;p23"/>
              <p:cNvSpPr/>
              <p:nvPr/>
            </p:nvSpPr>
            <p:spPr>
              <a:xfrm>
                <a:off x="6737575" y="13223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7" name="Google Shape;17817;p23"/>
              <p:cNvSpPr/>
              <p:nvPr/>
            </p:nvSpPr>
            <p:spPr>
              <a:xfrm>
                <a:off x="6707550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68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8" name="Google Shape;17818;p23"/>
              <p:cNvSpPr/>
              <p:nvPr/>
            </p:nvSpPr>
            <p:spPr>
              <a:xfrm>
                <a:off x="6766750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5" y="868"/>
                    </a:cubicBezTo>
                    <a:cubicBezTo>
                      <a:pt x="701" y="868"/>
                      <a:pt x="902" y="701"/>
                      <a:pt x="902" y="434"/>
                    </a:cubicBezTo>
                    <a:cubicBezTo>
                      <a:pt x="902" y="201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9" name="Google Shape;17819;p23"/>
              <p:cNvSpPr/>
              <p:nvPr/>
            </p:nvSpPr>
            <p:spPr>
              <a:xfrm>
                <a:off x="6766750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35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5" y="901"/>
                    </a:cubicBezTo>
                    <a:cubicBezTo>
                      <a:pt x="701" y="901"/>
                      <a:pt x="902" y="701"/>
                      <a:pt x="902" y="467"/>
                    </a:cubicBezTo>
                    <a:cubicBezTo>
                      <a:pt x="902" y="200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0" name="Google Shape;17820;p23"/>
              <p:cNvSpPr/>
              <p:nvPr/>
            </p:nvSpPr>
            <p:spPr>
              <a:xfrm>
                <a:off x="6766750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5" y="868"/>
                    </a:cubicBezTo>
                    <a:cubicBezTo>
                      <a:pt x="701" y="868"/>
                      <a:pt x="902" y="701"/>
                      <a:pt x="902" y="434"/>
                    </a:cubicBezTo>
                    <a:cubicBezTo>
                      <a:pt x="902" y="201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1" name="Google Shape;17821;p23"/>
              <p:cNvSpPr/>
              <p:nvPr/>
            </p:nvSpPr>
            <p:spPr>
              <a:xfrm>
                <a:off x="68259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701" y="868"/>
                      <a:pt x="868" y="701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2" name="Google Shape;17822;p23"/>
              <p:cNvSpPr/>
              <p:nvPr/>
            </p:nvSpPr>
            <p:spPr>
              <a:xfrm>
                <a:off x="6766750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35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5" y="901"/>
                    </a:cubicBezTo>
                    <a:cubicBezTo>
                      <a:pt x="701" y="901"/>
                      <a:pt x="902" y="701"/>
                      <a:pt x="902" y="467"/>
                    </a:cubicBezTo>
                    <a:cubicBezTo>
                      <a:pt x="902" y="200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3" name="Google Shape;17823;p23"/>
              <p:cNvSpPr/>
              <p:nvPr/>
            </p:nvSpPr>
            <p:spPr>
              <a:xfrm>
                <a:off x="6766750" y="12781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35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701" y="868"/>
                      <a:pt x="902" y="668"/>
                      <a:pt x="902" y="434"/>
                    </a:cubicBezTo>
                    <a:cubicBezTo>
                      <a:pt x="902" y="201"/>
                      <a:pt x="701" y="1"/>
                      <a:pt x="43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4" name="Google Shape;17824;p23"/>
              <p:cNvSpPr/>
              <p:nvPr/>
            </p:nvSpPr>
            <p:spPr>
              <a:xfrm>
                <a:off x="6825975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5" name="Google Shape;17825;p23"/>
              <p:cNvSpPr/>
              <p:nvPr/>
            </p:nvSpPr>
            <p:spPr>
              <a:xfrm>
                <a:off x="6796775" y="13223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6" name="Google Shape;17826;p23"/>
              <p:cNvSpPr/>
              <p:nvPr/>
            </p:nvSpPr>
            <p:spPr>
              <a:xfrm>
                <a:off x="6766750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5" y="868"/>
                    </a:cubicBezTo>
                    <a:cubicBezTo>
                      <a:pt x="701" y="868"/>
                      <a:pt x="902" y="701"/>
                      <a:pt x="902" y="434"/>
                    </a:cubicBezTo>
                    <a:cubicBezTo>
                      <a:pt x="902" y="201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7" name="Google Shape;17827;p23"/>
              <p:cNvSpPr/>
              <p:nvPr/>
            </p:nvSpPr>
            <p:spPr>
              <a:xfrm>
                <a:off x="68259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701" y="868"/>
                      <a:pt x="868" y="701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8" name="Google Shape;17828;p23"/>
              <p:cNvSpPr/>
              <p:nvPr/>
            </p:nvSpPr>
            <p:spPr>
              <a:xfrm>
                <a:off x="68259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701" y="868"/>
                      <a:pt x="868" y="701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9" name="Google Shape;17829;p23"/>
              <p:cNvSpPr/>
              <p:nvPr/>
            </p:nvSpPr>
            <p:spPr>
              <a:xfrm>
                <a:off x="68851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30" name="Google Shape;17830;p23"/>
              <p:cNvSpPr/>
              <p:nvPr/>
            </p:nvSpPr>
            <p:spPr>
              <a:xfrm>
                <a:off x="6825975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31" name="Google Shape;17831;p23"/>
              <p:cNvSpPr/>
              <p:nvPr/>
            </p:nvSpPr>
            <p:spPr>
              <a:xfrm>
                <a:off x="6885175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32" name="Google Shape;17832;p23"/>
              <p:cNvSpPr/>
              <p:nvPr/>
            </p:nvSpPr>
            <p:spPr>
              <a:xfrm>
                <a:off x="6856000" y="13223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33" name="Google Shape;17833;p23"/>
              <p:cNvSpPr/>
              <p:nvPr/>
            </p:nvSpPr>
            <p:spPr>
              <a:xfrm>
                <a:off x="68259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701" y="868"/>
                      <a:pt x="868" y="701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34" name="Google Shape;17834;p23"/>
              <p:cNvSpPr/>
              <p:nvPr/>
            </p:nvSpPr>
            <p:spPr>
              <a:xfrm>
                <a:off x="68851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35" name="Google Shape;17835;p23"/>
              <p:cNvSpPr/>
              <p:nvPr/>
            </p:nvSpPr>
            <p:spPr>
              <a:xfrm>
                <a:off x="68851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36" name="Google Shape;17836;p23"/>
              <p:cNvSpPr/>
              <p:nvPr/>
            </p:nvSpPr>
            <p:spPr>
              <a:xfrm>
                <a:off x="6944375" y="13665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5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37" name="Google Shape;17837;p23"/>
              <p:cNvSpPr/>
              <p:nvPr/>
            </p:nvSpPr>
            <p:spPr>
              <a:xfrm>
                <a:off x="6885175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38" name="Google Shape;17838;p23"/>
              <p:cNvSpPr/>
              <p:nvPr/>
            </p:nvSpPr>
            <p:spPr>
              <a:xfrm>
                <a:off x="6944375" y="12781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39" name="Google Shape;17839;p23"/>
              <p:cNvSpPr/>
              <p:nvPr/>
            </p:nvSpPr>
            <p:spPr>
              <a:xfrm>
                <a:off x="6914375" y="1322338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40" name="Google Shape;17840;p23"/>
              <p:cNvSpPr/>
              <p:nvPr/>
            </p:nvSpPr>
            <p:spPr>
              <a:xfrm>
                <a:off x="68851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41" name="Google Shape;17841;p23"/>
              <p:cNvSpPr/>
              <p:nvPr/>
            </p:nvSpPr>
            <p:spPr>
              <a:xfrm>
                <a:off x="6944375" y="13665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5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42" name="Google Shape;17842;p23"/>
              <p:cNvSpPr/>
              <p:nvPr/>
            </p:nvSpPr>
            <p:spPr>
              <a:xfrm>
                <a:off x="6944375" y="13665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5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43" name="Google Shape;17843;p23"/>
              <p:cNvSpPr/>
              <p:nvPr/>
            </p:nvSpPr>
            <p:spPr>
              <a:xfrm>
                <a:off x="7003600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667" y="868"/>
                      <a:pt x="868" y="701"/>
                      <a:pt x="868" y="434"/>
                    </a:cubicBezTo>
                    <a:cubicBezTo>
                      <a:pt x="868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44" name="Google Shape;17844;p23"/>
              <p:cNvSpPr/>
              <p:nvPr/>
            </p:nvSpPr>
            <p:spPr>
              <a:xfrm>
                <a:off x="6944375" y="12781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45" name="Google Shape;17845;p23"/>
              <p:cNvSpPr/>
              <p:nvPr/>
            </p:nvSpPr>
            <p:spPr>
              <a:xfrm>
                <a:off x="7003600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8" y="668"/>
                      <a:pt x="868" y="434"/>
                    </a:cubicBezTo>
                    <a:cubicBezTo>
                      <a:pt x="868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46" name="Google Shape;17846;p23"/>
              <p:cNvSpPr/>
              <p:nvPr/>
            </p:nvSpPr>
            <p:spPr>
              <a:xfrm>
                <a:off x="6973575" y="13223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7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47" name="Google Shape;17847;p23"/>
              <p:cNvSpPr/>
              <p:nvPr/>
            </p:nvSpPr>
            <p:spPr>
              <a:xfrm>
                <a:off x="6944375" y="13665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5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48" name="Google Shape;17848;p23"/>
              <p:cNvSpPr/>
              <p:nvPr/>
            </p:nvSpPr>
            <p:spPr>
              <a:xfrm>
                <a:off x="7003600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667" y="868"/>
                      <a:pt x="868" y="701"/>
                      <a:pt x="868" y="434"/>
                    </a:cubicBezTo>
                    <a:cubicBezTo>
                      <a:pt x="868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49" name="Google Shape;17849;p23"/>
              <p:cNvSpPr/>
              <p:nvPr/>
            </p:nvSpPr>
            <p:spPr>
              <a:xfrm>
                <a:off x="6973575" y="1499963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7" y="1"/>
                    </a:moveTo>
                    <a:cubicBezTo>
                      <a:pt x="201" y="1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0" name="Google Shape;17850;p23"/>
              <p:cNvSpPr/>
              <p:nvPr/>
            </p:nvSpPr>
            <p:spPr>
              <a:xfrm>
                <a:off x="6914375" y="14999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1" name="Google Shape;17851;p23"/>
              <p:cNvSpPr/>
              <p:nvPr/>
            </p:nvSpPr>
            <p:spPr>
              <a:xfrm>
                <a:off x="6944375" y="1454938"/>
                <a:ext cx="217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901" extrusionOk="0">
                    <a:moveTo>
                      <a:pt x="435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5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2" name="Google Shape;17852;p23"/>
              <p:cNvSpPr/>
              <p:nvPr/>
            </p:nvSpPr>
            <p:spPr>
              <a:xfrm>
                <a:off x="6973575" y="14107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67" y="0"/>
                    </a:moveTo>
                    <a:cubicBezTo>
                      <a:pt x="201" y="0"/>
                      <a:pt x="0" y="200"/>
                      <a:pt x="0" y="434"/>
                    </a:cubicBezTo>
                    <a:cubicBezTo>
                      <a:pt x="0" y="701"/>
                      <a:pt x="201" y="901"/>
                      <a:pt x="467" y="901"/>
                    </a:cubicBezTo>
                    <a:cubicBezTo>
                      <a:pt x="701" y="901"/>
                      <a:pt x="901" y="701"/>
                      <a:pt x="901" y="434"/>
                    </a:cubicBezTo>
                    <a:cubicBezTo>
                      <a:pt x="901" y="200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3" name="Google Shape;17853;p23"/>
              <p:cNvSpPr/>
              <p:nvPr/>
            </p:nvSpPr>
            <p:spPr>
              <a:xfrm>
                <a:off x="6914375" y="1410738"/>
                <a:ext cx="225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1" extrusionOk="0">
                    <a:moveTo>
                      <a:pt x="467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701"/>
                      <a:pt x="200" y="901"/>
                      <a:pt x="467" y="901"/>
                    </a:cubicBezTo>
                    <a:cubicBezTo>
                      <a:pt x="701" y="901"/>
                      <a:pt x="901" y="701"/>
                      <a:pt x="901" y="434"/>
                    </a:cubicBezTo>
                    <a:cubicBezTo>
                      <a:pt x="901" y="200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4" name="Google Shape;17854;p23"/>
              <p:cNvSpPr/>
              <p:nvPr/>
            </p:nvSpPr>
            <p:spPr>
              <a:xfrm>
                <a:off x="6973575" y="1588363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7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5" name="Google Shape;17855;p23"/>
              <p:cNvSpPr/>
              <p:nvPr/>
            </p:nvSpPr>
            <p:spPr>
              <a:xfrm>
                <a:off x="6914375" y="15883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6" name="Google Shape;17856;p23"/>
              <p:cNvSpPr/>
              <p:nvPr/>
            </p:nvSpPr>
            <p:spPr>
              <a:xfrm>
                <a:off x="6944375" y="15441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7" name="Google Shape;17857;p23"/>
              <p:cNvSpPr/>
              <p:nvPr/>
            </p:nvSpPr>
            <p:spPr>
              <a:xfrm>
                <a:off x="6973575" y="1499963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7" y="1"/>
                    </a:moveTo>
                    <a:cubicBezTo>
                      <a:pt x="201" y="1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8" name="Google Shape;17858;p23"/>
              <p:cNvSpPr/>
              <p:nvPr/>
            </p:nvSpPr>
            <p:spPr>
              <a:xfrm>
                <a:off x="6914375" y="14999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9" name="Google Shape;17859;p23"/>
              <p:cNvSpPr/>
              <p:nvPr/>
            </p:nvSpPr>
            <p:spPr>
              <a:xfrm>
                <a:off x="6973575" y="1676763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7" y="0"/>
                    </a:moveTo>
                    <a:cubicBezTo>
                      <a:pt x="201" y="0"/>
                      <a:pt x="0" y="200"/>
                      <a:pt x="0" y="434"/>
                    </a:cubicBezTo>
                    <a:cubicBezTo>
                      <a:pt x="0" y="667"/>
                      <a:pt x="201" y="868"/>
                      <a:pt x="467" y="868"/>
                    </a:cubicBezTo>
                    <a:cubicBezTo>
                      <a:pt x="701" y="868"/>
                      <a:pt x="901" y="667"/>
                      <a:pt x="901" y="434"/>
                    </a:cubicBezTo>
                    <a:cubicBezTo>
                      <a:pt x="901" y="200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0" name="Google Shape;17860;p23"/>
              <p:cNvSpPr/>
              <p:nvPr/>
            </p:nvSpPr>
            <p:spPr>
              <a:xfrm>
                <a:off x="6914375" y="16767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67" y="868"/>
                    </a:cubicBezTo>
                    <a:cubicBezTo>
                      <a:pt x="701" y="868"/>
                      <a:pt x="901" y="667"/>
                      <a:pt x="901" y="434"/>
                    </a:cubicBezTo>
                    <a:cubicBezTo>
                      <a:pt x="901" y="200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1" name="Google Shape;17861;p23"/>
              <p:cNvSpPr/>
              <p:nvPr/>
            </p:nvSpPr>
            <p:spPr>
              <a:xfrm>
                <a:off x="6944375" y="16325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2" name="Google Shape;17862;p23"/>
              <p:cNvSpPr/>
              <p:nvPr/>
            </p:nvSpPr>
            <p:spPr>
              <a:xfrm>
                <a:off x="6973575" y="1588363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7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3" name="Google Shape;17863;p23"/>
              <p:cNvSpPr/>
              <p:nvPr/>
            </p:nvSpPr>
            <p:spPr>
              <a:xfrm>
                <a:off x="6914375" y="15883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4" name="Google Shape;17864;p23"/>
              <p:cNvSpPr/>
              <p:nvPr/>
            </p:nvSpPr>
            <p:spPr>
              <a:xfrm>
                <a:off x="6914375" y="14999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5" name="Google Shape;17865;p23"/>
              <p:cNvSpPr/>
              <p:nvPr/>
            </p:nvSpPr>
            <p:spPr>
              <a:xfrm>
                <a:off x="685600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6" name="Google Shape;17866;p23"/>
              <p:cNvSpPr/>
              <p:nvPr/>
            </p:nvSpPr>
            <p:spPr>
              <a:xfrm>
                <a:off x="68851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7" name="Google Shape;17867;p23"/>
              <p:cNvSpPr/>
              <p:nvPr/>
            </p:nvSpPr>
            <p:spPr>
              <a:xfrm>
                <a:off x="6914375" y="1410738"/>
                <a:ext cx="225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1" extrusionOk="0">
                    <a:moveTo>
                      <a:pt x="467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701"/>
                      <a:pt x="200" y="901"/>
                      <a:pt x="467" y="901"/>
                    </a:cubicBezTo>
                    <a:cubicBezTo>
                      <a:pt x="701" y="901"/>
                      <a:pt x="901" y="701"/>
                      <a:pt x="901" y="434"/>
                    </a:cubicBezTo>
                    <a:cubicBezTo>
                      <a:pt x="901" y="200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8" name="Google Shape;17868;p23"/>
              <p:cNvSpPr/>
              <p:nvPr/>
            </p:nvSpPr>
            <p:spPr>
              <a:xfrm>
                <a:off x="6856000" y="14107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667" y="901"/>
                      <a:pt x="867" y="701"/>
                      <a:pt x="867" y="434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9" name="Google Shape;17869;p23"/>
              <p:cNvSpPr/>
              <p:nvPr/>
            </p:nvSpPr>
            <p:spPr>
              <a:xfrm>
                <a:off x="6914375" y="15883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0" name="Google Shape;17870;p23"/>
              <p:cNvSpPr/>
              <p:nvPr/>
            </p:nvSpPr>
            <p:spPr>
              <a:xfrm>
                <a:off x="685600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1" name="Google Shape;17871;p23"/>
              <p:cNvSpPr/>
              <p:nvPr/>
            </p:nvSpPr>
            <p:spPr>
              <a:xfrm>
                <a:off x="6885175" y="15441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2" name="Google Shape;17872;p23"/>
              <p:cNvSpPr/>
              <p:nvPr/>
            </p:nvSpPr>
            <p:spPr>
              <a:xfrm>
                <a:off x="6914375" y="14999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3" name="Google Shape;17873;p23"/>
              <p:cNvSpPr/>
              <p:nvPr/>
            </p:nvSpPr>
            <p:spPr>
              <a:xfrm>
                <a:off x="685600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4" name="Google Shape;17874;p23"/>
              <p:cNvSpPr/>
              <p:nvPr/>
            </p:nvSpPr>
            <p:spPr>
              <a:xfrm>
                <a:off x="6914375" y="16767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67" y="868"/>
                    </a:cubicBezTo>
                    <a:cubicBezTo>
                      <a:pt x="701" y="868"/>
                      <a:pt x="901" y="667"/>
                      <a:pt x="901" y="434"/>
                    </a:cubicBezTo>
                    <a:cubicBezTo>
                      <a:pt x="901" y="200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5" name="Google Shape;17875;p23"/>
              <p:cNvSpPr/>
              <p:nvPr/>
            </p:nvSpPr>
            <p:spPr>
              <a:xfrm>
                <a:off x="6856000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667" y="868"/>
                      <a:pt x="867" y="667"/>
                      <a:pt x="867" y="434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6" name="Google Shape;17876;p23"/>
              <p:cNvSpPr/>
              <p:nvPr/>
            </p:nvSpPr>
            <p:spPr>
              <a:xfrm>
                <a:off x="6885175" y="16325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7" name="Google Shape;17877;p23"/>
              <p:cNvSpPr/>
              <p:nvPr/>
            </p:nvSpPr>
            <p:spPr>
              <a:xfrm>
                <a:off x="6914375" y="15883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8" name="Google Shape;17878;p23"/>
              <p:cNvSpPr/>
              <p:nvPr/>
            </p:nvSpPr>
            <p:spPr>
              <a:xfrm>
                <a:off x="685600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9" name="Google Shape;17879;p23"/>
              <p:cNvSpPr/>
              <p:nvPr/>
            </p:nvSpPr>
            <p:spPr>
              <a:xfrm>
                <a:off x="685600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0" name="Google Shape;17880;p23"/>
              <p:cNvSpPr/>
              <p:nvPr/>
            </p:nvSpPr>
            <p:spPr>
              <a:xfrm>
                <a:off x="6796775" y="14999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1" name="Google Shape;17881;p23"/>
              <p:cNvSpPr/>
              <p:nvPr/>
            </p:nvSpPr>
            <p:spPr>
              <a:xfrm>
                <a:off x="68259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701" y="901"/>
                      <a:pt x="868" y="701"/>
                      <a:pt x="868" y="467"/>
                    </a:cubicBezTo>
                    <a:cubicBezTo>
                      <a:pt x="868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2" name="Google Shape;17882;p23"/>
              <p:cNvSpPr/>
              <p:nvPr/>
            </p:nvSpPr>
            <p:spPr>
              <a:xfrm>
                <a:off x="6856000" y="14107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667" y="901"/>
                      <a:pt x="867" y="701"/>
                      <a:pt x="867" y="434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3" name="Google Shape;17883;p23"/>
              <p:cNvSpPr/>
              <p:nvPr/>
            </p:nvSpPr>
            <p:spPr>
              <a:xfrm>
                <a:off x="6796775" y="1410738"/>
                <a:ext cx="217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4" name="Google Shape;17884;p23"/>
              <p:cNvSpPr/>
              <p:nvPr/>
            </p:nvSpPr>
            <p:spPr>
              <a:xfrm>
                <a:off x="685600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5" name="Google Shape;17885;p23"/>
              <p:cNvSpPr/>
              <p:nvPr/>
            </p:nvSpPr>
            <p:spPr>
              <a:xfrm>
                <a:off x="6796775" y="15883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6" name="Google Shape;17886;p23"/>
              <p:cNvSpPr/>
              <p:nvPr/>
            </p:nvSpPr>
            <p:spPr>
              <a:xfrm>
                <a:off x="6825975" y="15441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7" name="Google Shape;17887;p23"/>
              <p:cNvSpPr/>
              <p:nvPr/>
            </p:nvSpPr>
            <p:spPr>
              <a:xfrm>
                <a:off x="685600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8" name="Google Shape;17888;p23"/>
              <p:cNvSpPr/>
              <p:nvPr/>
            </p:nvSpPr>
            <p:spPr>
              <a:xfrm>
                <a:off x="6796775" y="14999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9" name="Google Shape;17889;p23"/>
              <p:cNvSpPr/>
              <p:nvPr/>
            </p:nvSpPr>
            <p:spPr>
              <a:xfrm>
                <a:off x="6856000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667" y="868"/>
                      <a:pt x="867" y="667"/>
                      <a:pt x="867" y="434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0" name="Google Shape;17890;p23"/>
              <p:cNvSpPr/>
              <p:nvPr/>
            </p:nvSpPr>
            <p:spPr>
              <a:xfrm>
                <a:off x="6796775" y="16767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667"/>
                      <a:pt x="201" y="868"/>
                      <a:pt x="434" y="868"/>
                    </a:cubicBezTo>
                    <a:cubicBezTo>
                      <a:pt x="668" y="868"/>
                      <a:pt x="868" y="667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1" name="Google Shape;17891;p23"/>
              <p:cNvSpPr/>
              <p:nvPr/>
            </p:nvSpPr>
            <p:spPr>
              <a:xfrm>
                <a:off x="6825975" y="16325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2" name="Google Shape;17892;p23"/>
              <p:cNvSpPr/>
              <p:nvPr/>
            </p:nvSpPr>
            <p:spPr>
              <a:xfrm>
                <a:off x="685600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3" name="Google Shape;17893;p23"/>
              <p:cNvSpPr/>
              <p:nvPr/>
            </p:nvSpPr>
            <p:spPr>
              <a:xfrm>
                <a:off x="6796775" y="15883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4" name="Google Shape;17894;p23"/>
              <p:cNvSpPr/>
              <p:nvPr/>
            </p:nvSpPr>
            <p:spPr>
              <a:xfrm>
                <a:off x="6796775" y="14999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5" name="Google Shape;17895;p23"/>
              <p:cNvSpPr/>
              <p:nvPr/>
            </p:nvSpPr>
            <p:spPr>
              <a:xfrm>
                <a:off x="67375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6" name="Google Shape;17896;p23"/>
              <p:cNvSpPr/>
              <p:nvPr/>
            </p:nvSpPr>
            <p:spPr>
              <a:xfrm>
                <a:off x="6796775" y="1410738"/>
                <a:ext cx="217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7" name="Google Shape;17897;p23"/>
              <p:cNvSpPr/>
              <p:nvPr/>
            </p:nvSpPr>
            <p:spPr>
              <a:xfrm>
                <a:off x="6796775" y="15883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8" name="Google Shape;17898;p23"/>
              <p:cNvSpPr/>
              <p:nvPr/>
            </p:nvSpPr>
            <p:spPr>
              <a:xfrm>
                <a:off x="67375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9" name="Google Shape;17899;p23"/>
              <p:cNvSpPr/>
              <p:nvPr/>
            </p:nvSpPr>
            <p:spPr>
              <a:xfrm>
                <a:off x="6766750" y="1544163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701" y="868"/>
                      <a:pt x="902" y="668"/>
                      <a:pt x="902" y="434"/>
                    </a:cubicBezTo>
                    <a:cubicBezTo>
                      <a:pt x="902" y="201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00" name="Google Shape;17900;p23"/>
              <p:cNvSpPr/>
              <p:nvPr/>
            </p:nvSpPr>
            <p:spPr>
              <a:xfrm>
                <a:off x="6796775" y="14999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01" name="Google Shape;17901;p23"/>
              <p:cNvSpPr/>
              <p:nvPr/>
            </p:nvSpPr>
            <p:spPr>
              <a:xfrm>
                <a:off x="67375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02" name="Google Shape;17902;p23"/>
              <p:cNvSpPr/>
              <p:nvPr/>
            </p:nvSpPr>
            <p:spPr>
              <a:xfrm>
                <a:off x="6796775" y="16767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667"/>
                      <a:pt x="201" y="868"/>
                      <a:pt x="434" y="868"/>
                    </a:cubicBezTo>
                    <a:cubicBezTo>
                      <a:pt x="668" y="868"/>
                      <a:pt x="868" y="667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03" name="Google Shape;17903;p23"/>
              <p:cNvSpPr/>
              <p:nvPr/>
            </p:nvSpPr>
            <p:spPr>
              <a:xfrm>
                <a:off x="6737575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0"/>
                      <a:pt x="0" y="434"/>
                    </a:cubicBezTo>
                    <a:cubicBezTo>
                      <a:pt x="0" y="667"/>
                      <a:pt x="201" y="868"/>
                      <a:pt x="434" y="868"/>
                    </a:cubicBezTo>
                    <a:cubicBezTo>
                      <a:pt x="668" y="868"/>
                      <a:pt x="868" y="667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04" name="Google Shape;17904;p23"/>
              <p:cNvSpPr/>
              <p:nvPr/>
            </p:nvSpPr>
            <p:spPr>
              <a:xfrm>
                <a:off x="6766750" y="1632563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701" y="868"/>
                      <a:pt x="902" y="668"/>
                      <a:pt x="902" y="434"/>
                    </a:cubicBezTo>
                    <a:cubicBezTo>
                      <a:pt x="902" y="201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05" name="Google Shape;17905;p23"/>
              <p:cNvSpPr/>
              <p:nvPr/>
            </p:nvSpPr>
            <p:spPr>
              <a:xfrm>
                <a:off x="6796775" y="15883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06" name="Google Shape;17906;p23"/>
              <p:cNvSpPr/>
              <p:nvPr/>
            </p:nvSpPr>
            <p:spPr>
              <a:xfrm>
                <a:off x="67375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07" name="Google Shape;17907;p23"/>
              <p:cNvSpPr/>
              <p:nvPr/>
            </p:nvSpPr>
            <p:spPr>
              <a:xfrm>
                <a:off x="67375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08" name="Google Shape;17908;p23"/>
              <p:cNvSpPr/>
              <p:nvPr/>
            </p:nvSpPr>
            <p:spPr>
              <a:xfrm>
                <a:off x="66783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09" name="Google Shape;17909;p23"/>
              <p:cNvSpPr/>
              <p:nvPr/>
            </p:nvSpPr>
            <p:spPr>
              <a:xfrm>
                <a:off x="67375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0" name="Google Shape;17910;p23"/>
              <p:cNvSpPr/>
              <p:nvPr/>
            </p:nvSpPr>
            <p:spPr>
              <a:xfrm>
                <a:off x="66783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1" name="Google Shape;17911;p23"/>
              <p:cNvSpPr/>
              <p:nvPr/>
            </p:nvSpPr>
            <p:spPr>
              <a:xfrm>
                <a:off x="6707550" y="1544163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68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2" name="Google Shape;17912;p23"/>
              <p:cNvSpPr/>
              <p:nvPr/>
            </p:nvSpPr>
            <p:spPr>
              <a:xfrm>
                <a:off x="67375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3" name="Google Shape;17913;p23"/>
              <p:cNvSpPr/>
              <p:nvPr/>
            </p:nvSpPr>
            <p:spPr>
              <a:xfrm>
                <a:off x="66783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4" name="Google Shape;17914;p23"/>
              <p:cNvSpPr/>
              <p:nvPr/>
            </p:nvSpPr>
            <p:spPr>
              <a:xfrm>
                <a:off x="6737575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0"/>
                      <a:pt x="0" y="434"/>
                    </a:cubicBezTo>
                    <a:cubicBezTo>
                      <a:pt x="0" y="667"/>
                      <a:pt x="201" y="868"/>
                      <a:pt x="434" y="868"/>
                    </a:cubicBezTo>
                    <a:cubicBezTo>
                      <a:pt x="668" y="868"/>
                      <a:pt x="868" y="667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5" name="Google Shape;17915;p23"/>
              <p:cNvSpPr/>
              <p:nvPr/>
            </p:nvSpPr>
            <p:spPr>
              <a:xfrm>
                <a:off x="6678375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667" y="868"/>
                      <a:pt x="867" y="667"/>
                      <a:pt x="867" y="434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6" name="Google Shape;17916;p23"/>
              <p:cNvSpPr/>
              <p:nvPr/>
            </p:nvSpPr>
            <p:spPr>
              <a:xfrm>
                <a:off x="6707550" y="1632563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68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7" name="Google Shape;17917;p23"/>
              <p:cNvSpPr/>
              <p:nvPr/>
            </p:nvSpPr>
            <p:spPr>
              <a:xfrm>
                <a:off x="67375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8" name="Google Shape;17918;p23"/>
              <p:cNvSpPr/>
              <p:nvPr/>
            </p:nvSpPr>
            <p:spPr>
              <a:xfrm>
                <a:off x="66783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9" name="Google Shape;17919;p23"/>
              <p:cNvSpPr/>
              <p:nvPr/>
            </p:nvSpPr>
            <p:spPr>
              <a:xfrm>
                <a:off x="66783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0" name="Google Shape;17920;p23"/>
              <p:cNvSpPr/>
              <p:nvPr/>
            </p:nvSpPr>
            <p:spPr>
              <a:xfrm>
                <a:off x="661915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1" name="Google Shape;17921;p23"/>
              <p:cNvSpPr/>
              <p:nvPr/>
            </p:nvSpPr>
            <p:spPr>
              <a:xfrm>
                <a:off x="66783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2" name="Google Shape;17922;p23"/>
              <p:cNvSpPr/>
              <p:nvPr/>
            </p:nvSpPr>
            <p:spPr>
              <a:xfrm>
                <a:off x="66191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3" name="Google Shape;17923;p23"/>
              <p:cNvSpPr/>
              <p:nvPr/>
            </p:nvSpPr>
            <p:spPr>
              <a:xfrm>
                <a:off x="6649175" y="15441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4" name="Google Shape;17924;p23"/>
              <p:cNvSpPr/>
              <p:nvPr/>
            </p:nvSpPr>
            <p:spPr>
              <a:xfrm>
                <a:off x="66783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5" name="Google Shape;17925;p23"/>
              <p:cNvSpPr/>
              <p:nvPr/>
            </p:nvSpPr>
            <p:spPr>
              <a:xfrm>
                <a:off x="661915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6" name="Google Shape;17926;p23"/>
              <p:cNvSpPr/>
              <p:nvPr/>
            </p:nvSpPr>
            <p:spPr>
              <a:xfrm>
                <a:off x="6678375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667" y="868"/>
                      <a:pt x="867" y="667"/>
                      <a:pt x="867" y="434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7" name="Google Shape;17927;p23"/>
              <p:cNvSpPr/>
              <p:nvPr/>
            </p:nvSpPr>
            <p:spPr>
              <a:xfrm>
                <a:off x="6619150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667"/>
                      <a:pt x="201" y="868"/>
                      <a:pt x="434" y="868"/>
                    </a:cubicBezTo>
                    <a:cubicBezTo>
                      <a:pt x="701" y="868"/>
                      <a:pt x="868" y="667"/>
                      <a:pt x="868" y="434"/>
                    </a:cubicBezTo>
                    <a:cubicBezTo>
                      <a:pt x="868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8" name="Google Shape;17928;p23"/>
              <p:cNvSpPr/>
              <p:nvPr/>
            </p:nvSpPr>
            <p:spPr>
              <a:xfrm>
                <a:off x="6649175" y="16325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9" name="Google Shape;17929;p23"/>
              <p:cNvSpPr/>
              <p:nvPr/>
            </p:nvSpPr>
            <p:spPr>
              <a:xfrm>
                <a:off x="66783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0" name="Google Shape;17930;p23"/>
              <p:cNvSpPr/>
              <p:nvPr/>
            </p:nvSpPr>
            <p:spPr>
              <a:xfrm>
                <a:off x="66191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1" name="Google Shape;17931;p23"/>
              <p:cNvSpPr/>
              <p:nvPr/>
            </p:nvSpPr>
            <p:spPr>
              <a:xfrm>
                <a:off x="661915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2" name="Google Shape;17932;p23"/>
              <p:cNvSpPr/>
              <p:nvPr/>
            </p:nvSpPr>
            <p:spPr>
              <a:xfrm>
                <a:off x="6559950" y="14999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3" name="Google Shape;17933;p23"/>
              <p:cNvSpPr/>
              <p:nvPr/>
            </p:nvSpPr>
            <p:spPr>
              <a:xfrm>
                <a:off x="66191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4" name="Google Shape;17934;p23"/>
              <p:cNvSpPr/>
              <p:nvPr/>
            </p:nvSpPr>
            <p:spPr>
              <a:xfrm>
                <a:off x="6559950" y="15883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5" name="Google Shape;17935;p23"/>
              <p:cNvSpPr/>
              <p:nvPr/>
            </p:nvSpPr>
            <p:spPr>
              <a:xfrm>
                <a:off x="6589975" y="15441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6" name="Google Shape;17936;p23"/>
              <p:cNvSpPr/>
              <p:nvPr/>
            </p:nvSpPr>
            <p:spPr>
              <a:xfrm>
                <a:off x="661915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7" name="Google Shape;17937;p23"/>
              <p:cNvSpPr/>
              <p:nvPr/>
            </p:nvSpPr>
            <p:spPr>
              <a:xfrm>
                <a:off x="6559950" y="14999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8" name="Google Shape;17938;p23"/>
              <p:cNvSpPr/>
              <p:nvPr/>
            </p:nvSpPr>
            <p:spPr>
              <a:xfrm>
                <a:off x="6619150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667"/>
                      <a:pt x="201" y="868"/>
                      <a:pt x="434" y="868"/>
                    </a:cubicBezTo>
                    <a:cubicBezTo>
                      <a:pt x="701" y="868"/>
                      <a:pt x="868" y="667"/>
                      <a:pt x="868" y="434"/>
                    </a:cubicBezTo>
                    <a:cubicBezTo>
                      <a:pt x="868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9" name="Google Shape;17939;p23"/>
              <p:cNvSpPr/>
              <p:nvPr/>
            </p:nvSpPr>
            <p:spPr>
              <a:xfrm>
                <a:off x="6559950" y="16767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701" y="868"/>
                      <a:pt x="901" y="667"/>
                      <a:pt x="901" y="434"/>
                    </a:cubicBezTo>
                    <a:cubicBezTo>
                      <a:pt x="901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0" name="Google Shape;17940;p23"/>
              <p:cNvSpPr/>
              <p:nvPr/>
            </p:nvSpPr>
            <p:spPr>
              <a:xfrm>
                <a:off x="6589975" y="16325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1" name="Google Shape;17941;p23"/>
              <p:cNvSpPr/>
              <p:nvPr/>
            </p:nvSpPr>
            <p:spPr>
              <a:xfrm>
                <a:off x="66191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2" name="Google Shape;17942;p23"/>
              <p:cNvSpPr/>
              <p:nvPr/>
            </p:nvSpPr>
            <p:spPr>
              <a:xfrm>
                <a:off x="6559950" y="15883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3" name="Google Shape;17943;p23"/>
              <p:cNvSpPr/>
              <p:nvPr/>
            </p:nvSpPr>
            <p:spPr>
              <a:xfrm>
                <a:off x="6559950" y="14999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4" name="Google Shape;17944;p23"/>
              <p:cNvSpPr/>
              <p:nvPr/>
            </p:nvSpPr>
            <p:spPr>
              <a:xfrm>
                <a:off x="6559950" y="15883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5" name="Google Shape;17945;p23"/>
              <p:cNvSpPr/>
              <p:nvPr/>
            </p:nvSpPr>
            <p:spPr>
              <a:xfrm>
                <a:off x="65015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8" y="668"/>
                      <a:pt x="868" y="434"/>
                    </a:cubicBezTo>
                    <a:cubicBezTo>
                      <a:pt x="868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6" name="Google Shape;17946;p23"/>
              <p:cNvSpPr/>
              <p:nvPr/>
            </p:nvSpPr>
            <p:spPr>
              <a:xfrm>
                <a:off x="6559950" y="14999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7" name="Google Shape;17947;p23"/>
              <p:cNvSpPr/>
              <p:nvPr/>
            </p:nvSpPr>
            <p:spPr>
              <a:xfrm>
                <a:off x="6559950" y="16767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701" y="868"/>
                      <a:pt x="901" y="667"/>
                      <a:pt x="901" y="434"/>
                    </a:cubicBezTo>
                    <a:cubicBezTo>
                      <a:pt x="901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8" name="Google Shape;17948;p23"/>
              <p:cNvSpPr/>
              <p:nvPr/>
            </p:nvSpPr>
            <p:spPr>
              <a:xfrm>
                <a:off x="6501575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667" y="868"/>
                      <a:pt x="868" y="667"/>
                      <a:pt x="868" y="434"/>
                    </a:cubicBezTo>
                    <a:cubicBezTo>
                      <a:pt x="868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9" name="Google Shape;17949;p23"/>
              <p:cNvSpPr/>
              <p:nvPr/>
            </p:nvSpPr>
            <p:spPr>
              <a:xfrm>
                <a:off x="6530750" y="16325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0" name="Google Shape;17950;p23"/>
              <p:cNvSpPr/>
              <p:nvPr/>
            </p:nvSpPr>
            <p:spPr>
              <a:xfrm>
                <a:off x="6559950" y="15883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1" name="Google Shape;17951;p23"/>
              <p:cNvSpPr/>
              <p:nvPr/>
            </p:nvSpPr>
            <p:spPr>
              <a:xfrm>
                <a:off x="65015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8" y="668"/>
                      <a:pt x="868" y="434"/>
                    </a:cubicBezTo>
                    <a:cubicBezTo>
                      <a:pt x="868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2" name="Google Shape;17952;p23"/>
              <p:cNvSpPr/>
              <p:nvPr/>
            </p:nvSpPr>
            <p:spPr>
              <a:xfrm>
                <a:off x="65015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8" y="668"/>
                      <a:pt x="868" y="434"/>
                    </a:cubicBezTo>
                    <a:cubicBezTo>
                      <a:pt x="868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3" name="Google Shape;17953;p23"/>
              <p:cNvSpPr/>
              <p:nvPr/>
            </p:nvSpPr>
            <p:spPr>
              <a:xfrm>
                <a:off x="6442350" y="15883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4" name="Google Shape;17954;p23"/>
              <p:cNvSpPr/>
              <p:nvPr/>
            </p:nvSpPr>
            <p:spPr>
              <a:xfrm>
                <a:off x="6501575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667" y="868"/>
                      <a:pt x="868" y="667"/>
                      <a:pt x="868" y="434"/>
                    </a:cubicBezTo>
                    <a:cubicBezTo>
                      <a:pt x="868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5" name="Google Shape;17955;p23"/>
              <p:cNvSpPr/>
              <p:nvPr/>
            </p:nvSpPr>
            <p:spPr>
              <a:xfrm>
                <a:off x="6442350" y="16767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667"/>
                      <a:pt x="201" y="868"/>
                      <a:pt x="435" y="868"/>
                    </a:cubicBezTo>
                    <a:cubicBezTo>
                      <a:pt x="668" y="868"/>
                      <a:pt x="868" y="667"/>
                      <a:pt x="868" y="434"/>
                    </a:cubicBezTo>
                    <a:cubicBezTo>
                      <a:pt x="868" y="200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6" name="Google Shape;17956;p23"/>
              <p:cNvSpPr/>
              <p:nvPr/>
            </p:nvSpPr>
            <p:spPr>
              <a:xfrm>
                <a:off x="6471550" y="16325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7" name="Google Shape;17957;p23"/>
              <p:cNvSpPr/>
              <p:nvPr/>
            </p:nvSpPr>
            <p:spPr>
              <a:xfrm>
                <a:off x="65015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8" y="668"/>
                      <a:pt x="868" y="434"/>
                    </a:cubicBezTo>
                    <a:cubicBezTo>
                      <a:pt x="868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8" name="Google Shape;17958;p23"/>
              <p:cNvSpPr/>
              <p:nvPr/>
            </p:nvSpPr>
            <p:spPr>
              <a:xfrm>
                <a:off x="6442350" y="15883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9" name="Google Shape;17959;p23"/>
              <p:cNvSpPr/>
              <p:nvPr/>
            </p:nvSpPr>
            <p:spPr>
              <a:xfrm>
                <a:off x="6442350" y="15883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0" name="Google Shape;17960;p23"/>
              <p:cNvSpPr/>
              <p:nvPr/>
            </p:nvSpPr>
            <p:spPr>
              <a:xfrm>
                <a:off x="63831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1" name="Google Shape;17961;p23"/>
              <p:cNvSpPr/>
              <p:nvPr/>
            </p:nvSpPr>
            <p:spPr>
              <a:xfrm>
                <a:off x="6442350" y="16767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667"/>
                      <a:pt x="201" y="868"/>
                      <a:pt x="435" y="868"/>
                    </a:cubicBezTo>
                    <a:cubicBezTo>
                      <a:pt x="668" y="868"/>
                      <a:pt x="868" y="667"/>
                      <a:pt x="868" y="434"/>
                    </a:cubicBezTo>
                    <a:cubicBezTo>
                      <a:pt x="868" y="200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2" name="Google Shape;17962;p23"/>
              <p:cNvSpPr/>
              <p:nvPr/>
            </p:nvSpPr>
            <p:spPr>
              <a:xfrm>
                <a:off x="6383150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667"/>
                      <a:pt x="201" y="868"/>
                      <a:pt x="434" y="868"/>
                    </a:cubicBezTo>
                    <a:cubicBezTo>
                      <a:pt x="668" y="868"/>
                      <a:pt x="868" y="667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3" name="Google Shape;17963;p23"/>
              <p:cNvSpPr/>
              <p:nvPr/>
            </p:nvSpPr>
            <p:spPr>
              <a:xfrm>
                <a:off x="6412350" y="16325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4" name="Google Shape;17964;p23"/>
              <p:cNvSpPr/>
              <p:nvPr/>
            </p:nvSpPr>
            <p:spPr>
              <a:xfrm>
                <a:off x="6442350" y="15883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5" name="Google Shape;17965;p23"/>
              <p:cNvSpPr/>
              <p:nvPr/>
            </p:nvSpPr>
            <p:spPr>
              <a:xfrm>
                <a:off x="63831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6" name="Google Shape;17966;p23"/>
              <p:cNvSpPr/>
              <p:nvPr/>
            </p:nvSpPr>
            <p:spPr>
              <a:xfrm>
                <a:off x="63831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7" name="Google Shape;17967;p23"/>
              <p:cNvSpPr/>
              <p:nvPr/>
            </p:nvSpPr>
            <p:spPr>
              <a:xfrm>
                <a:off x="63239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8" y="668"/>
                      <a:pt x="868" y="434"/>
                    </a:cubicBezTo>
                    <a:cubicBezTo>
                      <a:pt x="868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8" name="Google Shape;17968;p23"/>
              <p:cNvSpPr/>
              <p:nvPr/>
            </p:nvSpPr>
            <p:spPr>
              <a:xfrm>
                <a:off x="6383150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667"/>
                      <a:pt x="201" y="868"/>
                      <a:pt x="434" y="868"/>
                    </a:cubicBezTo>
                    <a:cubicBezTo>
                      <a:pt x="668" y="868"/>
                      <a:pt x="868" y="667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9" name="Google Shape;17969;p23"/>
              <p:cNvSpPr/>
              <p:nvPr/>
            </p:nvSpPr>
            <p:spPr>
              <a:xfrm>
                <a:off x="6323950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667" y="868"/>
                      <a:pt x="868" y="667"/>
                      <a:pt x="868" y="434"/>
                    </a:cubicBezTo>
                    <a:cubicBezTo>
                      <a:pt x="868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70" name="Google Shape;17970;p23"/>
              <p:cNvSpPr/>
              <p:nvPr/>
            </p:nvSpPr>
            <p:spPr>
              <a:xfrm>
                <a:off x="6353125" y="1632563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68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71" name="Google Shape;17971;p23"/>
              <p:cNvSpPr/>
              <p:nvPr/>
            </p:nvSpPr>
            <p:spPr>
              <a:xfrm>
                <a:off x="63831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72" name="Google Shape;17972;p23"/>
              <p:cNvSpPr/>
              <p:nvPr/>
            </p:nvSpPr>
            <p:spPr>
              <a:xfrm>
                <a:off x="63239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8" y="668"/>
                      <a:pt x="868" y="434"/>
                    </a:cubicBezTo>
                    <a:cubicBezTo>
                      <a:pt x="868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973" name="Google Shape;17973;p23"/>
            <p:cNvGrpSpPr/>
            <p:nvPr/>
          </p:nvGrpSpPr>
          <p:grpSpPr>
            <a:xfrm>
              <a:off x="5350843" y="-268677"/>
              <a:ext cx="1157540" cy="757762"/>
              <a:chOff x="6323950" y="1278138"/>
              <a:chExt cx="642150" cy="420325"/>
            </a:xfrm>
          </p:grpSpPr>
          <p:sp>
            <p:nvSpPr>
              <p:cNvPr id="17974" name="Google Shape;17974;p23"/>
              <p:cNvSpPr/>
              <p:nvPr/>
            </p:nvSpPr>
            <p:spPr>
              <a:xfrm>
                <a:off x="6353125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68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68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75" name="Google Shape;17975;p23"/>
              <p:cNvSpPr/>
              <p:nvPr/>
            </p:nvSpPr>
            <p:spPr>
              <a:xfrm>
                <a:off x="6412350" y="1454938"/>
                <a:ext cx="225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76" name="Google Shape;17976;p23"/>
              <p:cNvSpPr/>
              <p:nvPr/>
            </p:nvSpPr>
            <p:spPr>
              <a:xfrm>
                <a:off x="638315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77" name="Google Shape;17977;p23"/>
              <p:cNvSpPr/>
              <p:nvPr/>
            </p:nvSpPr>
            <p:spPr>
              <a:xfrm>
                <a:off x="6353125" y="1544163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68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78" name="Google Shape;17978;p23"/>
              <p:cNvSpPr/>
              <p:nvPr/>
            </p:nvSpPr>
            <p:spPr>
              <a:xfrm>
                <a:off x="6412350" y="15441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79" name="Google Shape;17979;p23"/>
              <p:cNvSpPr/>
              <p:nvPr/>
            </p:nvSpPr>
            <p:spPr>
              <a:xfrm>
                <a:off x="6353125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68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80" name="Google Shape;17980;p23"/>
              <p:cNvSpPr/>
              <p:nvPr/>
            </p:nvSpPr>
            <p:spPr>
              <a:xfrm>
                <a:off x="6412350" y="1366538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81" name="Google Shape;17981;p23"/>
              <p:cNvSpPr/>
              <p:nvPr/>
            </p:nvSpPr>
            <p:spPr>
              <a:xfrm>
                <a:off x="6383150" y="14107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82" name="Google Shape;17982;p23"/>
              <p:cNvSpPr/>
              <p:nvPr/>
            </p:nvSpPr>
            <p:spPr>
              <a:xfrm>
                <a:off x="6353125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68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68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83" name="Google Shape;17983;p23"/>
              <p:cNvSpPr/>
              <p:nvPr/>
            </p:nvSpPr>
            <p:spPr>
              <a:xfrm>
                <a:off x="6412350" y="1454938"/>
                <a:ext cx="225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84" name="Google Shape;17984;p23"/>
              <p:cNvSpPr/>
              <p:nvPr/>
            </p:nvSpPr>
            <p:spPr>
              <a:xfrm>
                <a:off x="6353125" y="12781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68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85" name="Google Shape;17985;p23"/>
              <p:cNvSpPr/>
              <p:nvPr/>
            </p:nvSpPr>
            <p:spPr>
              <a:xfrm>
                <a:off x="6412350" y="1278138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86" name="Google Shape;17986;p23"/>
              <p:cNvSpPr/>
              <p:nvPr/>
            </p:nvSpPr>
            <p:spPr>
              <a:xfrm>
                <a:off x="6383150" y="13223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87" name="Google Shape;17987;p23"/>
              <p:cNvSpPr/>
              <p:nvPr/>
            </p:nvSpPr>
            <p:spPr>
              <a:xfrm>
                <a:off x="6353125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68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88" name="Google Shape;17988;p23"/>
              <p:cNvSpPr/>
              <p:nvPr/>
            </p:nvSpPr>
            <p:spPr>
              <a:xfrm>
                <a:off x="6412350" y="1366538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89" name="Google Shape;17989;p23"/>
              <p:cNvSpPr/>
              <p:nvPr/>
            </p:nvSpPr>
            <p:spPr>
              <a:xfrm>
                <a:off x="6412350" y="1454938"/>
                <a:ext cx="225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90" name="Google Shape;17990;p23"/>
              <p:cNvSpPr/>
              <p:nvPr/>
            </p:nvSpPr>
            <p:spPr>
              <a:xfrm>
                <a:off x="6471550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0" y="200"/>
                      <a:pt x="0" y="467"/>
                    </a:cubicBezTo>
                    <a:cubicBezTo>
                      <a:pt x="0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91" name="Google Shape;17991;p23"/>
              <p:cNvSpPr/>
              <p:nvPr/>
            </p:nvSpPr>
            <p:spPr>
              <a:xfrm>
                <a:off x="6442350" y="14999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92" name="Google Shape;17992;p23"/>
              <p:cNvSpPr/>
              <p:nvPr/>
            </p:nvSpPr>
            <p:spPr>
              <a:xfrm>
                <a:off x="6412350" y="15441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93" name="Google Shape;17993;p23"/>
              <p:cNvSpPr/>
              <p:nvPr/>
            </p:nvSpPr>
            <p:spPr>
              <a:xfrm>
                <a:off x="6471550" y="15441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94" name="Google Shape;17994;p23"/>
              <p:cNvSpPr/>
              <p:nvPr/>
            </p:nvSpPr>
            <p:spPr>
              <a:xfrm>
                <a:off x="6412350" y="1366538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95" name="Google Shape;17995;p23"/>
              <p:cNvSpPr/>
              <p:nvPr/>
            </p:nvSpPr>
            <p:spPr>
              <a:xfrm>
                <a:off x="6471550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96" name="Google Shape;17996;p23"/>
              <p:cNvSpPr/>
              <p:nvPr/>
            </p:nvSpPr>
            <p:spPr>
              <a:xfrm>
                <a:off x="6442350" y="1410738"/>
                <a:ext cx="217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901" extrusionOk="0">
                    <a:moveTo>
                      <a:pt x="435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701"/>
                      <a:pt x="201" y="901"/>
                      <a:pt x="435" y="901"/>
                    </a:cubicBezTo>
                    <a:cubicBezTo>
                      <a:pt x="668" y="901"/>
                      <a:pt x="868" y="701"/>
                      <a:pt x="868" y="434"/>
                    </a:cubicBezTo>
                    <a:cubicBezTo>
                      <a:pt x="868" y="200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97" name="Google Shape;17997;p23"/>
              <p:cNvSpPr/>
              <p:nvPr/>
            </p:nvSpPr>
            <p:spPr>
              <a:xfrm>
                <a:off x="6412350" y="1454938"/>
                <a:ext cx="225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98" name="Google Shape;17998;p23"/>
              <p:cNvSpPr/>
              <p:nvPr/>
            </p:nvSpPr>
            <p:spPr>
              <a:xfrm>
                <a:off x="6471550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0" y="200"/>
                      <a:pt x="0" y="467"/>
                    </a:cubicBezTo>
                    <a:cubicBezTo>
                      <a:pt x="0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99" name="Google Shape;17999;p23"/>
              <p:cNvSpPr/>
              <p:nvPr/>
            </p:nvSpPr>
            <p:spPr>
              <a:xfrm>
                <a:off x="6412350" y="1278138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00" name="Google Shape;18000;p23"/>
              <p:cNvSpPr/>
              <p:nvPr/>
            </p:nvSpPr>
            <p:spPr>
              <a:xfrm>
                <a:off x="6471550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01" name="Google Shape;18001;p23"/>
              <p:cNvSpPr/>
              <p:nvPr/>
            </p:nvSpPr>
            <p:spPr>
              <a:xfrm>
                <a:off x="6442350" y="13223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02" name="Google Shape;18002;p23"/>
              <p:cNvSpPr/>
              <p:nvPr/>
            </p:nvSpPr>
            <p:spPr>
              <a:xfrm>
                <a:off x="6412350" y="1366538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03" name="Google Shape;18003;p23"/>
              <p:cNvSpPr/>
              <p:nvPr/>
            </p:nvSpPr>
            <p:spPr>
              <a:xfrm>
                <a:off x="6471550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04" name="Google Shape;18004;p23"/>
              <p:cNvSpPr/>
              <p:nvPr/>
            </p:nvSpPr>
            <p:spPr>
              <a:xfrm>
                <a:off x="6471550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0" y="200"/>
                      <a:pt x="0" y="467"/>
                    </a:cubicBezTo>
                    <a:cubicBezTo>
                      <a:pt x="0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05" name="Google Shape;18005;p23"/>
              <p:cNvSpPr/>
              <p:nvPr/>
            </p:nvSpPr>
            <p:spPr>
              <a:xfrm>
                <a:off x="6530750" y="1454938"/>
                <a:ext cx="217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06" name="Google Shape;18006;p23"/>
              <p:cNvSpPr/>
              <p:nvPr/>
            </p:nvSpPr>
            <p:spPr>
              <a:xfrm>
                <a:off x="65015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8" y="668"/>
                      <a:pt x="868" y="434"/>
                    </a:cubicBezTo>
                    <a:cubicBezTo>
                      <a:pt x="868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07" name="Google Shape;18007;p23"/>
              <p:cNvSpPr/>
              <p:nvPr/>
            </p:nvSpPr>
            <p:spPr>
              <a:xfrm>
                <a:off x="6471550" y="15441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08" name="Google Shape;18008;p23"/>
              <p:cNvSpPr/>
              <p:nvPr/>
            </p:nvSpPr>
            <p:spPr>
              <a:xfrm>
                <a:off x="6530750" y="15441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09" name="Google Shape;18009;p23"/>
              <p:cNvSpPr/>
              <p:nvPr/>
            </p:nvSpPr>
            <p:spPr>
              <a:xfrm>
                <a:off x="6471550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10" name="Google Shape;18010;p23"/>
              <p:cNvSpPr/>
              <p:nvPr/>
            </p:nvSpPr>
            <p:spPr>
              <a:xfrm>
                <a:off x="6530750" y="13665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11" name="Google Shape;18011;p23"/>
              <p:cNvSpPr/>
              <p:nvPr/>
            </p:nvSpPr>
            <p:spPr>
              <a:xfrm>
                <a:off x="6501575" y="14107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667" y="901"/>
                      <a:pt x="868" y="701"/>
                      <a:pt x="868" y="434"/>
                    </a:cubicBezTo>
                    <a:cubicBezTo>
                      <a:pt x="868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12" name="Google Shape;18012;p23"/>
              <p:cNvSpPr/>
              <p:nvPr/>
            </p:nvSpPr>
            <p:spPr>
              <a:xfrm>
                <a:off x="6471550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0" y="200"/>
                      <a:pt x="0" y="467"/>
                    </a:cubicBezTo>
                    <a:cubicBezTo>
                      <a:pt x="0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13" name="Google Shape;18013;p23"/>
              <p:cNvSpPr/>
              <p:nvPr/>
            </p:nvSpPr>
            <p:spPr>
              <a:xfrm>
                <a:off x="6530750" y="1454938"/>
                <a:ext cx="217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14" name="Google Shape;18014;p23"/>
              <p:cNvSpPr/>
              <p:nvPr/>
            </p:nvSpPr>
            <p:spPr>
              <a:xfrm>
                <a:off x="6471550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15" name="Google Shape;18015;p23"/>
              <p:cNvSpPr/>
              <p:nvPr/>
            </p:nvSpPr>
            <p:spPr>
              <a:xfrm>
                <a:off x="6530750" y="12781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16" name="Google Shape;18016;p23"/>
              <p:cNvSpPr/>
              <p:nvPr/>
            </p:nvSpPr>
            <p:spPr>
              <a:xfrm>
                <a:off x="6501575" y="13223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8" y="668"/>
                      <a:pt x="868" y="434"/>
                    </a:cubicBezTo>
                    <a:cubicBezTo>
                      <a:pt x="868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17" name="Google Shape;18017;p23"/>
              <p:cNvSpPr/>
              <p:nvPr/>
            </p:nvSpPr>
            <p:spPr>
              <a:xfrm>
                <a:off x="6471550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18" name="Google Shape;18018;p23"/>
              <p:cNvSpPr/>
              <p:nvPr/>
            </p:nvSpPr>
            <p:spPr>
              <a:xfrm>
                <a:off x="6530750" y="13665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19" name="Google Shape;18019;p23"/>
              <p:cNvSpPr/>
              <p:nvPr/>
            </p:nvSpPr>
            <p:spPr>
              <a:xfrm>
                <a:off x="6530750" y="1454938"/>
                <a:ext cx="217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20" name="Google Shape;18020;p23"/>
              <p:cNvSpPr/>
              <p:nvPr/>
            </p:nvSpPr>
            <p:spPr>
              <a:xfrm>
                <a:off x="65899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667" y="901"/>
                      <a:pt x="867" y="701"/>
                      <a:pt x="867" y="467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21" name="Google Shape;18021;p23"/>
              <p:cNvSpPr/>
              <p:nvPr/>
            </p:nvSpPr>
            <p:spPr>
              <a:xfrm>
                <a:off x="6530750" y="15441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22" name="Google Shape;18022;p23"/>
              <p:cNvSpPr/>
              <p:nvPr/>
            </p:nvSpPr>
            <p:spPr>
              <a:xfrm>
                <a:off x="6530750" y="13665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23" name="Google Shape;18023;p23"/>
              <p:cNvSpPr/>
              <p:nvPr/>
            </p:nvSpPr>
            <p:spPr>
              <a:xfrm>
                <a:off x="65899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667" y="868"/>
                      <a:pt x="867" y="701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24" name="Google Shape;18024;p23"/>
              <p:cNvSpPr/>
              <p:nvPr/>
            </p:nvSpPr>
            <p:spPr>
              <a:xfrm>
                <a:off x="6559950" y="1410738"/>
                <a:ext cx="225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701" y="901"/>
                      <a:pt x="901" y="701"/>
                      <a:pt x="901" y="434"/>
                    </a:cubicBezTo>
                    <a:cubicBezTo>
                      <a:pt x="901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25" name="Google Shape;18025;p23"/>
              <p:cNvSpPr/>
              <p:nvPr/>
            </p:nvSpPr>
            <p:spPr>
              <a:xfrm>
                <a:off x="6530750" y="1454938"/>
                <a:ext cx="217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26" name="Google Shape;18026;p23"/>
              <p:cNvSpPr/>
              <p:nvPr/>
            </p:nvSpPr>
            <p:spPr>
              <a:xfrm>
                <a:off x="65899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667" y="901"/>
                      <a:pt x="867" y="701"/>
                      <a:pt x="867" y="467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27" name="Google Shape;18027;p23"/>
              <p:cNvSpPr/>
              <p:nvPr/>
            </p:nvSpPr>
            <p:spPr>
              <a:xfrm>
                <a:off x="6530750" y="12781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28" name="Google Shape;18028;p23"/>
              <p:cNvSpPr/>
              <p:nvPr/>
            </p:nvSpPr>
            <p:spPr>
              <a:xfrm>
                <a:off x="6589975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29" name="Google Shape;18029;p23"/>
              <p:cNvSpPr/>
              <p:nvPr/>
            </p:nvSpPr>
            <p:spPr>
              <a:xfrm>
                <a:off x="6559950" y="1322338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30" name="Google Shape;18030;p23"/>
              <p:cNvSpPr/>
              <p:nvPr/>
            </p:nvSpPr>
            <p:spPr>
              <a:xfrm>
                <a:off x="6530750" y="13665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31" name="Google Shape;18031;p23"/>
              <p:cNvSpPr/>
              <p:nvPr/>
            </p:nvSpPr>
            <p:spPr>
              <a:xfrm>
                <a:off x="65899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667" y="868"/>
                      <a:pt x="867" y="701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32" name="Google Shape;18032;p23"/>
              <p:cNvSpPr/>
              <p:nvPr/>
            </p:nvSpPr>
            <p:spPr>
              <a:xfrm>
                <a:off x="65899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667" y="901"/>
                      <a:pt x="867" y="701"/>
                      <a:pt x="867" y="467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33" name="Google Shape;18033;p23"/>
              <p:cNvSpPr/>
              <p:nvPr/>
            </p:nvSpPr>
            <p:spPr>
              <a:xfrm>
                <a:off x="66491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34" name="Google Shape;18034;p23"/>
              <p:cNvSpPr/>
              <p:nvPr/>
            </p:nvSpPr>
            <p:spPr>
              <a:xfrm>
                <a:off x="65899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667" y="868"/>
                      <a:pt x="867" y="701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35" name="Google Shape;18035;p23"/>
              <p:cNvSpPr/>
              <p:nvPr/>
            </p:nvSpPr>
            <p:spPr>
              <a:xfrm>
                <a:off x="66491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36" name="Google Shape;18036;p23"/>
              <p:cNvSpPr/>
              <p:nvPr/>
            </p:nvSpPr>
            <p:spPr>
              <a:xfrm>
                <a:off x="6619150" y="14107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701" y="901"/>
                      <a:pt x="868" y="701"/>
                      <a:pt x="868" y="434"/>
                    </a:cubicBezTo>
                    <a:cubicBezTo>
                      <a:pt x="868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37" name="Google Shape;18037;p23"/>
              <p:cNvSpPr/>
              <p:nvPr/>
            </p:nvSpPr>
            <p:spPr>
              <a:xfrm>
                <a:off x="65899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667" y="901"/>
                      <a:pt x="867" y="701"/>
                      <a:pt x="867" y="467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38" name="Google Shape;18038;p23"/>
              <p:cNvSpPr/>
              <p:nvPr/>
            </p:nvSpPr>
            <p:spPr>
              <a:xfrm>
                <a:off x="66491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39" name="Google Shape;18039;p23"/>
              <p:cNvSpPr/>
              <p:nvPr/>
            </p:nvSpPr>
            <p:spPr>
              <a:xfrm>
                <a:off x="6589975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40" name="Google Shape;18040;p23"/>
              <p:cNvSpPr/>
              <p:nvPr/>
            </p:nvSpPr>
            <p:spPr>
              <a:xfrm>
                <a:off x="6649175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41" name="Google Shape;18041;p23"/>
              <p:cNvSpPr/>
              <p:nvPr/>
            </p:nvSpPr>
            <p:spPr>
              <a:xfrm>
                <a:off x="6619150" y="13223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42" name="Google Shape;18042;p23"/>
              <p:cNvSpPr/>
              <p:nvPr/>
            </p:nvSpPr>
            <p:spPr>
              <a:xfrm>
                <a:off x="65899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667" y="868"/>
                      <a:pt x="867" y="701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43" name="Google Shape;18043;p23"/>
              <p:cNvSpPr/>
              <p:nvPr/>
            </p:nvSpPr>
            <p:spPr>
              <a:xfrm>
                <a:off x="66491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44" name="Google Shape;18044;p23"/>
              <p:cNvSpPr/>
              <p:nvPr/>
            </p:nvSpPr>
            <p:spPr>
              <a:xfrm>
                <a:off x="66491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45" name="Google Shape;18045;p23"/>
              <p:cNvSpPr/>
              <p:nvPr/>
            </p:nvSpPr>
            <p:spPr>
              <a:xfrm>
                <a:off x="6707550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68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68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46" name="Google Shape;18046;p23"/>
              <p:cNvSpPr/>
              <p:nvPr/>
            </p:nvSpPr>
            <p:spPr>
              <a:xfrm>
                <a:off x="66491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47" name="Google Shape;18047;p23"/>
              <p:cNvSpPr/>
              <p:nvPr/>
            </p:nvSpPr>
            <p:spPr>
              <a:xfrm>
                <a:off x="6707550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68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48" name="Google Shape;18048;p23"/>
              <p:cNvSpPr/>
              <p:nvPr/>
            </p:nvSpPr>
            <p:spPr>
              <a:xfrm>
                <a:off x="6678375" y="14107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667" y="901"/>
                      <a:pt x="867" y="701"/>
                      <a:pt x="867" y="434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49" name="Google Shape;18049;p23"/>
              <p:cNvSpPr/>
              <p:nvPr/>
            </p:nvSpPr>
            <p:spPr>
              <a:xfrm>
                <a:off x="66491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50" name="Google Shape;18050;p23"/>
              <p:cNvSpPr/>
              <p:nvPr/>
            </p:nvSpPr>
            <p:spPr>
              <a:xfrm>
                <a:off x="6707550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68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68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51" name="Google Shape;18051;p23"/>
              <p:cNvSpPr/>
              <p:nvPr/>
            </p:nvSpPr>
            <p:spPr>
              <a:xfrm>
                <a:off x="6649175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52" name="Google Shape;18052;p23"/>
              <p:cNvSpPr/>
              <p:nvPr/>
            </p:nvSpPr>
            <p:spPr>
              <a:xfrm>
                <a:off x="6707550" y="12781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68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53" name="Google Shape;18053;p23"/>
              <p:cNvSpPr/>
              <p:nvPr/>
            </p:nvSpPr>
            <p:spPr>
              <a:xfrm>
                <a:off x="6678375" y="13223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54" name="Google Shape;18054;p23"/>
              <p:cNvSpPr/>
              <p:nvPr/>
            </p:nvSpPr>
            <p:spPr>
              <a:xfrm>
                <a:off x="66491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55" name="Google Shape;18055;p23"/>
              <p:cNvSpPr/>
              <p:nvPr/>
            </p:nvSpPr>
            <p:spPr>
              <a:xfrm>
                <a:off x="6707550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68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56" name="Google Shape;18056;p23"/>
              <p:cNvSpPr/>
              <p:nvPr/>
            </p:nvSpPr>
            <p:spPr>
              <a:xfrm>
                <a:off x="6707550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68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68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57" name="Google Shape;18057;p23"/>
              <p:cNvSpPr/>
              <p:nvPr/>
            </p:nvSpPr>
            <p:spPr>
              <a:xfrm>
                <a:off x="6766750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35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5" y="901"/>
                    </a:cubicBezTo>
                    <a:cubicBezTo>
                      <a:pt x="701" y="901"/>
                      <a:pt x="902" y="701"/>
                      <a:pt x="902" y="467"/>
                    </a:cubicBezTo>
                    <a:cubicBezTo>
                      <a:pt x="902" y="200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58" name="Google Shape;18058;p23"/>
              <p:cNvSpPr/>
              <p:nvPr/>
            </p:nvSpPr>
            <p:spPr>
              <a:xfrm>
                <a:off x="6707550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68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59" name="Google Shape;18059;p23"/>
              <p:cNvSpPr/>
              <p:nvPr/>
            </p:nvSpPr>
            <p:spPr>
              <a:xfrm>
                <a:off x="6766750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5" y="868"/>
                    </a:cubicBezTo>
                    <a:cubicBezTo>
                      <a:pt x="701" y="868"/>
                      <a:pt x="902" y="701"/>
                      <a:pt x="902" y="434"/>
                    </a:cubicBezTo>
                    <a:cubicBezTo>
                      <a:pt x="902" y="201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60" name="Google Shape;18060;p23"/>
              <p:cNvSpPr/>
              <p:nvPr/>
            </p:nvSpPr>
            <p:spPr>
              <a:xfrm>
                <a:off x="6737575" y="14107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0" y="200"/>
                      <a:pt x="0" y="434"/>
                    </a:cubicBezTo>
                    <a:cubicBezTo>
                      <a:pt x="0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61" name="Google Shape;18061;p23"/>
              <p:cNvSpPr/>
              <p:nvPr/>
            </p:nvSpPr>
            <p:spPr>
              <a:xfrm>
                <a:off x="6707550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68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68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62" name="Google Shape;18062;p23"/>
              <p:cNvSpPr/>
              <p:nvPr/>
            </p:nvSpPr>
            <p:spPr>
              <a:xfrm>
                <a:off x="6766750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35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5" y="901"/>
                    </a:cubicBezTo>
                    <a:cubicBezTo>
                      <a:pt x="701" y="901"/>
                      <a:pt x="902" y="701"/>
                      <a:pt x="902" y="467"/>
                    </a:cubicBezTo>
                    <a:cubicBezTo>
                      <a:pt x="902" y="200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63" name="Google Shape;18063;p23"/>
              <p:cNvSpPr/>
              <p:nvPr/>
            </p:nvSpPr>
            <p:spPr>
              <a:xfrm>
                <a:off x="6707550" y="12781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68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64" name="Google Shape;18064;p23"/>
              <p:cNvSpPr/>
              <p:nvPr/>
            </p:nvSpPr>
            <p:spPr>
              <a:xfrm>
                <a:off x="6766750" y="12781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35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701" y="868"/>
                      <a:pt x="902" y="668"/>
                      <a:pt x="902" y="434"/>
                    </a:cubicBezTo>
                    <a:cubicBezTo>
                      <a:pt x="902" y="201"/>
                      <a:pt x="701" y="1"/>
                      <a:pt x="43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65" name="Google Shape;18065;p23"/>
              <p:cNvSpPr/>
              <p:nvPr/>
            </p:nvSpPr>
            <p:spPr>
              <a:xfrm>
                <a:off x="6737575" y="13223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66" name="Google Shape;18066;p23"/>
              <p:cNvSpPr/>
              <p:nvPr/>
            </p:nvSpPr>
            <p:spPr>
              <a:xfrm>
                <a:off x="6707550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68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67" name="Google Shape;18067;p23"/>
              <p:cNvSpPr/>
              <p:nvPr/>
            </p:nvSpPr>
            <p:spPr>
              <a:xfrm>
                <a:off x="6766750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5" y="868"/>
                    </a:cubicBezTo>
                    <a:cubicBezTo>
                      <a:pt x="701" y="868"/>
                      <a:pt x="902" y="701"/>
                      <a:pt x="902" y="434"/>
                    </a:cubicBezTo>
                    <a:cubicBezTo>
                      <a:pt x="902" y="201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68" name="Google Shape;18068;p23"/>
              <p:cNvSpPr/>
              <p:nvPr/>
            </p:nvSpPr>
            <p:spPr>
              <a:xfrm>
                <a:off x="6766750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35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5" y="901"/>
                    </a:cubicBezTo>
                    <a:cubicBezTo>
                      <a:pt x="701" y="901"/>
                      <a:pt x="902" y="701"/>
                      <a:pt x="902" y="467"/>
                    </a:cubicBezTo>
                    <a:cubicBezTo>
                      <a:pt x="902" y="200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69" name="Google Shape;18069;p23"/>
              <p:cNvSpPr/>
              <p:nvPr/>
            </p:nvSpPr>
            <p:spPr>
              <a:xfrm>
                <a:off x="6766750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5" y="868"/>
                    </a:cubicBezTo>
                    <a:cubicBezTo>
                      <a:pt x="701" y="868"/>
                      <a:pt x="902" y="701"/>
                      <a:pt x="902" y="434"/>
                    </a:cubicBezTo>
                    <a:cubicBezTo>
                      <a:pt x="902" y="201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70" name="Google Shape;18070;p23"/>
              <p:cNvSpPr/>
              <p:nvPr/>
            </p:nvSpPr>
            <p:spPr>
              <a:xfrm>
                <a:off x="68259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701" y="868"/>
                      <a:pt x="868" y="701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71" name="Google Shape;18071;p23"/>
              <p:cNvSpPr/>
              <p:nvPr/>
            </p:nvSpPr>
            <p:spPr>
              <a:xfrm>
                <a:off x="6766750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35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5" y="901"/>
                    </a:cubicBezTo>
                    <a:cubicBezTo>
                      <a:pt x="701" y="901"/>
                      <a:pt x="902" y="701"/>
                      <a:pt x="902" y="467"/>
                    </a:cubicBezTo>
                    <a:cubicBezTo>
                      <a:pt x="902" y="200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72" name="Google Shape;18072;p23"/>
              <p:cNvSpPr/>
              <p:nvPr/>
            </p:nvSpPr>
            <p:spPr>
              <a:xfrm>
                <a:off x="6766750" y="12781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35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701" y="868"/>
                      <a:pt x="902" y="668"/>
                      <a:pt x="902" y="434"/>
                    </a:cubicBezTo>
                    <a:cubicBezTo>
                      <a:pt x="902" y="201"/>
                      <a:pt x="701" y="1"/>
                      <a:pt x="43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73" name="Google Shape;18073;p23"/>
              <p:cNvSpPr/>
              <p:nvPr/>
            </p:nvSpPr>
            <p:spPr>
              <a:xfrm>
                <a:off x="6825975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74" name="Google Shape;18074;p23"/>
              <p:cNvSpPr/>
              <p:nvPr/>
            </p:nvSpPr>
            <p:spPr>
              <a:xfrm>
                <a:off x="6796775" y="13223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75" name="Google Shape;18075;p23"/>
              <p:cNvSpPr/>
              <p:nvPr/>
            </p:nvSpPr>
            <p:spPr>
              <a:xfrm>
                <a:off x="6766750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5" y="868"/>
                    </a:cubicBezTo>
                    <a:cubicBezTo>
                      <a:pt x="701" y="868"/>
                      <a:pt x="902" y="701"/>
                      <a:pt x="902" y="434"/>
                    </a:cubicBezTo>
                    <a:cubicBezTo>
                      <a:pt x="902" y="201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76" name="Google Shape;18076;p23"/>
              <p:cNvSpPr/>
              <p:nvPr/>
            </p:nvSpPr>
            <p:spPr>
              <a:xfrm>
                <a:off x="68259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701" y="868"/>
                      <a:pt x="868" y="701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77" name="Google Shape;18077;p23"/>
              <p:cNvSpPr/>
              <p:nvPr/>
            </p:nvSpPr>
            <p:spPr>
              <a:xfrm>
                <a:off x="68259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701" y="868"/>
                      <a:pt x="868" y="701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78" name="Google Shape;18078;p23"/>
              <p:cNvSpPr/>
              <p:nvPr/>
            </p:nvSpPr>
            <p:spPr>
              <a:xfrm>
                <a:off x="68851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79" name="Google Shape;18079;p23"/>
              <p:cNvSpPr/>
              <p:nvPr/>
            </p:nvSpPr>
            <p:spPr>
              <a:xfrm>
                <a:off x="6825975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80" name="Google Shape;18080;p23"/>
              <p:cNvSpPr/>
              <p:nvPr/>
            </p:nvSpPr>
            <p:spPr>
              <a:xfrm>
                <a:off x="6885175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81" name="Google Shape;18081;p23"/>
              <p:cNvSpPr/>
              <p:nvPr/>
            </p:nvSpPr>
            <p:spPr>
              <a:xfrm>
                <a:off x="6856000" y="13223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82" name="Google Shape;18082;p23"/>
              <p:cNvSpPr/>
              <p:nvPr/>
            </p:nvSpPr>
            <p:spPr>
              <a:xfrm>
                <a:off x="68259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701" y="868"/>
                      <a:pt x="868" y="701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83" name="Google Shape;18083;p23"/>
              <p:cNvSpPr/>
              <p:nvPr/>
            </p:nvSpPr>
            <p:spPr>
              <a:xfrm>
                <a:off x="68851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84" name="Google Shape;18084;p23"/>
              <p:cNvSpPr/>
              <p:nvPr/>
            </p:nvSpPr>
            <p:spPr>
              <a:xfrm>
                <a:off x="68851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85" name="Google Shape;18085;p23"/>
              <p:cNvSpPr/>
              <p:nvPr/>
            </p:nvSpPr>
            <p:spPr>
              <a:xfrm>
                <a:off x="6944375" y="13665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5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86" name="Google Shape;18086;p23"/>
              <p:cNvSpPr/>
              <p:nvPr/>
            </p:nvSpPr>
            <p:spPr>
              <a:xfrm>
                <a:off x="6885175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87" name="Google Shape;18087;p23"/>
              <p:cNvSpPr/>
              <p:nvPr/>
            </p:nvSpPr>
            <p:spPr>
              <a:xfrm>
                <a:off x="6944375" y="12781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88" name="Google Shape;18088;p23"/>
              <p:cNvSpPr/>
              <p:nvPr/>
            </p:nvSpPr>
            <p:spPr>
              <a:xfrm>
                <a:off x="6914375" y="1322338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89" name="Google Shape;18089;p23"/>
              <p:cNvSpPr/>
              <p:nvPr/>
            </p:nvSpPr>
            <p:spPr>
              <a:xfrm>
                <a:off x="68851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90" name="Google Shape;18090;p23"/>
              <p:cNvSpPr/>
              <p:nvPr/>
            </p:nvSpPr>
            <p:spPr>
              <a:xfrm>
                <a:off x="6944375" y="13665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5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91" name="Google Shape;18091;p23"/>
              <p:cNvSpPr/>
              <p:nvPr/>
            </p:nvSpPr>
            <p:spPr>
              <a:xfrm>
                <a:off x="6944375" y="13665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5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92" name="Google Shape;18092;p23"/>
              <p:cNvSpPr/>
              <p:nvPr/>
            </p:nvSpPr>
            <p:spPr>
              <a:xfrm>
                <a:off x="6944375" y="12781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93" name="Google Shape;18093;p23"/>
              <p:cNvSpPr/>
              <p:nvPr/>
            </p:nvSpPr>
            <p:spPr>
              <a:xfrm>
                <a:off x="6944375" y="13665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5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94" name="Google Shape;18094;p23"/>
              <p:cNvSpPr/>
              <p:nvPr/>
            </p:nvSpPr>
            <p:spPr>
              <a:xfrm>
                <a:off x="6914375" y="14999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95" name="Google Shape;18095;p23"/>
              <p:cNvSpPr/>
              <p:nvPr/>
            </p:nvSpPr>
            <p:spPr>
              <a:xfrm>
                <a:off x="6944375" y="1454938"/>
                <a:ext cx="217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901" extrusionOk="0">
                    <a:moveTo>
                      <a:pt x="435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5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96" name="Google Shape;18096;p23"/>
              <p:cNvSpPr/>
              <p:nvPr/>
            </p:nvSpPr>
            <p:spPr>
              <a:xfrm>
                <a:off x="6914375" y="1410738"/>
                <a:ext cx="225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1" extrusionOk="0">
                    <a:moveTo>
                      <a:pt x="467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701"/>
                      <a:pt x="200" y="901"/>
                      <a:pt x="467" y="901"/>
                    </a:cubicBezTo>
                    <a:cubicBezTo>
                      <a:pt x="701" y="901"/>
                      <a:pt x="901" y="701"/>
                      <a:pt x="901" y="434"/>
                    </a:cubicBezTo>
                    <a:cubicBezTo>
                      <a:pt x="901" y="200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97" name="Google Shape;18097;p23"/>
              <p:cNvSpPr/>
              <p:nvPr/>
            </p:nvSpPr>
            <p:spPr>
              <a:xfrm>
                <a:off x="6914375" y="15883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98" name="Google Shape;18098;p23"/>
              <p:cNvSpPr/>
              <p:nvPr/>
            </p:nvSpPr>
            <p:spPr>
              <a:xfrm>
                <a:off x="6944375" y="15441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99" name="Google Shape;18099;p23"/>
              <p:cNvSpPr/>
              <p:nvPr/>
            </p:nvSpPr>
            <p:spPr>
              <a:xfrm>
                <a:off x="6914375" y="14999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00" name="Google Shape;18100;p23"/>
              <p:cNvSpPr/>
              <p:nvPr/>
            </p:nvSpPr>
            <p:spPr>
              <a:xfrm>
                <a:off x="6914375" y="16767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67" y="868"/>
                    </a:cubicBezTo>
                    <a:cubicBezTo>
                      <a:pt x="701" y="868"/>
                      <a:pt x="901" y="667"/>
                      <a:pt x="901" y="434"/>
                    </a:cubicBezTo>
                    <a:cubicBezTo>
                      <a:pt x="901" y="200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01" name="Google Shape;18101;p23"/>
              <p:cNvSpPr/>
              <p:nvPr/>
            </p:nvSpPr>
            <p:spPr>
              <a:xfrm>
                <a:off x="6944375" y="16325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02" name="Google Shape;18102;p23"/>
              <p:cNvSpPr/>
              <p:nvPr/>
            </p:nvSpPr>
            <p:spPr>
              <a:xfrm>
                <a:off x="6914375" y="15883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03" name="Google Shape;18103;p23"/>
              <p:cNvSpPr/>
              <p:nvPr/>
            </p:nvSpPr>
            <p:spPr>
              <a:xfrm>
                <a:off x="6914375" y="14999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04" name="Google Shape;18104;p23"/>
              <p:cNvSpPr/>
              <p:nvPr/>
            </p:nvSpPr>
            <p:spPr>
              <a:xfrm>
                <a:off x="685600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05" name="Google Shape;18105;p23"/>
              <p:cNvSpPr/>
              <p:nvPr/>
            </p:nvSpPr>
            <p:spPr>
              <a:xfrm>
                <a:off x="68851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06" name="Google Shape;18106;p23"/>
              <p:cNvSpPr/>
              <p:nvPr/>
            </p:nvSpPr>
            <p:spPr>
              <a:xfrm>
                <a:off x="6914375" y="1410738"/>
                <a:ext cx="225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1" extrusionOk="0">
                    <a:moveTo>
                      <a:pt x="467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701"/>
                      <a:pt x="200" y="901"/>
                      <a:pt x="467" y="901"/>
                    </a:cubicBezTo>
                    <a:cubicBezTo>
                      <a:pt x="701" y="901"/>
                      <a:pt x="901" y="701"/>
                      <a:pt x="901" y="434"/>
                    </a:cubicBezTo>
                    <a:cubicBezTo>
                      <a:pt x="901" y="200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07" name="Google Shape;18107;p23"/>
              <p:cNvSpPr/>
              <p:nvPr/>
            </p:nvSpPr>
            <p:spPr>
              <a:xfrm>
                <a:off x="6856000" y="14107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667" y="901"/>
                      <a:pt x="867" y="701"/>
                      <a:pt x="867" y="434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08" name="Google Shape;18108;p23"/>
              <p:cNvSpPr/>
              <p:nvPr/>
            </p:nvSpPr>
            <p:spPr>
              <a:xfrm>
                <a:off x="6914375" y="15883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09" name="Google Shape;18109;p23"/>
              <p:cNvSpPr/>
              <p:nvPr/>
            </p:nvSpPr>
            <p:spPr>
              <a:xfrm>
                <a:off x="685600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10" name="Google Shape;18110;p23"/>
              <p:cNvSpPr/>
              <p:nvPr/>
            </p:nvSpPr>
            <p:spPr>
              <a:xfrm>
                <a:off x="6885175" y="15441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11" name="Google Shape;18111;p23"/>
              <p:cNvSpPr/>
              <p:nvPr/>
            </p:nvSpPr>
            <p:spPr>
              <a:xfrm>
                <a:off x="6914375" y="14999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12" name="Google Shape;18112;p23"/>
              <p:cNvSpPr/>
              <p:nvPr/>
            </p:nvSpPr>
            <p:spPr>
              <a:xfrm>
                <a:off x="685600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13" name="Google Shape;18113;p23"/>
              <p:cNvSpPr/>
              <p:nvPr/>
            </p:nvSpPr>
            <p:spPr>
              <a:xfrm>
                <a:off x="6914375" y="16767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67" y="868"/>
                    </a:cubicBezTo>
                    <a:cubicBezTo>
                      <a:pt x="701" y="868"/>
                      <a:pt x="901" y="667"/>
                      <a:pt x="901" y="434"/>
                    </a:cubicBezTo>
                    <a:cubicBezTo>
                      <a:pt x="901" y="200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14" name="Google Shape;18114;p23"/>
              <p:cNvSpPr/>
              <p:nvPr/>
            </p:nvSpPr>
            <p:spPr>
              <a:xfrm>
                <a:off x="6856000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667" y="868"/>
                      <a:pt x="867" y="667"/>
                      <a:pt x="867" y="434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15" name="Google Shape;18115;p23"/>
              <p:cNvSpPr/>
              <p:nvPr/>
            </p:nvSpPr>
            <p:spPr>
              <a:xfrm>
                <a:off x="6885175" y="16325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16" name="Google Shape;18116;p23"/>
              <p:cNvSpPr/>
              <p:nvPr/>
            </p:nvSpPr>
            <p:spPr>
              <a:xfrm>
                <a:off x="6914375" y="15883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17" name="Google Shape;18117;p23"/>
              <p:cNvSpPr/>
              <p:nvPr/>
            </p:nvSpPr>
            <p:spPr>
              <a:xfrm>
                <a:off x="685600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18" name="Google Shape;18118;p23"/>
              <p:cNvSpPr/>
              <p:nvPr/>
            </p:nvSpPr>
            <p:spPr>
              <a:xfrm>
                <a:off x="685600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19" name="Google Shape;18119;p23"/>
              <p:cNvSpPr/>
              <p:nvPr/>
            </p:nvSpPr>
            <p:spPr>
              <a:xfrm>
                <a:off x="6796775" y="14999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20" name="Google Shape;18120;p23"/>
              <p:cNvSpPr/>
              <p:nvPr/>
            </p:nvSpPr>
            <p:spPr>
              <a:xfrm>
                <a:off x="68259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701" y="901"/>
                      <a:pt x="868" y="701"/>
                      <a:pt x="868" y="467"/>
                    </a:cubicBezTo>
                    <a:cubicBezTo>
                      <a:pt x="868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21" name="Google Shape;18121;p23"/>
              <p:cNvSpPr/>
              <p:nvPr/>
            </p:nvSpPr>
            <p:spPr>
              <a:xfrm>
                <a:off x="6856000" y="14107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667" y="901"/>
                      <a:pt x="867" y="701"/>
                      <a:pt x="867" y="434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22" name="Google Shape;18122;p23"/>
              <p:cNvSpPr/>
              <p:nvPr/>
            </p:nvSpPr>
            <p:spPr>
              <a:xfrm>
                <a:off x="6796775" y="1410738"/>
                <a:ext cx="217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23" name="Google Shape;18123;p23"/>
              <p:cNvSpPr/>
              <p:nvPr/>
            </p:nvSpPr>
            <p:spPr>
              <a:xfrm>
                <a:off x="685600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24" name="Google Shape;18124;p23"/>
              <p:cNvSpPr/>
              <p:nvPr/>
            </p:nvSpPr>
            <p:spPr>
              <a:xfrm>
                <a:off x="6796775" y="15883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25" name="Google Shape;18125;p23"/>
              <p:cNvSpPr/>
              <p:nvPr/>
            </p:nvSpPr>
            <p:spPr>
              <a:xfrm>
                <a:off x="6825975" y="15441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26" name="Google Shape;18126;p23"/>
              <p:cNvSpPr/>
              <p:nvPr/>
            </p:nvSpPr>
            <p:spPr>
              <a:xfrm>
                <a:off x="685600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27" name="Google Shape;18127;p23"/>
              <p:cNvSpPr/>
              <p:nvPr/>
            </p:nvSpPr>
            <p:spPr>
              <a:xfrm>
                <a:off x="6796775" y="14999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28" name="Google Shape;18128;p23"/>
              <p:cNvSpPr/>
              <p:nvPr/>
            </p:nvSpPr>
            <p:spPr>
              <a:xfrm>
                <a:off x="6856000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667" y="868"/>
                      <a:pt x="867" y="667"/>
                      <a:pt x="867" y="434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29" name="Google Shape;18129;p23"/>
              <p:cNvSpPr/>
              <p:nvPr/>
            </p:nvSpPr>
            <p:spPr>
              <a:xfrm>
                <a:off x="6796775" y="16767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667"/>
                      <a:pt x="201" y="868"/>
                      <a:pt x="434" y="868"/>
                    </a:cubicBezTo>
                    <a:cubicBezTo>
                      <a:pt x="668" y="868"/>
                      <a:pt x="868" y="667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30" name="Google Shape;18130;p23"/>
              <p:cNvSpPr/>
              <p:nvPr/>
            </p:nvSpPr>
            <p:spPr>
              <a:xfrm>
                <a:off x="6825975" y="16325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31" name="Google Shape;18131;p23"/>
              <p:cNvSpPr/>
              <p:nvPr/>
            </p:nvSpPr>
            <p:spPr>
              <a:xfrm>
                <a:off x="685600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32" name="Google Shape;18132;p23"/>
              <p:cNvSpPr/>
              <p:nvPr/>
            </p:nvSpPr>
            <p:spPr>
              <a:xfrm>
                <a:off x="6796775" y="15883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33" name="Google Shape;18133;p23"/>
              <p:cNvSpPr/>
              <p:nvPr/>
            </p:nvSpPr>
            <p:spPr>
              <a:xfrm>
                <a:off x="6796775" y="14999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34" name="Google Shape;18134;p23"/>
              <p:cNvSpPr/>
              <p:nvPr/>
            </p:nvSpPr>
            <p:spPr>
              <a:xfrm>
                <a:off x="67375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35" name="Google Shape;18135;p23"/>
              <p:cNvSpPr/>
              <p:nvPr/>
            </p:nvSpPr>
            <p:spPr>
              <a:xfrm>
                <a:off x="6796775" y="1410738"/>
                <a:ext cx="217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36" name="Google Shape;18136;p23"/>
              <p:cNvSpPr/>
              <p:nvPr/>
            </p:nvSpPr>
            <p:spPr>
              <a:xfrm>
                <a:off x="6796775" y="15883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37" name="Google Shape;18137;p23"/>
              <p:cNvSpPr/>
              <p:nvPr/>
            </p:nvSpPr>
            <p:spPr>
              <a:xfrm>
                <a:off x="67375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38" name="Google Shape;18138;p23"/>
              <p:cNvSpPr/>
              <p:nvPr/>
            </p:nvSpPr>
            <p:spPr>
              <a:xfrm>
                <a:off x="6766750" y="1544163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701" y="868"/>
                      <a:pt x="902" y="668"/>
                      <a:pt x="902" y="434"/>
                    </a:cubicBezTo>
                    <a:cubicBezTo>
                      <a:pt x="902" y="201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39" name="Google Shape;18139;p23"/>
              <p:cNvSpPr/>
              <p:nvPr/>
            </p:nvSpPr>
            <p:spPr>
              <a:xfrm>
                <a:off x="6796775" y="14999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40" name="Google Shape;18140;p23"/>
              <p:cNvSpPr/>
              <p:nvPr/>
            </p:nvSpPr>
            <p:spPr>
              <a:xfrm>
                <a:off x="67375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41" name="Google Shape;18141;p23"/>
              <p:cNvSpPr/>
              <p:nvPr/>
            </p:nvSpPr>
            <p:spPr>
              <a:xfrm>
                <a:off x="6796775" y="16767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667"/>
                      <a:pt x="201" y="868"/>
                      <a:pt x="434" y="868"/>
                    </a:cubicBezTo>
                    <a:cubicBezTo>
                      <a:pt x="668" y="868"/>
                      <a:pt x="868" y="667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42" name="Google Shape;18142;p23"/>
              <p:cNvSpPr/>
              <p:nvPr/>
            </p:nvSpPr>
            <p:spPr>
              <a:xfrm>
                <a:off x="6737575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0"/>
                      <a:pt x="0" y="434"/>
                    </a:cubicBezTo>
                    <a:cubicBezTo>
                      <a:pt x="0" y="667"/>
                      <a:pt x="201" y="868"/>
                      <a:pt x="434" y="868"/>
                    </a:cubicBezTo>
                    <a:cubicBezTo>
                      <a:pt x="668" y="868"/>
                      <a:pt x="868" y="667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43" name="Google Shape;18143;p23"/>
              <p:cNvSpPr/>
              <p:nvPr/>
            </p:nvSpPr>
            <p:spPr>
              <a:xfrm>
                <a:off x="6766750" y="1632563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701" y="868"/>
                      <a:pt x="902" y="668"/>
                      <a:pt x="902" y="434"/>
                    </a:cubicBezTo>
                    <a:cubicBezTo>
                      <a:pt x="902" y="201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44" name="Google Shape;18144;p23"/>
              <p:cNvSpPr/>
              <p:nvPr/>
            </p:nvSpPr>
            <p:spPr>
              <a:xfrm>
                <a:off x="6796775" y="15883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45" name="Google Shape;18145;p23"/>
              <p:cNvSpPr/>
              <p:nvPr/>
            </p:nvSpPr>
            <p:spPr>
              <a:xfrm>
                <a:off x="67375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46" name="Google Shape;18146;p23"/>
              <p:cNvSpPr/>
              <p:nvPr/>
            </p:nvSpPr>
            <p:spPr>
              <a:xfrm>
                <a:off x="67375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47" name="Google Shape;18147;p23"/>
              <p:cNvSpPr/>
              <p:nvPr/>
            </p:nvSpPr>
            <p:spPr>
              <a:xfrm>
                <a:off x="66783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48" name="Google Shape;18148;p23"/>
              <p:cNvSpPr/>
              <p:nvPr/>
            </p:nvSpPr>
            <p:spPr>
              <a:xfrm>
                <a:off x="67375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49" name="Google Shape;18149;p23"/>
              <p:cNvSpPr/>
              <p:nvPr/>
            </p:nvSpPr>
            <p:spPr>
              <a:xfrm>
                <a:off x="66783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50" name="Google Shape;18150;p23"/>
              <p:cNvSpPr/>
              <p:nvPr/>
            </p:nvSpPr>
            <p:spPr>
              <a:xfrm>
                <a:off x="6707550" y="1544163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68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51" name="Google Shape;18151;p23"/>
              <p:cNvSpPr/>
              <p:nvPr/>
            </p:nvSpPr>
            <p:spPr>
              <a:xfrm>
                <a:off x="67375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52" name="Google Shape;18152;p23"/>
              <p:cNvSpPr/>
              <p:nvPr/>
            </p:nvSpPr>
            <p:spPr>
              <a:xfrm>
                <a:off x="66783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53" name="Google Shape;18153;p23"/>
              <p:cNvSpPr/>
              <p:nvPr/>
            </p:nvSpPr>
            <p:spPr>
              <a:xfrm>
                <a:off x="6737575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0"/>
                      <a:pt x="0" y="434"/>
                    </a:cubicBezTo>
                    <a:cubicBezTo>
                      <a:pt x="0" y="667"/>
                      <a:pt x="201" y="868"/>
                      <a:pt x="434" y="868"/>
                    </a:cubicBezTo>
                    <a:cubicBezTo>
                      <a:pt x="668" y="868"/>
                      <a:pt x="868" y="667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54" name="Google Shape;18154;p23"/>
              <p:cNvSpPr/>
              <p:nvPr/>
            </p:nvSpPr>
            <p:spPr>
              <a:xfrm>
                <a:off x="6678375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667" y="868"/>
                      <a:pt x="867" y="667"/>
                      <a:pt x="867" y="434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55" name="Google Shape;18155;p23"/>
              <p:cNvSpPr/>
              <p:nvPr/>
            </p:nvSpPr>
            <p:spPr>
              <a:xfrm>
                <a:off x="6707550" y="1632563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68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56" name="Google Shape;18156;p23"/>
              <p:cNvSpPr/>
              <p:nvPr/>
            </p:nvSpPr>
            <p:spPr>
              <a:xfrm>
                <a:off x="67375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57" name="Google Shape;18157;p23"/>
              <p:cNvSpPr/>
              <p:nvPr/>
            </p:nvSpPr>
            <p:spPr>
              <a:xfrm>
                <a:off x="66783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58" name="Google Shape;18158;p23"/>
              <p:cNvSpPr/>
              <p:nvPr/>
            </p:nvSpPr>
            <p:spPr>
              <a:xfrm>
                <a:off x="66783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59" name="Google Shape;18159;p23"/>
              <p:cNvSpPr/>
              <p:nvPr/>
            </p:nvSpPr>
            <p:spPr>
              <a:xfrm>
                <a:off x="661915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60" name="Google Shape;18160;p23"/>
              <p:cNvSpPr/>
              <p:nvPr/>
            </p:nvSpPr>
            <p:spPr>
              <a:xfrm>
                <a:off x="66783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61" name="Google Shape;18161;p23"/>
              <p:cNvSpPr/>
              <p:nvPr/>
            </p:nvSpPr>
            <p:spPr>
              <a:xfrm>
                <a:off x="66191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62" name="Google Shape;18162;p23"/>
              <p:cNvSpPr/>
              <p:nvPr/>
            </p:nvSpPr>
            <p:spPr>
              <a:xfrm>
                <a:off x="6649175" y="15441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63" name="Google Shape;18163;p23"/>
              <p:cNvSpPr/>
              <p:nvPr/>
            </p:nvSpPr>
            <p:spPr>
              <a:xfrm>
                <a:off x="66783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64" name="Google Shape;18164;p23"/>
              <p:cNvSpPr/>
              <p:nvPr/>
            </p:nvSpPr>
            <p:spPr>
              <a:xfrm>
                <a:off x="661915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65" name="Google Shape;18165;p23"/>
              <p:cNvSpPr/>
              <p:nvPr/>
            </p:nvSpPr>
            <p:spPr>
              <a:xfrm>
                <a:off x="6678375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667" y="868"/>
                      <a:pt x="867" y="667"/>
                      <a:pt x="867" y="434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66" name="Google Shape;18166;p23"/>
              <p:cNvSpPr/>
              <p:nvPr/>
            </p:nvSpPr>
            <p:spPr>
              <a:xfrm>
                <a:off x="6619150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667"/>
                      <a:pt x="201" y="868"/>
                      <a:pt x="434" y="868"/>
                    </a:cubicBezTo>
                    <a:cubicBezTo>
                      <a:pt x="701" y="868"/>
                      <a:pt x="868" y="667"/>
                      <a:pt x="868" y="434"/>
                    </a:cubicBezTo>
                    <a:cubicBezTo>
                      <a:pt x="868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67" name="Google Shape;18167;p23"/>
              <p:cNvSpPr/>
              <p:nvPr/>
            </p:nvSpPr>
            <p:spPr>
              <a:xfrm>
                <a:off x="6649175" y="16325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68" name="Google Shape;18168;p23"/>
              <p:cNvSpPr/>
              <p:nvPr/>
            </p:nvSpPr>
            <p:spPr>
              <a:xfrm>
                <a:off x="66783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69" name="Google Shape;18169;p23"/>
              <p:cNvSpPr/>
              <p:nvPr/>
            </p:nvSpPr>
            <p:spPr>
              <a:xfrm>
                <a:off x="66191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70" name="Google Shape;18170;p23"/>
              <p:cNvSpPr/>
              <p:nvPr/>
            </p:nvSpPr>
            <p:spPr>
              <a:xfrm>
                <a:off x="661915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71" name="Google Shape;18171;p23"/>
              <p:cNvSpPr/>
              <p:nvPr/>
            </p:nvSpPr>
            <p:spPr>
              <a:xfrm>
                <a:off x="6559950" y="14999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72" name="Google Shape;18172;p23"/>
              <p:cNvSpPr/>
              <p:nvPr/>
            </p:nvSpPr>
            <p:spPr>
              <a:xfrm>
                <a:off x="66191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73" name="Google Shape;18173;p23"/>
              <p:cNvSpPr/>
              <p:nvPr/>
            </p:nvSpPr>
            <p:spPr>
              <a:xfrm>
                <a:off x="6559950" y="15883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74" name="Google Shape;18174;p23"/>
              <p:cNvSpPr/>
              <p:nvPr/>
            </p:nvSpPr>
            <p:spPr>
              <a:xfrm>
                <a:off x="6589975" y="15441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75" name="Google Shape;18175;p23"/>
              <p:cNvSpPr/>
              <p:nvPr/>
            </p:nvSpPr>
            <p:spPr>
              <a:xfrm>
                <a:off x="661915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76" name="Google Shape;18176;p23"/>
              <p:cNvSpPr/>
              <p:nvPr/>
            </p:nvSpPr>
            <p:spPr>
              <a:xfrm>
                <a:off x="6559950" y="14999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77" name="Google Shape;18177;p23"/>
              <p:cNvSpPr/>
              <p:nvPr/>
            </p:nvSpPr>
            <p:spPr>
              <a:xfrm>
                <a:off x="6619150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667"/>
                      <a:pt x="201" y="868"/>
                      <a:pt x="434" y="868"/>
                    </a:cubicBezTo>
                    <a:cubicBezTo>
                      <a:pt x="701" y="868"/>
                      <a:pt x="868" y="667"/>
                      <a:pt x="868" y="434"/>
                    </a:cubicBezTo>
                    <a:cubicBezTo>
                      <a:pt x="868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78" name="Google Shape;18178;p23"/>
              <p:cNvSpPr/>
              <p:nvPr/>
            </p:nvSpPr>
            <p:spPr>
              <a:xfrm>
                <a:off x="6559950" y="16767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701" y="868"/>
                      <a:pt x="901" y="667"/>
                      <a:pt x="901" y="434"/>
                    </a:cubicBezTo>
                    <a:cubicBezTo>
                      <a:pt x="901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79" name="Google Shape;18179;p23"/>
              <p:cNvSpPr/>
              <p:nvPr/>
            </p:nvSpPr>
            <p:spPr>
              <a:xfrm>
                <a:off x="6589975" y="16325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80" name="Google Shape;18180;p23"/>
              <p:cNvSpPr/>
              <p:nvPr/>
            </p:nvSpPr>
            <p:spPr>
              <a:xfrm>
                <a:off x="66191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81" name="Google Shape;18181;p23"/>
              <p:cNvSpPr/>
              <p:nvPr/>
            </p:nvSpPr>
            <p:spPr>
              <a:xfrm>
                <a:off x="6559950" y="15883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82" name="Google Shape;18182;p23"/>
              <p:cNvSpPr/>
              <p:nvPr/>
            </p:nvSpPr>
            <p:spPr>
              <a:xfrm>
                <a:off x="6559950" y="14999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83" name="Google Shape;18183;p23"/>
              <p:cNvSpPr/>
              <p:nvPr/>
            </p:nvSpPr>
            <p:spPr>
              <a:xfrm>
                <a:off x="6559950" y="15883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84" name="Google Shape;18184;p23"/>
              <p:cNvSpPr/>
              <p:nvPr/>
            </p:nvSpPr>
            <p:spPr>
              <a:xfrm>
                <a:off x="65015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8" y="668"/>
                      <a:pt x="868" y="434"/>
                    </a:cubicBezTo>
                    <a:cubicBezTo>
                      <a:pt x="868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85" name="Google Shape;18185;p23"/>
              <p:cNvSpPr/>
              <p:nvPr/>
            </p:nvSpPr>
            <p:spPr>
              <a:xfrm>
                <a:off x="6559950" y="14999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86" name="Google Shape;18186;p23"/>
              <p:cNvSpPr/>
              <p:nvPr/>
            </p:nvSpPr>
            <p:spPr>
              <a:xfrm>
                <a:off x="6559950" y="16767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701" y="868"/>
                      <a:pt x="901" y="667"/>
                      <a:pt x="901" y="434"/>
                    </a:cubicBezTo>
                    <a:cubicBezTo>
                      <a:pt x="901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87" name="Google Shape;18187;p23"/>
              <p:cNvSpPr/>
              <p:nvPr/>
            </p:nvSpPr>
            <p:spPr>
              <a:xfrm>
                <a:off x="6501575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667" y="868"/>
                      <a:pt x="868" y="667"/>
                      <a:pt x="868" y="434"/>
                    </a:cubicBezTo>
                    <a:cubicBezTo>
                      <a:pt x="868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88" name="Google Shape;18188;p23"/>
              <p:cNvSpPr/>
              <p:nvPr/>
            </p:nvSpPr>
            <p:spPr>
              <a:xfrm>
                <a:off x="6530750" y="16325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89" name="Google Shape;18189;p23"/>
              <p:cNvSpPr/>
              <p:nvPr/>
            </p:nvSpPr>
            <p:spPr>
              <a:xfrm>
                <a:off x="6559950" y="15883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90" name="Google Shape;18190;p23"/>
              <p:cNvSpPr/>
              <p:nvPr/>
            </p:nvSpPr>
            <p:spPr>
              <a:xfrm>
                <a:off x="65015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8" y="668"/>
                      <a:pt x="868" y="434"/>
                    </a:cubicBezTo>
                    <a:cubicBezTo>
                      <a:pt x="868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91" name="Google Shape;18191;p23"/>
              <p:cNvSpPr/>
              <p:nvPr/>
            </p:nvSpPr>
            <p:spPr>
              <a:xfrm>
                <a:off x="65015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8" y="668"/>
                      <a:pt x="868" y="434"/>
                    </a:cubicBezTo>
                    <a:cubicBezTo>
                      <a:pt x="868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92" name="Google Shape;18192;p23"/>
              <p:cNvSpPr/>
              <p:nvPr/>
            </p:nvSpPr>
            <p:spPr>
              <a:xfrm>
                <a:off x="6442350" y="15883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93" name="Google Shape;18193;p23"/>
              <p:cNvSpPr/>
              <p:nvPr/>
            </p:nvSpPr>
            <p:spPr>
              <a:xfrm>
                <a:off x="6501575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667" y="868"/>
                      <a:pt x="868" y="667"/>
                      <a:pt x="868" y="434"/>
                    </a:cubicBezTo>
                    <a:cubicBezTo>
                      <a:pt x="868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94" name="Google Shape;18194;p23"/>
              <p:cNvSpPr/>
              <p:nvPr/>
            </p:nvSpPr>
            <p:spPr>
              <a:xfrm>
                <a:off x="6442350" y="16767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667"/>
                      <a:pt x="201" y="868"/>
                      <a:pt x="435" y="868"/>
                    </a:cubicBezTo>
                    <a:cubicBezTo>
                      <a:pt x="668" y="868"/>
                      <a:pt x="868" y="667"/>
                      <a:pt x="868" y="434"/>
                    </a:cubicBezTo>
                    <a:cubicBezTo>
                      <a:pt x="868" y="200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95" name="Google Shape;18195;p23"/>
              <p:cNvSpPr/>
              <p:nvPr/>
            </p:nvSpPr>
            <p:spPr>
              <a:xfrm>
                <a:off x="6471550" y="16325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96" name="Google Shape;18196;p23"/>
              <p:cNvSpPr/>
              <p:nvPr/>
            </p:nvSpPr>
            <p:spPr>
              <a:xfrm>
                <a:off x="65015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8" y="668"/>
                      <a:pt x="868" y="434"/>
                    </a:cubicBezTo>
                    <a:cubicBezTo>
                      <a:pt x="868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97" name="Google Shape;18197;p23"/>
              <p:cNvSpPr/>
              <p:nvPr/>
            </p:nvSpPr>
            <p:spPr>
              <a:xfrm>
                <a:off x="6442350" y="15883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98" name="Google Shape;18198;p23"/>
              <p:cNvSpPr/>
              <p:nvPr/>
            </p:nvSpPr>
            <p:spPr>
              <a:xfrm>
                <a:off x="6442350" y="15883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99" name="Google Shape;18199;p23"/>
              <p:cNvSpPr/>
              <p:nvPr/>
            </p:nvSpPr>
            <p:spPr>
              <a:xfrm>
                <a:off x="63831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00" name="Google Shape;18200;p23"/>
              <p:cNvSpPr/>
              <p:nvPr/>
            </p:nvSpPr>
            <p:spPr>
              <a:xfrm>
                <a:off x="6442350" y="16767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667"/>
                      <a:pt x="201" y="868"/>
                      <a:pt x="435" y="868"/>
                    </a:cubicBezTo>
                    <a:cubicBezTo>
                      <a:pt x="668" y="868"/>
                      <a:pt x="868" y="667"/>
                      <a:pt x="868" y="434"/>
                    </a:cubicBezTo>
                    <a:cubicBezTo>
                      <a:pt x="868" y="200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01" name="Google Shape;18201;p23"/>
              <p:cNvSpPr/>
              <p:nvPr/>
            </p:nvSpPr>
            <p:spPr>
              <a:xfrm>
                <a:off x="6383150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667"/>
                      <a:pt x="201" y="868"/>
                      <a:pt x="434" y="868"/>
                    </a:cubicBezTo>
                    <a:cubicBezTo>
                      <a:pt x="668" y="868"/>
                      <a:pt x="868" y="667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02" name="Google Shape;18202;p23"/>
              <p:cNvSpPr/>
              <p:nvPr/>
            </p:nvSpPr>
            <p:spPr>
              <a:xfrm>
                <a:off x="6412350" y="16325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03" name="Google Shape;18203;p23"/>
              <p:cNvSpPr/>
              <p:nvPr/>
            </p:nvSpPr>
            <p:spPr>
              <a:xfrm>
                <a:off x="6442350" y="15883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04" name="Google Shape;18204;p23"/>
              <p:cNvSpPr/>
              <p:nvPr/>
            </p:nvSpPr>
            <p:spPr>
              <a:xfrm>
                <a:off x="63831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05" name="Google Shape;18205;p23"/>
              <p:cNvSpPr/>
              <p:nvPr/>
            </p:nvSpPr>
            <p:spPr>
              <a:xfrm>
                <a:off x="63831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06" name="Google Shape;18206;p23"/>
              <p:cNvSpPr/>
              <p:nvPr/>
            </p:nvSpPr>
            <p:spPr>
              <a:xfrm>
                <a:off x="63239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8" y="668"/>
                      <a:pt x="868" y="434"/>
                    </a:cubicBezTo>
                    <a:cubicBezTo>
                      <a:pt x="868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07" name="Google Shape;18207;p23"/>
              <p:cNvSpPr/>
              <p:nvPr/>
            </p:nvSpPr>
            <p:spPr>
              <a:xfrm>
                <a:off x="6383150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667"/>
                      <a:pt x="201" y="868"/>
                      <a:pt x="434" y="868"/>
                    </a:cubicBezTo>
                    <a:cubicBezTo>
                      <a:pt x="668" y="868"/>
                      <a:pt x="868" y="667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08" name="Google Shape;18208;p23"/>
              <p:cNvSpPr/>
              <p:nvPr/>
            </p:nvSpPr>
            <p:spPr>
              <a:xfrm>
                <a:off x="6323950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667" y="868"/>
                      <a:pt x="868" y="667"/>
                      <a:pt x="868" y="434"/>
                    </a:cubicBezTo>
                    <a:cubicBezTo>
                      <a:pt x="868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09" name="Google Shape;18209;p23"/>
              <p:cNvSpPr/>
              <p:nvPr/>
            </p:nvSpPr>
            <p:spPr>
              <a:xfrm>
                <a:off x="6353125" y="1632563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68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10" name="Google Shape;18210;p23"/>
              <p:cNvSpPr/>
              <p:nvPr/>
            </p:nvSpPr>
            <p:spPr>
              <a:xfrm>
                <a:off x="63831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11" name="Google Shape;18211;p23"/>
              <p:cNvSpPr/>
              <p:nvPr/>
            </p:nvSpPr>
            <p:spPr>
              <a:xfrm>
                <a:off x="63239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8" y="668"/>
                      <a:pt x="868" y="434"/>
                    </a:cubicBezTo>
                    <a:cubicBezTo>
                      <a:pt x="868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212" name="Google Shape;18212;p23"/>
          <p:cNvGrpSpPr/>
          <p:nvPr/>
        </p:nvGrpSpPr>
        <p:grpSpPr>
          <a:xfrm rot="-6869966" flipH="1">
            <a:off x="-1083109" y="3962437"/>
            <a:ext cx="2329503" cy="757791"/>
            <a:chOff x="4178968" y="-268677"/>
            <a:chExt cx="2329415" cy="757762"/>
          </a:xfrm>
        </p:grpSpPr>
        <p:grpSp>
          <p:nvGrpSpPr>
            <p:cNvPr id="18213" name="Google Shape;18213;p23"/>
            <p:cNvGrpSpPr/>
            <p:nvPr/>
          </p:nvGrpSpPr>
          <p:grpSpPr>
            <a:xfrm>
              <a:off x="4178968" y="-268677"/>
              <a:ext cx="1264254" cy="757762"/>
              <a:chOff x="6323950" y="1278138"/>
              <a:chExt cx="701350" cy="420325"/>
            </a:xfrm>
          </p:grpSpPr>
          <p:sp>
            <p:nvSpPr>
              <p:cNvPr id="18214" name="Google Shape;18214;p23"/>
              <p:cNvSpPr/>
              <p:nvPr/>
            </p:nvSpPr>
            <p:spPr>
              <a:xfrm>
                <a:off x="6353125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68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68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15" name="Google Shape;18215;p23"/>
              <p:cNvSpPr/>
              <p:nvPr/>
            </p:nvSpPr>
            <p:spPr>
              <a:xfrm>
                <a:off x="6412350" y="1454938"/>
                <a:ext cx="225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16" name="Google Shape;18216;p23"/>
              <p:cNvSpPr/>
              <p:nvPr/>
            </p:nvSpPr>
            <p:spPr>
              <a:xfrm>
                <a:off x="638315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17" name="Google Shape;18217;p23"/>
              <p:cNvSpPr/>
              <p:nvPr/>
            </p:nvSpPr>
            <p:spPr>
              <a:xfrm>
                <a:off x="6353125" y="1544163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68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18" name="Google Shape;18218;p23"/>
              <p:cNvSpPr/>
              <p:nvPr/>
            </p:nvSpPr>
            <p:spPr>
              <a:xfrm>
                <a:off x="6412350" y="15441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19" name="Google Shape;18219;p23"/>
              <p:cNvSpPr/>
              <p:nvPr/>
            </p:nvSpPr>
            <p:spPr>
              <a:xfrm>
                <a:off x="6353125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68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20" name="Google Shape;18220;p23"/>
              <p:cNvSpPr/>
              <p:nvPr/>
            </p:nvSpPr>
            <p:spPr>
              <a:xfrm>
                <a:off x="6412350" y="1366538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21" name="Google Shape;18221;p23"/>
              <p:cNvSpPr/>
              <p:nvPr/>
            </p:nvSpPr>
            <p:spPr>
              <a:xfrm>
                <a:off x="6383150" y="14107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22" name="Google Shape;18222;p23"/>
              <p:cNvSpPr/>
              <p:nvPr/>
            </p:nvSpPr>
            <p:spPr>
              <a:xfrm>
                <a:off x="6353125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68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68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23" name="Google Shape;18223;p23"/>
              <p:cNvSpPr/>
              <p:nvPr/>
            </p:nvSpPr>
            <p:spPr>
              <a:xfrm>
                <a:off x="6412350" y="1454938"/>
                <a:ext cx="225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24" name="Google Shape;18224;p23"/>
              <p:cNvSpPr/>
              <p:nvPr/>
            </p:nvSpPr>
            <p:spPr>
              <a:xfrm>
                <a:off x="6353125" y="12781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68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25" name="Google Shape;18225;p23"/>
              <p:cNvSpPr/>
              <p:nvPr/>
            </p:nvSpPr>
            <p:spPr>
              <a:xfrm>
                <a:off x="6412350" y="1278138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26" name="Google Shape;18226;p23"/>
              <p:cNvSpPr/>
              <p:nvPr/>
            </p:nvSpPr>
            <p:spPr>
              <a:xfrm>
                <a:off x="6383150" y="13223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27" name="Google Shape;18227;p23"/>
              <p:cNvSpPr/>
              <p:nvPr/>
            </p:nvSpPr>
            <p:spPr>
              <a:xfrm>
                <a:off x="6353125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68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28" name="Google Shape;18228;p23"/>
              <p:cNvSpPr/>
              <p:nvPr/>
            </p:nvSpPr>
            <p:spPr>
              <a:xfrm>
                <a:off x="6412350" y="1366538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29" name="Google Shape;18229;p23"/>
              <p:cNvSpPr/>
              <p:nvPr/>
            </p:nvSpPr>
            <p:spPr>
              <a:xfrm>
                <a:off x="6412350" y="1454938"/>
                <a:ext cx="225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30" name="Google Shape;18230;p23"/>
              <p:cNvSpPr/>
              <p:nvPr/>
            </p:nvSpPr>
            <p:spPr>
              <a:xfrm>
                <a:off x="6471550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0" y="200"/>
                      <a:pt x="0" y="467"/>
                    </a:cubicBezTo>
                    <a:cubicBezTo>
                      <a:pt x="0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31" name="Google Shape;18231;p23"/>
              <p:cNvSpPr/>
              <p:nvPr/>
            </p:nvSpPr>
            <p:spPr>
              <a:xfrm>
                <a:off x="6442350" y="14999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32" name="Google Shape;18232;p23"/>
              <p:cNvSpPr/>
              <p:nvPr/>
            </p:nvSpPr>
            <p:spPr>
              <a:xfrm>
                <a:off x="6412350" y="15441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33" name="Google Shape;18233;p23"/>
              <p:cNvSpPr/>
              <p:nvPr/>
            </p:nvSpPr>
            <p:spPr>
              <a:xfrm>
                <a:off x="6471550" y="15441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34" name="Google Shape;18234;p23"/>
              <p:cNvSpPr/>
              <p:nvPr/>
            </p:nvSpPr>
            <p:spPr>
              <a:xfrm>
                <a:off x="6412350" y="1366538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35" name="Google Shape;18235;p23"/>
              <p:cNvSpPr/>
              <p:nvPr/>
            </p:nvSpPr>
            <p:spPr>
              <a:xfrm>
                <a:off x="6471550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36" name="Google Shape;18236;p23"/>
              <p:cNvSpPr/>
              <p:nvPr/>
            </p:nvSpPr>
            <p:spPr>
              <a:xfrm>
                <a:off x="6442350" y="1410738"/>
                <a:ext cx="217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901" extrusionOk="0">
                    <a:moveTo>
                      <a:pt x="435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701"/>
                      <a:pt x="201" y="901"/>
                      <a:pt x="435" y="901"/>
                    </a:cubicBezTo>
                    <a:cubicBezTo>
                      <a:pt x="668" y="901"/>
                      <a:pt x="868" y="701"/>
                      <a:pt x="868" y="434"/>
                    </a:cubicBezTo>
                    <a:cubicBezTo>
                      <a:pt x="868" y="200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37" name="Google Shape;18237;p23"/>
              <p:cNvSpPr/>
              <p:nvPr/>
            </p:nvSpPr>
            <p:spPr>
              <a:xfrm>
                <a:off x="6412350" y="1454938"/>
                <a:ext cx="225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38" name="Google Shape;18238;p23"/>
              <p:cNvSpPr/>
              <p:nvPr/>
            </p:nvSpPr>
            <p:spPr>
              <a:xfrm>
                <a:off x="6471550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0" y="200"/>
                      <a:pt x="0" y="467"/>
                    </a:cubicBezTo>
                    <a:cubicBezTo>
                      <a:pt x="0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39" name="Google Shape;18239;p23"/>
              <p:cNvSpPr/>
              <p:nvPr/>
            </p:nvSpPr>
            <p:spPr>
              <a:xfrm>
                <a:off x="6412350" y="1278138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40" name="Google Shape;18240;p23"/>
              <p:cNvSpPr/>
              <p:nvPr/>
            </p:nvSpPr>
            <p:spPr>
              <a:xfrm>
                <a:off x="6471550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41" name="Google Shape;18241;p23"/>
              <p:cNvSpPr/>
              <p:nvPr/>
            </p:nvSpPr>
            <p:spPr>
              <a:xfrm>
                <a:off x="6442350" y="13223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42" name="Google Shape;18242;p23"/>
              <p:cNvSpPr/>
              <p:nvPr/>
            </p:nvSpPr>
            <p:spPr>
              <a:xfrm>
                <a:off x="6412350" y="1366538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43" name="Google Shape;18243;p23"/>
              <p:cNvSpPr/>
              <p:nvPr/>
            </p:nvSpPr>
            <p:spPr>
              <a:xfrm>
                <a:off x="6471550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44" name="Google Shape;18244;p23"/>
              <p:cNvSpPr/>
              <p:nvPr/>
            </p:nvSpPr>
            <p:spPr>
              <a:xfrm>
                <a:off x="6471550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0" y="200"/>
                      <a:pt x="0" y="467"/>
                    </a:cubicBezTo>
                    <a:cubicBezTo>
                      <a:pt x="0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45" name="Google Shape;18245;p23"/>
              <p:cNvSpPr/>
              <p:nvPr/>
            </p:nvSpPr>
            <p:spPr>
              <a:xfrm>
                <a:off x="6530750" y="1454938"/>
                <a:ext cx="217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46" name="Google Shape;18246;p23"/>
              <p:cNvSpPr/>
              <p:nvPr/>
            </p:nvSpPr>
            <p:spPr>
              <a:xfrm>
                <a:off x="65015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8" y="668"/>
                      <a:pt x="868" y="434"/>
                    </a:cubicBezTo>
                    <a:cubicBezTo>
                      <a:pt x="868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47" name="Google Shape;18247;p23"/>
              <p:cNvSpPr/>
              <p:nvPr/>
            </p:nvSpPr>
            <p:spPr>
              <a:xfrm>
                <a:off x="6471550" y="15441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48" name="Google Shape;18248;p23"/>
              <p:cNvSpPr/>
              <p:nvPr/>
            </p:nvSpPr>
            <p:spPr>
              <a:xfrm>
                <a:off x="6530750" y="15441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49" name="Google Shape;18249;p23"/>
              <p:cNvSpPr/>
              <p:nvPr/>
            </p:nvSpPr>
            <p:spPr>
              <a:xfrm>
                <a:off x="6471550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50" name="Google Shape;18250;p23"/>
              <p:cNvSpPr/>
              <p:nvPr/>
            </p:nvSpPr>
            <p:spPr>
              <a:xfrm>
                <a:off x="6530750" y="13665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51" name="Google Shape;18251;p23"/>
              <p:cNvSpPr/>
              <p:nvPr/>
            </p:nvSpPr>
            <p:spPr>
              <a:xfrm>
                <a:off x="6501575" y="14107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667" y="901"/>
                      <a:pt x="868" y="701"/>
                      <a:pt x="868" y="434"/>
                    </a:cubicBezTo>
                    <a:cubicBezTo>
                      <a:pt x="868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52" name="Google Shape;18252;p23"/>
              <p:cNvSpPr/>
              <p:nvPr/>
            </p:nvSpPr>
            <p:spPr>
              <a:xfrm>
                <a:off x="6471550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0" y="200"/>
                      <a:pt x="0" y="467"/>
                    </a:cubicBezTo>
                    <a:cubicBezTo>
                      <a:pt x="0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53" name="Google Shape;18253;p23"/>
              <p:cNvSpPr/>
              <p:nvPr/>
            </p:nvSpPr>
            <p:spPr>
              <a:xfrm>
                <a:off x="6530750" y="1454938"/>
                <a:ext cx="217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54" name="Google Shape;18254;p23"/>
              <p:cNvSpPr/>
              <p:nvPr/>
            </p:nvSpPr>
            <p:spPr>
              <a:xfrm>
                <a:off x="6471550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55" name="Google Shape;18255;p23"/>
              <p:cNvSpPr/>
              <p:nvPr/>
            </p:nvSpPr>
            <p:spPr>
              <a:xfrm>
                <a:off x="6530750" y="12781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56" name="Google Shape;18256;p23"/>
              <p:cNvSpPr/>
              <p:nvPr/>
            </p:nvSpPr>
            <p:spPr>
              <a:xfrm>
                <a:off x="6501575" y="13223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8" y="668"/>
                      <a:pt x="868" y="434"/>
                    </a:cubicBezTo>
                    <a:cubicBezTo>
                      <a:pt x="868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57" name="Google Shape;18257;p23"/>
              <p:cNvSpPr/>
              <p:nvPr/>
            </p:nvSpPr>
            <p:spPr>
              <a:xfrm>
                <a:off x="6471550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58" name="Google Shape;18258;p23"/>
              <p:cNvSpPr/>
              <p:nvPr/>
            </p:nvSpPr>
            <p:spPr>
              <a:xfrm>
                <a:off x="6530750" y="13665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59" name="Google Shape;18259;p23"/>
              <p:cNvSpPr/>
              <p:nvPr/>
            </p:nvSpPr>
            <p:spPr>
              <a:xfrm>
                <a:off x="6530750" y="1454938"/>
                <a:ext cx="217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60" name="Google Shape;18260;p23"/>
              <p:cNvSpPr/>
              <p:nvPr/>
            </p:nvSpPr>
            <p:spPr>
              <a:xfrm>
                <a:off x="65899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667" y="901"/>
                      <a:pt x="867" y="701"/>
                      <a:pt x="867" y="467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61" name="Google Shape;18261;p23"/>
              <p:cNvSpPr/>
              <p:nvPr/>
            </p:nvSpPr>
            <p:spPr>
              <a:xfrm>
                <a:off x="6530750" y="15441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62" name="Google Shape;18262;p23"/>
              <p:cNvSpPr/>
              <p:nvPr/>
            </p:nvSpPr>
            <p:spPr>
              <a:xfrm>
                <a:off x="6530750" y="13665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63" name="Google Shape;18263;p23"/>
              <p:cNvSpPr/>
              <p:nvPr/>
            </p:nvSpPr>
            <p:spPr>
              <a:xfrm>
                <a:off x="65899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667" y="868"/>
                      <a:pt x="867" y="701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64" name="Google Shape;18264;p23"/>
              <p:cNvSpPr/>
              <p:nvPr/>
            </p:nvSpPr>
            <p:spPr>
              <a:xfrm>
                <a:off x="6559950" y="1410738"/>
                <a:ext cx="225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701" y="901"/>
                      <a:pt x="901" y="701"/>
                      <a:pt x="901" y="434"/>
                    </a:cubicBezTo>
                    <a:cubicBezTo>
                      <a:pt x="901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65" name="Google Shape;18265;p23"/>
              <p:cNvSpPr/>
              <p:nvPr/>
            </p:nvSpPr>
            <p:spPr>
              <a:xfrm>
                <a:off x="6530750" y="1454938"/>
                <a:ext cx="217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66" name="Google Shape;18266;p23"/>
              <p:cNvSpPr/>
              <p:nvPr/>
            </p:nvSpPr>
            <p:spPr>
              <a:xfrm>
                <a:off x="65899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667" y="901"/>
                      <a:pt x="867" y="701"/>
                      <a:pt x="867" y="467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67" name="Google Shape;18267;p23"/>
              <p:cNvSpPr/>
              <p:nvPr/>
            </p:nvSpPr>
            <p:spPr>
              <a:xfrm>
                <a:off x="6530750" y="12781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68" name="Google Shape;18268;p23"/>
              <p:cNvSpPr/>
              <p:nvPr/>
            </p:nvSpPr>
            <p:spPr>
              <a:xfrm>
                <a:off x="6589975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69" name="Google Shape;18269;p23"/>
              <p:cNvSpPr/>
              <p:nvPr/>
            </p:nvSpPr>
            <p:spPr>
              <a:xfrm>
                <a:off x="6559950" y="1322338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70" name="Google Shape;18270;p23"/>
              <p:cNvSpPr/>
              <p:nvPr/>
            </p:nvSpPr>
            <p:spPr>
              <a:xfrm>
                <a:off x="6530750" y="13665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71" name="Google Shape;18271;p23"/>
              <p:cNvSpPr/>
              <p:nvPr/>
            </p:nvSpPr>
            <p:spPr>
              <a:xfrm>
                <a:off x="65899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667" y="868"/>
                      <a:pt x="867" y="701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72" name="Google Shape;18272;p23"/>
              <p:cNvSpPr/>
              <p:nvPr/>
            </p:nvSpPr>
            <p:spPr>
              <a:xfrm>
                <a:off x="65899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667" y="901"/>
                      <a:pt x="867" y="701"/>
                      <a:pt x="867" y="467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73" name="Google Shape;18273;p23"/>
              <p:cNvSpPr/>
              <p:nvPr/>
            </p:nvSpPr>
            <p:spPr>
              <a:xfrm>
                <a:off x="66491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74" name="Google Shape;18274;p23"/>
              <p:cNvSpPr/>
              <p:nvPr/>
            </p:nvSpPr>
            <p:spPr>
              <a:xfrm>
                <a:off x="65899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667" y="868"/>
                      <a:pt x="867" y="701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75" name="Google Shape;18275;p23"/>
              <p:cNvSpPr/>
              <p:nvPr/>
            </p:nvSpPr>
            <p:spPr>
              <a:xfrm>
                <a:off x="66491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76" name="Google Shape;18276;p23"/>
              <p:cNvSpPr/>
              <p:nvPr/>
            </p:nvSpPr>
            <p:spPr>
              <a:xfrm>
                <a:off x="6619150" y="14107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701" y="901"/>
                      <a:pt x="868" y="701"/>
                      <a:pt x="868" y="434"/>
                    </a:cubicBezTo>
                    <a:cubicBezTo>
                      <a:pt x="868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77" name="Google Shape;18277;p23"/>
              <p:cNvSpPr/>
              <p:nvPr/>
            </p:nvSpPr>
            <p:spPr>
              <a:xfrm>
                <a:off x="65899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667" y="901"/>
                      <a:pt x="867" y="701"/>
                      <a:pt x="867" y="467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78" name="Google Shape;18278;p23"/>
              <p:cNvSpPr/>
              <p:nvPr/>
            </p:nvSpPr>
            <p:spPr>
              <a:xfrm>
                <a:off x="66491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79" name="Google Shape;18279;p23"/>
              <p:cNvSpPr/>
              <p:nvPr/>
            </p:nvSpPr>
            <p:spPr>
              <a:xfrm>
                <a:off x="6589975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80" name="Google Shape;18280;p23"/>
              <p:cNvSpPr/>
              <p:nvPr/>
            </p:nvSpPr>
            <p:spPr>
              <a:xfrm>
                <a:off x="6649175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81" name="Google Shape;18281;p23"/>
              <p:cNvSpPr/>
              <p:nvPr/>
            </p:nvSpPr>
            <p:spPr>
              <a:xfrm>
                <a:off x="6619150" y="13223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82" name="Google Shape;18282;p23"/>
              <p:cNvSpPr/>
              <p:nvPr/>
            </p:nvSpPr>
            <p:spPr>
              <a:xfrm>
                <a:off x="65899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667" y="868"/>
                      <a:pt x="867" y="701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83" name="Google Shape;18283;p23"/>
              <p:cNvSpPr/>
              <p:nvPr/>
            </p:nvSpPr>
            <p:spPr>
              <a:xfrm>
                <a:off x="66491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84" name="Google Shape;18284;p23"/>
              <p:cNvSpPr/>
              <p:nvPr/>
            </p:nvSpPr>
            <p:spPr>
              <a:xfrm>
                <a:off x="66491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85" name="Google Shape;18285;p23"/>
              <p:cNvSpPr/>
              <p:nvPr/>
            </p:nvSpPr>
            <p:spPr>
              <a:xfrm>
                <a:off x="6707550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68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68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86" name="Google Shape;18286;p23"/>
              <p:cNvSpPr/>
              <p:nvPr/>
            </p:nvSpPr>
            <p:spPr>
              <a:xfrm>
                <a:off x="66491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87" name="Google Shape;18287;p23"/>
              <p:cNvSpPr/>
              <p:nvPr/>
            </p:nvSpPr>
            <p:spPr>
              <a:xfrm>
                <a:off x="6707550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68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88" name="Google Shape;18288;p23"/>
              <p:cNvSpPr/>
              <p:nvPr/>
            </p:nvSpPr>
            <p:spPr>
              <a:xfrm>
                <a:off x="6678375" y="14107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667" y="901"/>
                      <a:pt x="867" y="701"/>
                      <a:pt x="867" y="434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89" name="Google Shape;18289;p23"/>
              <p:cNvSpPr/>
              <p:nvPr/>
            </p:nvSpPr>
            <p:spPr>
              <a:xfrm>
                <a:off x="66491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90" name="Google Shape;18290;p23"/>
              <p:cNvSpPr/>
              <p:nvPr/>
            </p:nvSpPr>
            <p:spPr>
              <a:xfrm>
                <a:off x="6707550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68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68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91" name="Google Shape;18291;p23"/>
              <p:cNvSpPr/>
              <p:nvPr/>
            </p:nvSpPr>
            <p:spPr>
              <a:xfrm>
                <a:off x="6649175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92" name="Google Shape;18292;p23"/>
              <p:cNvSpPr/>
              <p:nvPr/>
            </p:nvSpPr>
            <p:spPr>
              <a:xfrm>
                <a:off x="6707550" y="12781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68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93" name="Google Shape;18293;p23"/>
              <p:cNvSpPr/>
              <p:nvPr/>
            </p:nvSpPr>
            <p:spPr>
              <a:xfrm>
                <a:off x="6678375" y="13223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94" name="Google Shape;18294;p23"/>
              <p:cNvSpPr/>
              <p:nvPr/>
            </p:nvSpPr>
            <p:spPr>
              <a:xfrm>
                <a:off x="66491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95" name="Google Shape;18295;p23"/>
              <p:cNvSpPr/>
              <p:nvPr/>
            </p:nvSpPr>
            <p:spPr>
              <a:xfrm>
                <a:off x="6707550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68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96" name="Google Shape;18296;p23"/>
              <p:cNvSpPr/>
              <p:nvPr/>
            </p:nvSpPr>
            <p:spPr>
              <a:xfrm>
                <a:off x="6707550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68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68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97" name="Google Shape;18297;p23"/>
              <p:cNvSpPr/>
              <p:nvPr/>
            </p:nvSpPr>
            <p:spPr>
              <a:xfrm>
                <a:off x="6766750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35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5" y="901"/>
                    </a:cubicBezTo>
                    <a:cubicBezTo>
                      <a:pt x="701" y="901"/>
                      <a:pt x="902" y="701"/>
                      <a:pt x="902" y="467"/>
                    </a:cubicBezTo>
                    <a:cubicBezTo>
                      <a:pt x="902" y="200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98" name="Google Shape;18298;p23"/>
              <p:cNvSpPr/>
              <p:nvPr/>
            </p:nvSpPr>
            <p:spPr>
              <a:xfrm>
                <a:off x="6707550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68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99" name="Google Shape;18299;p23"/>
              <p:cNvSpPr/>
              <p:nvPr/>
            </p:nvSpPr>
            <p:spPr>
              <a:xfrm>
                <a:off x="6766750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5" y="868"/>
                    </a:cubicBezTo>
                    <a:cubicBezTo>
                      <a:pt x="701" y="868"/>
                      <a:pt x="902" y="701"/>
                      <a:pt x="902" y="434"/>
                    </a:cubicBezTo>
                    <a:cubicBezTo>
                      <a:pt x="902" y="201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00" name="Google Shape;18300;p23"/>
              <p:cNvSpPr/>
              <p:nvPr/>
            </p:nvSpPr>
            <p:spPr>
              <a:xfrm>
                <a:off x="6737575" y="14107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0" y="200"/>
                      <a:pt x="0" y="434"/>
                    </a:cubicBezTo>
                    <a:cubicBezTo>
                      <a:pt x="0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01" name="Google Shape;18301;p23"/>
              <p:cNvSpPr/>
              <p:nvPr/>
            </p:nvSpPr>
            <p:spPr>
              <a:xfrm>
                <a:off x="6707550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68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68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02" name="Google Shape;18302;p23"/>
              <p:cNvSpPr/>
              <p:nvPr/>
            </p:nvSpPr>
            <p:spPr>
              <a:xfrm>
                <a:off x="6766750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35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5" y="901"/>
                    </a:cubicBezTo>
                    <a:cubicBezTo>
                      <a:pt x="701" y="901"/>
                      <a:pt x="902" y="701"/>
                      <a:pt x="902" y="467"/>
                    </a:cubicBezTo>
                    <a:cubicBezTo>
                      <a:pt x="902" y="200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03" name="Google Shape;18303;p23"/>
              <p:cNvSpPr/>
              <p:nvPr/>
            </p:nvSpPr>
            <p:spPr>
              <a:xfrm>
                <a:off x="6707550" y="12781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68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04" name="Google Shape;18304;p23"/>
              <p:cNvSpPr/>
              <p:nvPr/>
            </p:nvSpPr>
            <p:spPr>
              <a:xfrm>
                <a:off x="6766750" y="12781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35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701" y="868"/>
                      <a:pt x="902" y="668"/>
                      <a:pt x="902" y="434"/>
                    </a:cubicBezTo>
                    <a:cubicBezTo>
                      <a:pt x="902" y="201"/>
                      <a:pt x="701" y="1"/>
                      <a:pt x="4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05" name="Google Shape;18305;p23"/>
              <p:cNvSpPr/>
              <p:nvPr/>
            </p:nvSpPr>
            <p:spPr>
              <a:xfrm>
                <a:off x="6737575" y="13223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06" name="Google Shape;18306;p23"/>
              <p:cNvSpPr/>
              <p:nvPr/>
            </p:nvSpPr>
            <p:spPr>
              <a:xfrm>
                <a:off x="6707550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68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07" name="Google Shape;18307;p23"/>
              <p:cNvSpPr/>
              <p:nvPr/>
            </p:nvSpPr>
            <p:spPr>
              <a:xfrm>
                <a:off x="6766750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5" y="868"/>
                    </a:cubicBezTo>
                    <a:cubicBezTo>
                      <a:pt x="701" y="868"/>
                      <a:pt x="902" y="701"/>
                      <a:pt x="902" y="434"/>
                    </a:cubicBezTo>
                    <a:cubicBezTo>
                      <a:pt x="902" y="201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08" name="Google Shape;18308;p23"/>
              <p:cNvSpPr/>
              <p:nvPr/>
            </p:nvSpPr>
            <p:spPr>
              <a:xfrm>
                <a:off x="6766750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35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5" y="901"/>
                    </a:cubicBezTo>
                    <a:cubicBezTo>
                      <a:pt x="701" y="901"/>
                      <a:pt x="902" y="701"/>
                      <a:pt x="902" y="467"/>
                    </a:cubicBezTo>
                    <a:cubicBezTo>
                      <a:pt x="902" y="200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09" name="Google Shape;18309;p23"/>
              <p:cNvSpPr/>
              <p:nvPr/>
            </p:nvSpPr>
            <p:spPr>
              <a:xfrm>
                <a:off x="6766750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5" y="868"/>
                    </a:cubicBezTo>
                    <a:cubicBezTo>
                      <a:pt x="701" y="868"/>
                      <a:pt x="902" y="701"/>
                      <a:pt x="902" y="434"/>
                    </a:cubicBezTo>
                    <a:cubicBezTo>
                      <a:pt x="902" y="201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10" name="Google Shape;18310;p23"/>
              <p:cNvSpPr/>
              <p:nvPr/>
            </p:nvSpPr>
            <p:spPr>
              <a:xfrm>
                <a:off x="68259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701" y="868"/>
                      <a:pt x="868" y="701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11" name="Google Shape;18311;p23"/>
              <p:cNvSpPr/>
              <p:nvPr/>
            </p:nvSpPr>
            <p:spPr>
              <a:xfrm>
                <a:off x="6766750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35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5" y="901"/>
                    </a:cubicBezTo>
                    <a:cubicBezTo>
                      <a:pt x="701" y="901"/>
                      <a:pt x="902" y="701"/>
                      <a:pt x="902" y="467"/>
                    </a:cubicBezTo>
                    <a:cubicBezTo>
                      <a:pt x="902" y="200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12" name="Google Shape;18312;p23"/>
              <p:cNvSpPr/>
              <p:nvPr/>
            </p:nvSpPr>
            <p:spPr>
              <a:xfrm>
                <a:off x="6766750" y="12781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35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701" y="868"/>
                      <a:pt x="902" y="668"/>
                      <a:pt x="902" y="434"/>
                    </a:cubicBezTo>
                    <a:cubicBezTo>
                      <a:pt x="902" y="201"/>
                      <a:pt x="701" y="1"/>
                      <a:pt x="4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13" name="Google Shape;18313;p23"/>
              <p:cNvSpPr/>
              <p:nvPr/>
            </p:nvSpPr>
            <p:spPr>
              <a:xfrm>
                <a:off x="6825975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14" name="Google Shape;18314;p23"/>
              <p:cNvSpPr/>
              <p:nvPr/>
            </p:nvSpPr>
            <p:spPr>
              <a:xfrm>
                <a:off x="6796775" y="13223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15" name="Google Shape;18315;p23"/>
              <p:cNvSpPr/>
              <p:nvPr/>
            </p:nvSpPr>
            <p:spPr>
              <a:xfrm>
                <a:off x="6766750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5" y="868"/>
                    </a:cubicBezTo>
                    <a:cubicBezTo>
                      <a:pt x="701" y="868"/>
                      <a:pt x="902" y="701"/>
                      <a:pt x="902" y="434"/>
                    </a:cubicBezTo>
                    <a:cubicBezTo>
                      <a:pt x="902" y="201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16" name="Google Shape;18316;p23"/>
              <p:cNvSpPr/>
              <p:nvPr/>
            </p:nvSpPr>
            <p:spPr>
              <a:xfrm>
                <a:off x="68259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701" y="868"/>
                      <a:pt x="868" y="701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17" name="Google Shape;18317;p23"/>
              <p:cNvSpPr/>
              <p:nvPr/>
            </p:nvSpPr>
            <p:spPr>
              <a:xfrm>
                <a:off x="68259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701" y="868"/>
                      <a:pt x="868" y="701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18" name="Google Shape;18318;p23"/>
              <p:cNvSpPr/>
              <p:nvPr/>
            </p:nvSpPr>
            <p:spPr>
              <a:xfrm>
                <a:off x="68851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19" name="Google Shape;18319;p23"/>
              <p:cNvSpPr/>
              <p:nvPr/>
            </p:nvSpPr>
            <p:spPr>
              <a:xfrm>
                <a:off x="6825975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20" name="Google Shape;18320;p23"/>
              <p:cNvSpPr/>
              <p:nvPr/>
            </p:nvSpPr>
            <p:spPr>
              <a:xfrm>
                <a:off x="6885175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21" name="Google Shape;18321;p23"/>
              <p:cNvSpPr/>
              <p:nvPr/>
            </p:nvSpPr>
            <p:spPr>
              <a:xfrm>
                <a:off x="6856000" y="13223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22" name="Google Shape;18322;p23"/>
              <p:cNvSpPr/>
              <p:nvPr/>
            </p:nvSpPr>
            <p:spPr>
              <a:xfrm>
                <a:off x="68259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701" y="868"/>
                      <a:pt x="868" y="701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23" name="Google Shape;18323;p23"/>
              <p:cNvSpPr/>
              <p:nvPr/>
            </p:nvSpPr>
            <p:spPr>
              <a:xfrm>
                <a:off x="68851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24" name="Google Shape;18324;p23"/>
              <p:cNvSpPr/>
              <p:nvPr/>
            </p:nvSpPr>
            <p:spPr>
              <a:xfrm>
                <a:off x="68851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25" name="Google Shape;18325;p23"/>
              <p:cNvSpPr/>
              <p:nvPr/>
            </p:nvSpPr>
            <p:spPr>
              <a:xfrm>
                <a:off x="6944375" y="13665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5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26" name="Google Shape;18326;p23"/>
              <p:cNvSpPr/>
              <p:nvPr/>
            </p:nvSpPr>
            <p:spPr>
              <a:xfrm>
                <a:off x="6885175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27" name="Google Shape;18327;p23"/>
              <p:cNvSpPr/>
              <p:nvPr/>
            </p:nvSpPr>
            <p:spPr>
              <a:xfrm>
                <a:off x="6944375" y="12781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28" name="Google Shape;18328;p23"/>
              <p:cNvSpPr/>
              <p:nvPr/>
            </p:nvSpPr>
            <p:spPr>
              <a:xfrm>
                <a:off x="6914375" y="1322338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29" name="Google Shape;18329;p23"/>
              <p:cNvSpPr/>
              <p:nvPr/>
            </p:nvSpPr>
            <p:spPr>
              <a:xfrm>
                <a:off x="68851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30" name="Google Shape;18330;p23"/>
              <p:cNvSpPr/>
              <p:nvPr/>
            </p:nvSpPr>
            <p:spPr>
              <a:xfrm>
                <a:off x="6944375" y="13665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5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31" name="Google Shape;18331;p23"/>
              <p:cNvSpPr/>
              <p:nvPr/>
            </p:nvSpPr>
            <p:spPr>
              <a:xfrm>
                <a:off x="6944375" y="13665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5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32" name="Google Shape;18332;p23"/>
              <p:cNvSpPr/>
              <p:nvPr/>
            </p:nvSpPr>
            <p:spPr>
              <a:xfrm>
                <a:off x="7003600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667" y="868"/>
                      <a:pt x="868" y="701"/>
                      <a:pt x="868" y="434"/>
                    </a:cubicBezTo>
                    <a:cubicBezTo>
                      <a:pt x="868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33" name="Google Shape;18333;p23"/>
              <p:cNvSpPr/>
              <p:nvPr/>
            </p:nvSpPr>
            <p:spPr>
              <a:xfrm>
                <a:off x="6944375" y="12781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34" name="Google Shape;18334;p23"/>
              <p:cNvSpPr/>
              <p:nvPr/>
            </p:nvSpPr>
            <p:spPr>
              <a:xfrm>
                <a:off x="7003600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8" y="668"/>
                      <a:pt x="868" y="434"/>
                    </a:cubicBezTo>
                    <a:cubicBezTo>
                      <a:pt x="868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35" name="Google Shape;18335;p23"/>
              <p:cNvSpPr/>
              <p:nvPr/>
            </p:nvSpPr>
            <p:spPr>
              <a:xfrm>
                <a:off x="6973575" y="13223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7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36" name="Google Shape;18336;p23"/>
              <p:cNvSpPr/>
              <p:nvPr/>
            </p:nvSpPr>
            <p:spPr>
              <a:xfrm>
                <a:off x="6944375" y="13665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5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37" name="Google Shape;18337;p23"/>
              <p:cNvSpPr/>
              <p:nvPr/>
            </p:nvSpPr>
            <p:spPr>
              <a:xfrm>
                <a:off x="7003600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667" y="868"/>
                      <a:pt x="868" y="701"/>
                      <a:pt x="868" y="434"/>
                    </a:cubicBezTo>
                    <a:cubicBezTo>
                      <a:pt x="868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38" name="Google Shape;18338;p23"/>
              <p:cNvSpPr/>
              <p:nvPr/>
            </p:nvSpPr>
            <p:spPr>
              <a:xfrm>
                <a:off x="6973575" y="1499963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7" y="1"/>
                    </a:moveTo>
                    <a:cubicBezTo>
                      <a:pt x="201" y="1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39" name="Google Shape;18339;p23"/>
              <p:cNvSpPr/>
              <p:nvPr/>
            </p:nvSpPr>
            <p:spPr>
              <a:xfrm>
                <a:off x="6914375" y="14999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40" name="Google Shape;18340;p23"/>
              <p:cNvSpPr/>
              <p:nvPr/>
            </p:nvSpPr>
            <p:spPr>
              <a:xfrm>
                <a:off x="6944375" y="1454938"/>
                <a:ext cx="217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901" extrusionOk="0">
                    <a:moveTo>
                      <a:pt x="435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5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41" name="Google Shape;18341;p23"/>
              <p:cNvSpPr/>
              <p:nvPr/>
            </p:nvSpPr>
            <p:spPr>
              <a:xfrm>
                <a:off x="6973575" y="14107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67" y="0"/>
                    </a:moveTo>
                    <a:cubicBezTo>
                      <a:pt x="201" y="0"/>
                      <a:pt x="0" y="200"/>
                      <a:pt x="0" y="434"/>
                    </a:cubicBezTo>
                    <a:cubicBezTo>
                      <a:pt x="0" y="701"/>
                      <a:pt x="201" y="901"/>
                      <a:pt x="467" y="901"/>
                    </a:cubicBezTo>
                    <a:cubicBezTo>
                      <a:pt x="701" y="901"/>
                      <a:pt x="901" y="701"/>
                      <a:pt x="901" y="434"/>
                    </a:cubicBezTo>
                    <a:cubicBezTo>
                      <a:pt x="901" y="200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42" name="Google Shape;18342;p23"/>
              <p:cNvSpPr/>
              <p:nvPr/>
            </p:nvSpPr>
            <p:spPr>
              <a:xfrm>
                <a:off x="6914375" y="1410738"/>
                <a:ext cx="225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1" extrusionOk="0">
                    <a:moveTo>
                      <a:pt x="467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701"/>
                      <a:pt x="200" y="901"/>
                      <a:pt x="467" y="901"/>
                    </a:cubicBezTo>
                    <a:cubicBezTo>
                      <a:pt x="701" y="901"/>
                      <a:pt x="901" y="701"/>
                      <a:pt x="901" y="434"/>
                    </a:cubicBezTo>
                    <a:cubicBezTo>
                      <a:pt x="901" y="200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43" name="Google Shape;18343;p23"/>
              <p:cNvSpPr/>
              <p:nvPr/>
            </p:nvSpPr>
            <p:spPr>
              <a:xfrm>
                <a:off x="6973575" y="1588363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7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44" name="Google Shape;18344;p23"/>
              <p:cNvSpPr/>
              <p:nvPr/>
            </p:nvSpPr>
            <p:spPr>
              <a:xfrm>
                <a:off x="6914375" y="15883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45" name="Google Shape;18345;p23"/>
              <p:cNvSpPr/>
              <p:nvPr/>
            </p:nvSpPr>
            <p:spPr>
              <a:xfrm>
                <a:off x="6944375" y="15441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46" name="Google Shape;18346;p23"/>
              <p:cNvSpPr/>
              <p:nvPr/>
            </p:nvSpPr>
            <p:spPr>
              <a:xfrm>
                <a:off x="6973575" y="1499963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7" y="1"/>
                    </a:moveTo>
                    <a:cubicBezTo>
                      <a:pt x="201" y="1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47" name="Google Shape;18347;p23"/>
              <p:cNvSpPr/>
              <p:nvPr/>
            </p:nvSpPr>
            <p:spPr>
              <a:xfrm>
                <a:off x="6914375" y="14999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48" name="Google Shape;18348;p23"/>
              <p:cNvSpPr/>
              <p:nvPr/>
            </p:nvSpPr>
            <p:spPr>
              <a:xfrm>
                <a:off x="6973575" y="1676763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7" y="0"/>
                    </a:moveTo>
                    <a:cubicBezTo>
                      <a:pt x="201" y="0"/>
                      <a:pt x="0" y="200"/>
                      <a:pt x="0" y="434"/>
                    </a:cubicBezTo>
                    <a:cubicBezTo>
                      <a:pt x="0" y="667"/>
                      <a:pt x="201" y="868"/>
                      <a:pt x="467" y="868"/>
                    </a:cubicBezTo>
                    <a:cubicBezTo>
                      <a:pt x="701" y="868"/>
                      <a:pt x="901" y="667"/>
                      <a:pt x="901" y="434"/>
                    </a:cubicBezTo>
                    <a:cubicBezTo>
                      <a:pt x="901" y="200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49" name="Google Shape;18349;p23"/>
              <p:cNvSpPr/>
              <p:nvPr/>
            </p:nvSpPr>
            <p:spPr>
              <a:xfrm>
                <a:off x="6914375" y="16767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67" y="868"/>
                    </a:cubicBezTo>
                    <a:cubicBezTo>
                      <a:pt x="701" y="868"/>
                      <a:pt x="901" y="667"/>
                      <a:pt x="901" y="434"/>
                    </a:cubicBezTo>
                    <a:cubicBezTo>
                      <a:pt x="901" y="200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50" name="Google Shape;18350;p23"/>
              <p:cNvSpPr/>
              <p:nvPr/>
            </p:nvSpPr>
            <p:spPr>
              <a:xfrm>
                <a:off x="6944375" y="16325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51" name="Google Shape;18351;p23"/>
              <p:cNvSpPr/>
              <p:nvPr/>
            </p:nvSpPr>
            <p:spPr>
              <a:xfrm>
                <a:off x="6973575" y="1588363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7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52" name="Google Shape;18352;p23"/>
              <p:cNvSpPr/>
              <p:nvPr/>
            </p:nvSpPr>
            <p:spPr>
              <a:xfrm>
                <a:off x="6914375" y="15883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53" name="Google Shape;18353;p23"/>
              <p:cNvSpPr/>
              <p:nvPr/>
            </p:nvSpPr>
            <p:spPr>
              <a:xfrm>
                <a:off x="6914375" y="14999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54" name="Google Shape;18354;p23"/>
              <p:cNvSpPr/>
              <p:nvPr/>
            </p:nvSpPr>
            <p:spPr>
              <a:xfrm>
                <a:off x="685600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55" name="Google Shape;18355;p23"/>
              <p:cNvSpPr/>
              <p:nvPr/>
            </p:nvSpPr>
            <p:spPr>
              <a:xfrm>
                <a:off x="68851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56" name="Google Shape;18356;p23"/>
              <p:cNvSpPr/>
              <p:nvPr/>
            </p:nvSpPr>
            <p:spPr>
              <a:xfrm>
                <a:off x="6914375" y="1410738"/>
                <a:ext cx="225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1" extrusionOk="0">
                    <a:moveTo>
                      <a:pt x="467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701"/>
                      <a:pt x="200" y="901"/>
                      <a:pt x="467" y="901"/>
                    </a:cubicBezTo>
                    <a:cubicBezTo>
                      <a:pt x="701" y="901"/>
                      <a:pt x="901" y="701"/>
                      <a:pt x="901" y="434"/>
                    </a:cubicBezTo>
                    <a:cubicBezTo>
                      <a:pt x="901" y="200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57" name="Google Shape;18357;p23"/>
              <p:cNvSpPr/>
              <p:nvPr/>
            </p:nvSpPr>
            <p:spPr>
              <a:xfrm>
                <a:off x="6856000" y="14107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667" y="901"/>
                      <a:pt x="867" y="701"/>
                      <a:pt x="867" y="434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58" name="Google Shape;18358;p23"/>
              <p:cNvSpPr/>
              <p:nvPr/>
            </p:nvSpPr>
            <p:spPr>
              <a:xfrm>
                <a:off x="6914375" y="15883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59" name="Google Shape;18359;p23"/>
              <p:cNvSpPr/>
              <p:nvPr/>
            </p:nvSpPr>
            <p:spPr>
              <a:xfrm>
                <a:off x="685600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60" name="Google Shape;18360;p23"/>
              <p:cNvSpPr/>
              <p:nvPr/>
            </p:nvSpPr>
            <p:spPr>
              <a:xfrm>
                <a:off x="6885175" y="15441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61" name="Google Shape;18361;p23"/>
              <p:cNvSpPr/>
              <p:nvPr/>
            </p:nvSpPr>
            <p:spPr>
              <a:xfrm>
                <a:off x="6914375" y="14999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62" name="Google Shape;18362;p23"/>
              <p:cNvSpPr/>
              <p:nvPr/>
            </p:nvSpPr>
            <p:spPr>
              <a:xfrm>
                <a:off x="685600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63" name="Google Shape;18363;p23"/>
              <p:cNvSpPr/>
              <p:nvPr/>
            </p:nvSpPr>
            <p:spPr>
              <a:xfrm>
                <a:off x="6914375" y="16767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67" y="868"/>
                    </a:cubicBezTo>
                    <a:cubicBezTo>
                      <a:pt x="701" y="868"/>
                      <a:pt x="901" y="667"/>
                      <a:pt x="901" y="434"/>
                    </a:cubicBezTo>
                    <a:cubicBezTo>
                      <a:pt x="901" y="200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64" name="Google Shape;18364;p23"/>
              <p:cNvSpPr/>
              <p:nvPr/>
            </p:nvSpPr>
            <p:spPr>
              <a:xfrm>
                <a:off x="6856000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667" y="868"/>
                      <a:pt x="867" y="667"/>
                      <a:pt x="867" y="434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65" name="Google Shape;18365;p23"/>
              <p:cNvSpPr/>
              <p:nvPr/>
            </p:nvSpPr>
            <p:spPr>
              <a:xfrm>
                <a:off x="6885175" y="16325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66" name="Google Shape;18366;p23"/>
              <p:cNvSpPr/>
              <p:nvPr/>
            </p:nvSpPr>
            <p:spPr>
              <a:xfrm>
                <a:off x="6914375" y="15883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67" name="Google Shape;18367;p23"/>
              <p:cNvSpPr/>
              <p:nvPr/>
            </p:nvSpPr>
            <p:spPr>
              <a:xfrm>
                <a:off x="685600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68" name="Google Shape;18368;p23"/>
              <p:cNvSpPr/>
              <p:nvPr/>
            </p:nvSpPr>
            <p:spPr>
              <a:xfrm>
                <a:off x="685600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69" name="Google Shape;18369;p23"/>
              <p:cNvSpPr/>
              <p:nvPr/>
            </p:nvSpPr>
            <p:spPr>
              <a:xfrm>
                <a:off x="6796775" y="14999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70" name="Google Shape;18370;p23"/>
              <p:cNvSpPr/>
              <p:nvPr/>
            </p:nvSpPr>
            <p:spPr>
              <a:xfrm>
                <a:off x="68259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701" y="901"/>
                      <a:pt x="868" y="701"/>
                      <a:pt x="868" y="467"/>
                    </a:cubicBezTo>
                    <a:cubicBezTo>
                      <a:pt x="868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71" name="Google Shape;18371;p23"/>
              <p:cNvSpPr/>
              <p:nvPr/>
            </p:nvSpPr>
            <p:spPr>
              <a:xfrm>
                <a:off x="6856000" y="14107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667" y="901"/>
                      <a:pt x="867" y="701"/>
                      <a:pt x="867" y="434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72" name="Google Shape;18372;p23"/>
              <p:cNvSpPr/>
              <p:nvPr/>
            </p:nvSpPr>
            <p:spPr>
              <a:xfrm>
                <a:off x="6796775" y="1410738"/>
                <a:ext cx="217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73" name="Google Shape;18373;p23"/>
              <p:cNvSpPr/>
              <p:nvPr/>
            </p:nvSpPr>
            <p:spPr>
              <a:xfrm>
                <a:off x="685600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74" name="Google Shape;18374;p23"/>
              <p:cNvSpPr/>
              <p:nvPr/>
            </p:nvSpPr>
            <p:spPr>
              <a:xfrm>
                <a:off x="6796775" y="15883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75" name="Google Shape;18375;p23"/>
              <p:cNvSpPr/>
              <p:nvPr/>
            </p:nvSpPr>
            <p:spPr>
              <a:xfrm>
                <a:off x="6825975" y="15441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76" name="Google Shape;18376;p23"/>
              <p:cNvSpPr/>
              <p:nvPr/>
            </p:nvSpPr>
            <p:spPr>
              <a:xfrm>
                <a:off x="685600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77" name="Google Shape;18377;p23"/>
              <p:cNvSpPr/>
              <p:nvPr/>
            </p:nvSpPr>
            <p:spPr>
              <a:xfrm>
                <a:off x="6796775" y="14999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78" name="Google Shape;18378;p23"/>
              <p:cNvSpPr/>
              <p:nvPr/>
            </p:nvSpPr>
            <p:spPr>
              <a:xfrm>
                <a:off x="6856000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667" y="868"/>
                      <a:pt x="867" y="667"/>
                      <a:pt x="867" y="434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79" name="Google Shape;18379;p23"/>
              <p:cNvSpPr/>
              <p:nvPr/>
            </p:nvSpPr>
            <p:spPr>
              <a:xfrm>
                <a:off x="6796775" y="16767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667"/>
                      <a:pt x="201" y="868"/>
                      <a:pt x="434" y="868"/>
                    </a:cubicBezTo>
                    <a:cubicBezTo>
                      <a:pt x="668" y="868"/>
                      <a:pt x="868" y="667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80" name="Google Shape;18380;p23"/>
              <p:cNvSpPr/>
              <p:nvPr/>
            </p:nvSpPr>
            <p:spPr>
              <a:xfrm>
                <a:off x="6825975" y="16325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81" name="Google Shape;18381;p23"/>
              <p:cNvSpPr/>
              <p:nvPr/>
            </p:nvSpPr>
            <p:spPr>
              <a:xfrm>
                <a:off x="685600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82" name="Google Shape;18382;p23"/>
              <p:cNvSpPr/>
              <p:nvPr/>
            </p:nvSpPr>
            <p:spPr>
              <a:xfrm>
                <a:off x="6796775" y="15883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83" name="Google Shape;18383;p23"/>
              <p:cNvSpPr/>
              <p:nvPr/>
            </p:nvSpPr>
            <p:spPr>
              <a:xfrm>
                <a:off x="6796775" y="14999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84" name="Google Shape;18384;p23"/>
              <p:cNvSpPr/>
              <p:nvPr/>
            </p:nvSpPr>
            <p:spPr>
              <a:xfrm>
                <a:off x="67375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85" name="Google Shape;18385;p23"/>
              <p:cNvSpPr/>
              <p:nvPr/>
            </p:nvSpPr>
            <p:spPr>
              <a:xfrm>
                <a:off x="6796775" y="1410738"/>
                <a:ext cx="217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86" name="Google Shape;18386;p23"/>
              <p:cNvSpPr/>
              <p:nvPr/>
            </p:nvSpPr>
            <p:spPr>
              <a:xfrm>
                <a:off x="6796775" y="15883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87" name="Google Shape;18387;p23"/>
              <p:cNvSpPr/>
              <p:nvPr/>
            </p:nvSpPr>
            <p:spPr>
              <a:xfrm>
                <a:off x="67375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88" name="Google Shape;18388;p23"/>
              <p:cNvSpPr/>
              <p:nvPr/>
            </p:nvSpPr>
            <p:spPr>
              <a:xfrm>
                <a:off x="6766750" y="1544163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701" y="868"/>
                      <a:pt x="902" y="668"/>
                      <a:pt x="902" y="434"/>
                    </a:cubicBezTo>
                    <a:cubicBezTo>
                      <a:pt x="902" y="201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89" name="Google Shape;18389;p23"/>
              <p:cNvSpPr/>
              <p:nvPr/>
            </p:nvSpPr>
            <p:spPr>
              <a:xfrm>
                <a:off x="6796775" y="14999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90" name="Google Shape;18390;p23"/>
              <p:cNvSpPr/>
              <p:nvPr/>
            </p:nvSpPr>
            <p:spPr>
              <a:xfrm>
                <a:off x="67375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91" name="Google Shape;18391;p23"/>
              <p:cNvSpPr/>
              <p:nvPr/>
            </p:nvSpPr>
            <p:spPr>
              <a:xfrm>
                <a:off x="6796775" y="16767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667"/>
                      <a:pt x="201" y="868"/>
                      <a:pt x="434" y="868"/>
                    </a:cubicBezTo>
                    <a:cubicBezTo>
                      <a:pt x="668" y="868"/>
                      <a:pt x="868" y="667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92" name="Google Shape;18392;p23"/>
              <p:cNvSpPr/>
              <p:nvPr/>
            </p:nvSpPr>
            <p:spPr>
              <a:xfrm>
                <a:off x="6737575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0"/>
                      <a:pt x="0" y="434"/>
                    </a:cubicBezTo>
                    <a:cubicBezTo>
                      <a:pt x="0" y="667"/>
                      <a:pt x="201" y="868"/>
                      <a:pt x="434" y="868"/>
                    </a:cubicBezTo>
                    <a:cubicBezTo>
                      <a:pt x="668" y="868"/>
                      <a:pt x="868" y="667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93" name="Google Shape;18393;p23"/>
              <p:cNvSpPr/>
              <p:nvPr/>
            </p:nvSpPr>
            <p:spPr>
              <a:xfrm>
                <a:off x="6766750" y="1632563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701" y="868"/>
                      <a:pt x="902" y="668"/>
                      <a:pt x="902" y="434"/>
                    </a:cubicBezTo>
                    <a:cubicBezTo>
                      <a:pt x="902" y="201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94" name="Google Shape;18394;p23"/>
              <p:cNvSpPr/>
              <p:nvPr/>
            </p:nvSpPr>
            <p:spPr>
              <a:xfrm>
                <a:off x="6796775" y="15883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95" name="Google Shape;18395;p23"/>
              <p:cNvSpPr/>
              <p:nvPr/>
            </p:nvSpPr>
            <p:spPr>
              <a:xfrm>
                <a:off x="67375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96" name="Google Shape;18396;p23"/>
              <p:cNvSpPr/>
              <p:nvPr/>
            </p:nvSpPr>
            <p:spPr>
              <a:xfrm>
                <a:off x="67375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97" name="Google Shape;18397;p23"/>
              <p:cNvSpPr/>
              <p:nvPr/>
            </p:nvSpPr>
            <p:spPr>
              <a:xfrm>
                <a:off x="66783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98" name="Google Shape;18398;p23"/>
              <p:cNvSpPr/>
              <p:nvPr/>
            </p:nvSpPr>
            <p:spPr>
              <a:xfrm>
                <a:off x="67375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99" name="Google Shape;18399;p23"/>
              <p:cNvSpPr/>
              <p:nvPr/>
            </p:nvSpPr>
            <p:spPr>
              <a:xfrm>
                <a:off x="66783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00" name="Google Shape;18400;p23"/>
              <p:cNvSpPr/>
              <p:nvPr/>
            </p:nvSpPr>
            <p:spPr>
              <a:xfrm>
                <a:off x="6707550" y="1544163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68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01" name="Google Shape;18401;p23"/>
              <p:cNvSpPr/>
              <p:nvPr/>
            </p:nvSpPr>
            <p:spPr>
              <a:xfrm>
                <a:off x="67375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02" name="Google Shape;18402;p23"/>
              <p:cNvSpPr/>
              <p:nvPr/>
            </p:nvSpPr>
            <p:spPr>
              <a:xfrm>
                <a:off x="66783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03" name="Google Shape;18403;p23"/>
              <p:cNvSpPr/>
              <p:nvPr/>
            </p:nvSpPr>
            <p:spPr>
              <a:xfrm>
                <a:off x="6737575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0"/>
                      <a:pt x="0" y="434"/>
                    </a:cubicBezTo>
                    <a:cubicBezTo>
                      <a:pt x="0" y="667"/>
                      <a:pt x="201" y="868"/>
                      <a:pt x="434" y="868"/>
                    </a:cubicBezTo>
                    <a:cubicBezTo>
                      <a:pt x="668" y="868"/>
                      <a:pt x="868" y="667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04" name="Google Shape;18404;p23"/>
              <p:cNvSpPr/>
              <p:nvPr/>
            </p:nvSpPr>
            <p:spPr>
              <a:xfrm>
                <a:off x="6678375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667" y="868"/>
                      <a:pt x="867" y="667"/>
                      <a:pt x="867" y="434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05" name="Google Shape;18405;p23"/>
              <p:cNvSpPr/>
              <p:nvPr/>
            </p:nvSpPr>
            <p:spPr>
              <a:xfrm>
                <a:off x="6707550" y="1632563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68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06" name="Google Shape;18406;p23"/>
              <p:cNvSpPr/>
              <p:nvPr/>
            </p:nvSpPr>
            <p:spPr>
              <a:xfrm>
                <a:off x="67375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07" name="Google Shape;18407;p23"/>
              <p:cNvSpPr/>
              <p:nvPr/>
            </p:nvSpPr>
            <p:spPr>
              <a:xfrm>
                <a:off x="66783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08" name="Google Shape;18408;p23"/>
              <p:cNvSpPr/>
              <p:nvPr/>
            </p:nvSpPr>
            <p:spPr>
              <a:xfrm>
                <a:off x="66783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09" name="Google Shape;18409;p23"/>
              <p:cNvSpPr/>
              <p:nvPr/>
            </p:nvSpPr>
            <p:spPr>
              <a:xfrm>
                <a:off x="661915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10" name="Google Shape;18410;p23"/>
              <p:cNvSpPr/>
              <p:nvPr/>
            </p:nvSpPr>
            <p:spPr>
              <a:xfrm>
                <a:off x="66783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11" name="Google Shape;18411;p23"/>
              <p:cNvSpPr/>
              <p:nvPr/>
            </p:nvSpPr>
            <p:spPr>
              <a:xfrm>
                <a:off x="66191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12" name="Google Shape;18412;p23"/>
              <p:cNvSpPr/>
              <p:nvPr/>
            </p:nvSpPr>
            <p:spPr>
              <a:xfrm>
                <a:off x="6649175" y="15441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13" name="Google Shape;18413;p23"/>
              <p:cNvSpPr/>
              <p:nvPr/>
            </p:nvSpPr>
            <p:spPr>
              <a:xfrm>
                <a:off x="66783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14" name="Google Shape;18414;p23"/>
              <p:cNvSpPr/>
              <p:nvPr/>
            </p:nvSpPr>
            <p:spPr>
              <a:xfrm>
                <a:off x="661915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15" name="Google Shape;18415;p23"/>
              <p:cNvSpPr/>
              <p:nvPr/>
            </p:nvSpPr>
            <p:spPr>
              <a:xfrm>
                <a:off x="6678375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667" y="868"/>
                      <a:pt x="867" y="667"/>
                      <a:pt x="867" y="434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16" name="Google Shape;18416;p23"/>
              <p:cNvSpPr/>
              <p:nvPr/>
            </p:nvSpPr>
            <p:spPr>
              <a:xfrm>
                <a:off x="6619150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667"/>
                      <a:pt x="201" y="868"/>
                      <a:pt x="434" y="868"/>
                    </a:cubicBezTo>
                    <a:cubicBezTo>
                      <a:pt x="701" y="868"/>
                      <a:pt x="868" y="667"/>
                      <a:pt x="868" y="434"/>
                    </a:cubicBezTo>
                    <a:cubicBezTo>
                      <a:pt x="868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17" name="Google Shape;18417;p23"/>
              <p:cNvSpPr/>
              <p:nvPr/>
            </p:nvSpPr>
            <p:spPr>
              <a:xfrm>
                <a:off x="6649175" y="16325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18" name="Google Shape;18418;p23"/>
              <p:cNvSpPr/>
              <p:nvPr/>
            </p:nvSpPr>
            <p:spPr>
              <a:xfrm>
                <a:off x="66783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19" name="Google Shape;18419;p23"/>
              <p:cNvSpPr/>
              <p:nvPr/>
            </p:nvSpPr>
            <p:spPr>
              <a:xfrm>
                <a:off x="66191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20" name="Google Shape;18420;p23"/>
              <p:cNvSpPr/>
              <p:nvPr/>
            </p:nvSpPr>
            <p:spPr>
              <a:xfrm>
                <a:off x="661915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21" name="Google Shape;18421;p23"/>
              <p:cNvSpPr/>
              <p:nvPr/>
            </p:nvSpPr>
            <p:spPr>
              <a:xfrm>
                <a:off x="6559950" y="14999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22" name="Google Shape;18422;p23"/>
              <p:cNvSpPr/>
              <p:nvPr/>
            </p:nvSpPr>
            <p:spPr>
              <a:xfrm>
                <a:off x="66191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23" name="Google Shape;18423;p23"/>
              <p:cNvSpPr/>
              <p:nvPr/>
            </p:nvSpPr>
            <p:spPr>
              <a:xfrm>
                <a:off x="6559950" y="15883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24" name="Google Shape;18424;p23"/>
              <p:cNvSpPr/>
              <p:nvPr/>
            </p:nvSpPr>
            <p:spPr>
              <a:xfrm>
                <a:off x="6589975" y="15441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25" name="Google Shape;18425;p23"/>
              <p:cNvSpPr/>
              <p:nvPr/>
            </p:nvSpPr>
            <p:spPr>
              <a:xfrm>
                <a:off x="661915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26" name="Google Shape;18426;p23"/>
              <p:cNvSpPr/>
              <p:nvPr/>
            </p:nvSpPr>
            <p:spPr>
              <a:xfrm>
                <a:off x="6559950" y="14999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27" name="Google Shape;18427;p23"/>
              <p:cNvSpPr/>
              <p:nvPr/>
            </p:nvSpPr>
            <p:spPr>
              <a:xfrm>
                <a:off x="6619150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667"/>
                      <a:pt x="201" y="868"/>
                      <a:pt x="434" y="868"/>
                    </a:cubicBezTo>
                    <a:cubicBezTo>
                      <a:pt x="701" y="868"/>
                      <a:pt x="868" y="667"/>
                      <a:pt x="868" y="434"/>
                    </a:cubicBezTo>
                    <a:cubicBezTo>
                      <a:pt x="868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28" name="Google Shape;18428;p23"/>
              <p:cNvSpPr/>
              <p:nvPr/>
            </p:nvSpPr>
            <p:spPr>
              <a:xfrm>
                <a:off x="6559950" y="16767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701" y="868"/>
                      <a:pt x="901" y="667"/>
                      <a:pt x="901" y="434"/>
                    </a:cubicBezTo>
                    <a:cubicBezTo>
                      <a:pt x="901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29" name="Google Shape;18429;p23"/>
              <p:cNvSpPr/>
              <p:nvPr/>
            </p:nvSpPr>
            <p:spPr>
              <a:xfrm>
                <a:off x="6589975" y="16325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30" name="Google Shape;18430;p23"/>
              <p:cNvSpPr/>
              <p:nvPr/>
            </p:nvSpPr>
            <p:spPr>
              <a:xfrm>
                <a:off x="66191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31" name="Google Shape;18431;p23"/>
              <p:cNvSpPr/>
              <p:nvPr/>
            </p:nvSpPr>
            <p:spPr>
              <a:xfrm>
                <a:off x="6559950" y="15883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32" name="Google Shape;18432;p23"/>
              <p:cNvSpPr/>
              <p:nvPr/>
            </p:nvSpPr>
            <p:spPr>
              <a:xfrm>
                <a:off x="6559950" y="14999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33" name="Google Shape;18433;p23"/>
              <p:cNvSpPr/>
              <p:nvPr/>
            </p:nvSpPr>
            <p:spPr>
              <a:xfrm>
                <a:off x="6559950" y="15883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34" name="Google Shape;18434;p23"/>
              <p:cNvSpPr/>
              <p:nvPr/>
            </p:nvSpPr>
            <p:spPr>
              <a:xfrm>
                <a:off x="65015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8" y="668"/>
                      <a:pt x="868" y="434"/>
                    </a:cubicBezTo>
                    <a:cubicBezTo>
                      <a:pt x="868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35" name="Google Shape;18435;p23"/>
              <p:cNvSpPr/>
              <p:nvPr/>
            </p:nvSpPr>
            <p:spPr>
              <a:xfrm>
                <a:off x="6559950" y="14999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36" name="Google Shape;18436;p23"/>
              <p:cNvSpPr/>
              <p:nvPr/>
            </p:nvSpPr>
            <p:spPr>
              <a:xfrm>
                <a:off x="6559950" y="16767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701" y="868"/>
                      <a:pt x="901" y="667"/>
                      <a:pt x="901" y="434"/>
                    </a:cubicBezTo>
                    <a:cubicBezTo>
                      <a:pt x="901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37" name="Google Shape;18437;p23"/>
              <p:cNvSpPr/>
              <p:nvPr/>
            </p:nvSpPr>
            <p:spPr>
              <a:xfrm>
                <a:off x="6501575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667" y="868"/>
                      <a:pt x="868" y="667"/>
                      <a:pt x="868" y="434"/>
                    </a:cubicBezTo>
                    <a:cubicBezTo>
                      <a:pt x="868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38" name="Google Shape;18438;p23"/>
              <p:cNvSpPr/>
              <p:nvPr/>
            </p:nvSpPr>
            <p:spPr>
              <a:xfrm>
                <a:off x="6530750" y="16325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39" name="Google Shape;18439;p23"/>
              <p:cNvSpPr/>
              <p:nvPr/>
            </p:nvSpPr>
            <p:spPr>
              <a:xfrm>
                <a:off x="6559950" y="15883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40" name="Google Shape;18440;p23"/>
              <p:cNvSpPr/>
              <p:nvPr/>
            </p:nvSpPr>
            <p:spPr>
              <a:xfrm>
                <a:off x="65015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8" y="668"/>
                      <a:pt x="868" y="434"/>
                    </a:cubicBezTo>
                    <a:cubicBezTo>
                      <a:pt x="868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41" name="Google Shape;18441;p23"/>
              <p:cNvSpPr/>
              <p:nvPr/>
            </p:nvSpPr>
            <p:spPr>
              <a:xfrm>
                <a:off x="65015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8" y="668"/>
                      <a:pt x="868" y="434"/>
                    </a:cubicBezTo>
                    <a:cubicBezTo>
                      <a:pt x="868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42" name="Google Shape;18442;p23"/>
              <p:cNvSpPr/>
              <p:nvPr/>
            </p:nvSpPr>
            <p:spPr>
              <a:xfrm>
                <a:off x="6442350" y="15883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43" name="Google Shape;18443;p23"/>
              <p:cNvSpPr/>
              <p:nvPr/>
            </p:nvSpPr>
            <p:spPr>
              <a:xfrm>
                <a:off x="6501575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667" y="868"/>
                      <a:pt x="868" y="667"/>
                      <a:pt x="868" y="434"/>
                    </a:cubicBezTo>
                    <a:cubicBezTo>
                      <a:pt x="868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44" name="Google Shape;18444;p23"/>
              <p:cNvSpPr/>
              <p:nvPr/>
            </p:nvSpPr>
            <p:spPr>
              <a:xfrm>
                <a:off x="6442350" y="16767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667"/>
                      <a:pt x="201" y="868"/>
                      <a:pt x="435" y="868"/>
                    </a:cubicBezTo>
                    <a:cubicBezTo>
                      <a:pt x="668" y="868"/>
                      <a:pt x="868" y="667"/>
                      <a:pt x="868" y="434"/>
                    </a:cubicBezTo>
                    <a:cubicBezTo>
                      <a:pt x="868" y="200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45" name="Google Shape;18445;p23"/>
              <p:cNvSpPr/>
              <p:nvPr/>
            </p:nvSpPr>
            <p:spPr>
              <a:xfrm>
                <a:off x="6471550" y="16325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46" name="Google Shape;18446;p23"/>
              <p:cNvSpPr/>
              <p:nvPr/>
            </p:nvSpPr>
            <p:spPr>
              <a:xfrm>
                <a:off x="65015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8" y="668"/>
                      <a:pt x="868" y="434"/>
                    </a:cubicBezTo>
                    <a:cubicBezTo>
                      <a:pt x="868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47" name="Google Shape;18447;p23"/>
              <p:cNvSpPr/>
              <p:nvPr/>
            </p:nvSpPr>
            <p:spPr>
              <a:xfrm>
                <a:off x="6442350" y="15883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48" name="Google Shape;18448;p23"/>
              <p:cNvSpPr/>
              <p:nvPr/>
            </p:nvSpPr>
            <p:spPr>
              <a:xfrm>
                <a:off x="6442350" y="15883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49" name="Google Shape;18449;p23"/>
              <p:cNvSpPr/>
              <p:nvPr/>
            </p:nvSpPr>
            <p:spPr>
              <a:xfrm>
                <a:off x="63831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50" name="Google Shape;18450;p23"/>
              <p:cNvSpPr/>
              <p:nvPr/>
            </p:nvSpPr>
            <p:spPr>
              <a:xfrm>
                <a:off x="6442350" y="16767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667"/>
                      <a:pt x="201" y="868"/>
                      <a:pt x="435" y="868"/>
                    </a:cubicBezTo>
                    <a:cubicBezTo>
                      <a:pt x="668" y="868"/>
                      <a:pt x="868" y="667"/>
                      <a:pt x="868" y="434"/>
                    </a:cubicBezTo>
                    <a:cubicBezTo>
                      <a:pt x="868" y="200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51" name="Google Shape;18451;p23"/>
              <p:cNvSpPr/>
              <p:nvPr/>
            </p:nvSpPr>
            <p:spPr>
              <a:xfrm>
                <a:off x="6383150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667"/>
                      <a:pt x="201" y="868"/>
                      <a:pt x="434" y="868"/>
                    </a:cubicBezTo>
                    <a:cubicBezTo>
                      <a:pt x="668" y="868"/>
                      <a:pt x="868" y="667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52" name="Google Shape;18452;p23"/>
              <p:cNvSpPr/>
              <p:nvPr/>
            </p:nvSpPr>
            <p:spPr>
              <a:xfrm>
                <a:off x="6412350" y="16325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53" name="Google Shape;18453;p23"/>
              <p:cNvSpPr/>
              <p:nvPr/>
            </p:nvSpPr>
            <p:spPr>
              <a:xfrm>
                <a:off x="6442350" y="15883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54" name="Google Shape;18454;p23"/>
              <p:cNvSpPr/>
              <p:nvPr/>
            </p:nvSpPr>
            <p:spPr>
              <a:xfrm>
                <a:off x="63831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55" name="Google Shape;18455;p23"/>
              <p:cNvSpPr/>
              <p:nvPr/>
            </p:nvSpPr>
            <p:spPr>
              <a:xfrm>
                <a:off x="63831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56" name="Google Shape;18456;p23"/>
              <p:cNvSpPr/>
              <p:nvPr/>
            </p:nvSpPr>
            <p:spPr>
              <a:xfrm>
                <a:off x="63239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8" y="668"/>
                      <a:pt x="868" y="434"/>
                    </a:cubicBezTo>
                    <a:cubicBezTo>
                      <a:pt x="868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57" name="Google Shape;18457;p23"/>
              <p:cNvSpPr/>
              <p:nvPr/>
            </p:nvSpPr>
            <p:spPr>
              <a:xfrm>
                <a:off x="6383150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667"/>
                      <a:pt x="201" y="868"/>
                      <a:pt x="434" y="868"/>
                    </a:cubicBezTo>
                    <a:cubicBezTo>
                      <a:pt x="668" y="868"/>
                      <a:pt x="868" y="667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58" name="Google Shape;18458;p23"/>
              <p:cNvSpPr/>
              <p:nvPr/>
            </p:nvSpPr>
            <p:spPr>
              <a:xfrm>
                <a:off x="6323950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667" y="868"/>
                      <a:pt x="868" y="667"/>
                      <a:pt x="868" y="434"/>
                    </a:cubicBezTo>
                    <a:cubicBezTo>
                      <a:pt x="868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59" name="Google Shape;18459;p23"/>
              <p:cNvSpPr/>
              <p:nvPr/>
            </p:nvSpPr>
            <p:spPr>
              <a:xfrm>
                <a:off x="6353125" y="1632563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68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60" name="Google Shape;18460;p23"/>
              <p:cNvSpPr/>
              <p:nvPr/>
            </p:nvSpPr>
            <p:spPr>
              <a:xfrm>
                <a:off x="63831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61" name="Google Shape;18461;p23"/>
              <p:cNvSpPr/>
              <p:nvPr/>
            </p:nvSpPr>
            <p:spPr>
              <a:xfrm>
                <a:off x="63239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8" y="668"/>
                      <a:pt x="868" y="434"/>
                    </a:cubicBezTo>
                    <a:cubicBezTo>
                      <a:pt x="868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62" name="Google Shape;18462;p23"/>
            <p:cNvGrpSpPr/>
            <p:nvPr/>
          </p:nvGrpSpPr>
          <p:grpSpPr>
            <a:xfrm>
              <a:off x="5350843" y="-268677"/>
              <a:ext cx="1157540" cy="757762"/>
              <a:chOff x="6323950" y="1278138"/>
              <a:chExt cx="642150" cy="420325"/>
            </a:xfrm>
          </p:grpSpPr>
          <p:sp>
            <p:nvSpPr>
              <p:cNvPr id="18463" name="Google Shape;18463;p23"/>
              <p:cNvSpPr/>
              <p:nvPr/>
            </p:nvSpPr>
            <p:spPr>
              <a:xfrm>
                <a:off x="6353125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68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68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64" name="Google Shape;18464;p23"/>
              <p:cNvSpPr/>
              <p:nvPr/>
            </p:nvSpPr>
            <p:spPr>
              <a:xfrm>
                <a:off x="6412350" y="1454938"/>
                <a:ext cx="225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65" name="Google Shape;18465;p23"/>
              <p:cNvSpPr/>
              <p:nvPr/>
            </p:nvSpPr>
            <p:spPr>
              <a:xfrm>
                <a:off x="638315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66" name="Google Shape;18466;p23"/>
              <p:cNvSpPr/>
              <p:nvPr/>
            </p:nvSpPr>
            <p:spPr>
              <a:xfrm>
                <a:off x="6353125" y="1544163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68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67" name="Google Shape;18467;p23"/>
              <p:cNvSpPr/>
              <p:nvPr/>
            </p:nvSpPr>
            <p:spPr>
              <a:xfrm>
                <a:off x="6412350" y="15441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68" name="Google Shape;18468;p23"/>
              <p:cNvSpPr/>
              <p:nvPr/>
            </p:nvSpPr>
            <p:spPr>
              <a:xfrm>
                <a:off x="6353125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68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69" name="Google Shape;18469;p23"/>
              <p:cNvSpPr/>
              <p:nvPr/>
            </p:nvSpPr>
            <p:spPr>
              <a:xfrm>
                <a:off x="6412350" y="1366538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70" name="Google Shape;18470;p23"/>
              <p:cNvSpPr/>
              <p:nvPr/>
            </p:nvSpPr>
            <p:spPr>
              <a:xfrm>
                <a:off x="6383150" y="14107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71" name="Google Shape;18471;p23"/>
              <p:cNvSpPr/>
              <p:nvPr/>
            </p:nvSpPr>
            <p:spPr>
              <a:xfrm>
                <a:off x="6353125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68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68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72" name="Google Shape;18472;p23"/>
              <p:cNvSpPr/>
              <p:nvPr/>
            </p:nvSpPr>
            <p:spPr>
              <a:xfrm>
                <a:off x="6412350" y="1454938"/>
                <a:ext cx="225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73" name="Google Shape;18473;p23"/>
              <p:cNvSpPr/>
              <p:nvPr/>
            </p:nvSpPr>
            <p:spPr>
              <a:xfrm>
                <a:off x="6353125" y="12781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68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74" name="Google Shape;18474;p23"/>
              <p:cNvSpPr/>
              <p:nvPr/>
            </p:nvSpPr>
            <p:spPr>
              <a:xfrm>
                <a:off x="6412350" y="1278138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75" name="Google Shape;18475;p23"/>
              <p:cNvSpPr/>
              <p:nvPr/>
            </p:nvSpPr>
            <p:spPr>
              <a:xfrm>
                <a:off x="6383150" y="13223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76" name="Google Shape;18476;p23"/>
              <p:cNvSpPr/>
              <p:nvPr/>
            </p:nvSpPr>
            <p:spPr>
              <a:xfrm>
                <a:off x="6353125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68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77" name="Google Shape;18477;p23"/>
              <p:cNvSpPr/>
              <p:nvPr/>
            </p:nvSpPr>
            <p:spPr>
              <a:xfrm>
                <a:off x="6412350" y="1366538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78" name="Google Shape;18478;p23"/>
              <p:cNvSpPr/>
              <p:nvPr/>
            </p:nvSpPr>
            <p:spPr>
              <a:xfrm>
                <a:off x="6412350" y="1454938"/>
                <a:ext cx="225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79" name="Google Shape;18479;p23"/>
              <p:cNvSpPr/>
              <p:nvPr/>
            </p:nvSpPr>
            <p:spPr>
              <a:xfrm>
                <a:off x="6471550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0" y="200"/>
                      <a:pt x="0" y="467"/>
                    </a:cubicBezTo>
                    <a:cubicBezTo>
                      <a:pt x="0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80" name="Google Shape;18480;p23"/>
              <p:cNvSpPr/>
              <p:nvPr/>
            </p:nvSpPr>
            <p:spPr>
              <a:xfrm>
                <a:off x="6442350" y="14999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81" name="Google Shape;18481;p23"/>
              <p:cNvSpPr/>
              <p:nvPr/>
            </p:nvSpPr>
            <p:spPr>
              <a:xfrm>
                <a:off x="6412350" y="15441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82" name="Google Shape;18482;p23"/>
              <p:cNvSpPr/>
              <p:nvPr/>
            </p:nvSpPr>
            <p:spPr>
              <a:xfrm>
                <a:off x="6471550" y="15441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83" name="Google Shape;18483;p23"/>
              <p:cNvSpPr/>
              <p:nvPr/>
            </p:nvSpPr>
            <p:spPr>
              <a:xfrm>
                <a:off x="6412350" y="1366538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84" name="Google Shape;18484;p23"/>
              <p:cNvSpPr/>
              <p:nvPr/>
            </p:nvSpPr>
            <p:spPr>
              <a:xfrm>
                <a:off x="6471550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85" name="Google Shape;18485;p23"/>
              <p:cNvSpPr/>
              <p:nvPr/>
            </p:nvSpPr>
            <p:spPr>
              <a:xfrm>
                <a:off x="6442350" y="1410738"/>
                <a:ext cx="217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901" extrusionOk="0">
                    <a:moveTo>
                      <a:pt x="435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701"/>
                      <a:pt x="201" y="901"/>
                      <a:pt x="435" y="901"/>
                    </a:cubicBezTo>
                    <a:cubicBezTo>
                      <a:pt x="668" y="901"/>
                      <a:pt x="868" y="701"/>
                      <a:pt x="868" y="434"/>
                    </a:cubicBezTo>
                    <a:cubicBezTo>
                      <a:pt x="868" y="200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86" name="Google Shape;18486;p23"/>
              <p:cNvSpPr/>
              <p:nvPr/>
            </p:nvSpPr>
            <p:spPr>
              <a:xfrm>
                <a:off x="6412350" y="1454938"/>
                <a:ext cx="225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87" name="Google Shape;18487;p23"/>
              <p:cNvSpPr/>
              <p:nvPr/>
            </p:nvSpPr>
            <p:spPr>
              <a:xfrm>
                <a:off x="6471550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0" y="200"/>
                      <a:pt x="0" y="467"/>
                    </a:cubicBezTo>
                    <a:cubicBezTo>
                      <a:pt x="0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88" name="Google Shape;18488;p23"/>
              <p:cNvSpPr/>
              <p:nvPr/>
            </p:nvSpPr>
            <p:spPr>
              <a:xfrm>
                <a:off x="6412350" y="1278138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89" name="Google Shape;18489;p23"/>
              <p:cNvSpPr/>
              <p:nvPr/>
            </p:nvSpPr>
            <p:spPr>
              <a:xfrm>
                <a:off x="6471550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0" name="Google Shape;18490;p23"/>
              <p:cNvSpPr/>
              <p:nvPr/>
            </p:nvSpPr>
            <p:spPr>
              <a:xfrm>
                <a:off x="6442350" y="13223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1" name="Google Shape;18491;p23"/>
              <p:cNvSpPr/>
              <p:nvPr/>
            </p:nvSpPr>
            <p:spPr>
              <a:xfrm>
                <a:off x="6412350" y="1366538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2" name="Google Shape;18492;p23"/>
              <p:cNvSpPr/>
              <p:nvPr/>
            </p:nvSpPr>
            <p:spPr>
              <a:xfrm>
                <a:off x="6471550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3" name="Google Shape;18493;p23"/>
              <p:cNvSpPr/>
              <p:nvPr/>
            </p:nvSpPr>
            <p:spPr>
              <a:xfrm>
                <a:off x="6471550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0" y="200"/>
                      <a:pt x="0" y="467"/>
                    </a:cubicBezTo>
                    <a:cubicBezTo>
                      <a:pt x="0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4" name="Google Shape;18494;p23"/>
              <p:cNvSpPr/>
              <p:nvPr/>
            </p:nvSpPr>
            <p:spPr>
              <a:xfrm>
                <a:off x="6530750" y="1454938"/>
                <a:ext cx="217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5" name="Google Shape;18495;p23"/>
              <p:cNvSpPr/>
              <p:nvPr/>
            </p:nvSpPr>
            <p:spPr>
              <a:xfrm>
                <a:off x="65015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8" y="668"/>
                      <a:pt x="868" y="434"/>
                    </a:cubicBezTo>
                    <a:cubicBezTo>
                      <a:pt x="868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6" name="Google Shape;18496;p23"/>
              <p:cNvSpPr/>
              <p:nvPr/>
            </p:nvSpPr>
            <p:spPr>
              <a:xfrm>
                <a:off x="6471550" y="15441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7" name="Google Shape;18497;p23"/>
              <p:cNvSpPr/>
              <p:nvPr/>
            </p:nvSpPr>
            <p:spPr>
              <a:xfrm>
                <a:off x="6530750" y="15441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8" name="Google Shape;18498;p23"/>
              <p:cNvSpPr/>
              <p:nvPr/>
            </p:nvSpPr>
            <p:spPr>
              <a:xfrm>
                <a:off x="6471550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9" name="Google Shape;18499;p23"/>
              <p:cNvSpPr/>
              <p:nvPr/>
            </p:nvSpPr>
            <p:spPr>
              <a:xfrm>
                <a:off x="6530750" y="13665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00" name="Google Shape;18500;p23"/>
              <p:cNvSpPr/>
              <p:nvPr/>
            </p:nvSpPr>
            <p:spPr>
              <a:xfrm>
                <a:off x="6501575" y="14107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667" y="901"/>
                      <a:pt x="868" y="701"/>
                      <a:pt x="868" y="434"/>
                    </a:cubicBezTo>
                    <a:cubicBezTo>
                      <a:pt x="868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01" name="Google Shape;18501;p23"/>
              <p:cNvSpPr/>
              <p:nvPr/>
            </p:nvSpPr>
            <p:spPr>
              <a:xfrm>
                <a:off x="6471550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0" y="200"/>
                      <a:pt x="0" y="467"/>
                    </a:cubicBezTo>
                    <a:cubicBezTo>
                      <a:pt x="0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02" name="Google Shape;18502;p23"/>
              <p:cNvSpPr/>
              <p:nvPr/>
            </p:nvSpPr>
            <p:spPr>
              <a:xfrm>
                <a:off x="6530750" y="1454938"/>
                <a:ext cx="217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03" name="Google Shape;18503;p23"/>
              <p:cNvSpPr/>
              <p:nvPr/>
            </p:nvSpPr>
            <p:spPr>
              <a:xfrm>
                <a:off x="6471550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04" name="Google Shape;18504;p23"/>
              <p:cNvSpPr/>
              <p:nvPr/>
            </p:nvSpPr>
            <p:spPr>
              <a:xfrm>
                <a:off x="6530750" y="12781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05" name="Google Shape;18505;p23"/>
              <p:cNvSpPr/>
              <p:nvPr/>
            </p:nvSpPr>
            <p:spPr>
              <a:xfrm>
                <a:off x="6501575" y="13223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8" y="668"/>
                      <a:pt x="868" y="434"/>
                    </a:cubicBezTo>
                    <a:cubicBezTo>
                      <a:pt x="868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06" name="Google Shape;18506;p23"/>
              <p:cNvSpPr/>
              <p:nvPr/>
            </p:nvSpPr>
            <p:spPr>
              <a:xfrm>
                <a:off x="6471550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07" name="Google Shape;18507;p23"/>
              <p:cNvSpPr/>
              <p:nvPr/>
            </p:nvSpPr>
            <p:spPr>
              <a:xfrm>
                <a:off x="6530750" y="13665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08" name="Google Shape;18508;p23"/>
              <p:cNvSpPr/>
              <p:nvPr/>
            </p:nvSpPr>
            <p:spPr>
              <a:xfrm>
                <a:off x="6530750" y="1454938"/>
                <a:ext cx="217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09" name="Google Shape;18509;p23"/>
              <p:cNvSpPr/>
              <p:nvPr/>
            </p:nvSpPr>
            <p:spPr>
              <a:xfrm>
                <a:off x="65899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667" y="901"/>
                      <a:pt x="867" y="701"/>
                      <a:pt x="867" y="467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10" name="Google Shape;18510;p23"/>
              <p:cNvSpPr/>
              <p:nvPr/>
            </p:nvSpPr>
            <p:spPr>
              <a:xfrm>
                <a:off x="6530750" y="15441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11" name="Google Shape;18511;p23"/>
              <p:cNvSpPr/>
              <p:nvPr/>
            </p:nvSpPr>
            <p:spPr>
              <a:xfrm>
                <a:off x="6530750" y="13665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12" name="Google Shape;18512;p23"/>
              <p:cNvSpPr/>
              <p:nvPr/>
            </p:nvSpPr>
            <p:spPr>
              <a:xfrm>
                <a:off x="65899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667" y="868"/>
                      <a:pt x="867" y="701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13" name="Google Shape;18513;p23"/>
              <p:cNvSpPr/>
              <p:nvPr/>
            </p:nvSpPr>
            <p:spPr>
              <a:xfrm>
                <a:off x="6559950" y="1410738"/>
                <a:ext cx="225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701" y="901"/>
                      <a:pt x="901" y="701"/>
                      <a:pt x="901" y="434"/>
                    </a:cubicBezTo>
                    <a:cubicBezTo>
                      <a:pt x="901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14" name="Google Shape;18514;p23"/>
              <p:cNvSpPr/>
              <p:nvPr/>
            </p:nvSpPr>
            <p:spPr>
              <a:xfrm>
                <a:off x="6530750" y="1454938"/>
                <a:ext cx="217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15" name="Google Shape;18515;p23"/>
              <p:cNvSpPr/>
              <p:nvPr/>
            </p:nvSpPr>
            <p:spPr>
              <a:xfrm>
                <a:off x="65899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667" y="901"/>
                      <a:pt x="867" y="701"/>
                      <a:pt x="867" y="467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16" name="Google Shape;18516;p23"/>
              <p:cNvSpPr/>
              <p:nvPr/>
            </p:nvSpPr>
            <p:spPr>
              <a:xfrm>
                <a:off x="6530750" y="12781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17" name="Google Shape;18517;p23"/>
              <p:cNvSpPr/>
              <p:nvPr/>
            </p:nvSpPr>
            <p:spPr>
              <a:xfrm>
                <a:off x="6589975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18" name="Google Shape;18518;p23"/>
              <p:cNvSpPr/>
              <p:nvPr/>
            </p:nvSpPr>
            <p:spPr>
              <a:xfrm>
                <a:off x="6559950" y="1322338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19" name="Google Shape;18519;p23"/>
              <p:cNvSpPr/>
              <p:nvPr/>
            </p:nvSpPr>
            <p:spPr>
              <a:xfrm>
                <a:off x="6530750" y="13665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0" name="Google Shape;18520;p23"/>
              <p:cNvSpPr/>
              <p:nvPr/>
            </p:nvSpPr>
            <p:spPr>
              <a:xfrm>
                <a:off x="65899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667" y="868"/>
                      <a:pt x="867" y="701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1" name="Google Shape;18521;p23"/>
              <p:cNvSpPr/>
              <p:nvPr/>
            </p:nvSpPr>
            <p:spPr>
              <a:xfrm>
                <a:off x="65899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667" y="901"/>
                      <a:pt x="867" y="701"/>
                      <a:pt x="867" y="467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2" name="Google Shape;18522;p23"/>
              <p:cNvSpPr/>
              <p:nvPr/>
            </p:nvSpPr>
            <p:spPr>
              <a:xfrm>
                <a:off x="66491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3" name="Google Shape;18523;p23"/>
              <p:cNvSpPr/>
              <p:nvPr/>
            </p:nvSpPr>
            <p:spPr>
              <a:xfrm>
                <a:off x="65899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667" y="868"/>
                      <a:pt x="867" y="701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4" name="Google Shape;18524;p23"/>
              <p:cNvSpPr/>
              <p:nvPr/>
            </p:nvSpPr>
            <p:spPr>
              <a:xfrm>
                <a:off x="66491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5" name="Google Shape;18525;p23"/>
              <p:cNvSpPr/>
              <p:nvPr/>
            </p:nvSpPr>
            <p:spPr>
              <a:xfrm>
                <a:off x="6619150" y="14107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701" y="901"/>
                      <a:pt x="868" y="701"/>
                      <a:pt x="868" y="434"/>
                    </a:cubicBezTo>
                    <a:cubicBezTo>
                      <a:pt x="868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6" name="Google Shape;18526;p23"/>
              <p:cNvSpPr/>
              <p:nvPr/>
            </p:nvSpPr>
            <p:spPr>
              <a:xfrm>
                <a:off x="65899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667" y="901"/>
                      <a:pt x="867" y="701"/>
                      <a:pt x="867" y="467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7" name="Google Shape;18527;p23"/>
              <p:cNvSpPr/>
              <p:nvPr/>
            </p:nvSpPr>
            <p:spPr>
              <a:xfrm>
                <a:off x="66491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8" name="Google Shape;18528;p23"/>
              <p:cNvSpPr/>
              <p:nvPr/>
            </p:nvSpPr>
            <p:spPr>
              <a:xfrm>
                <a:off x="6589975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9" name="Google Shape;18529;p23"/>
              <p:cNvSpPr/>
              <p:nvPr/>
            </p:nvSpPr>
            <p:spPr>
              <a:xfrm>
                <a:off x="6649175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30" name="Google Shape;18530;p23"/>
              <p:cNvSpPr/>
              <p:nvPr/>
            </p:nvSpPr>
            <p:spPr>
              <a:xfrm>
                <a:off x="6619150" y="13223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31" name="Google Shape;18531;p23"/>
              <p:cNvSpPr/>
              <p:nvPr/>
            </p:nvSpPr>
            <p:spPr>
              <a:xfrm>
                <a:off x="65899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667" y="868"/>
                      <a:pt x="867" y="701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32" name="Google Shape;18532;p23"/>
              <p:cNvSpPr/>
              <p:nvPr/>
            </p:nvSpPr>
            <p:spPr>
              <a:xfrm>
                <a:off x="66491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33" name="Google Shape;18533;p23"/>
              <p:cNvSpPr/>
              <p:nvPr/>
            </p:nvSpPr>
            <p:spPr>
              <a:xfrm>
                <a:off x="66491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34" name="Google Shape;18534;p23"/>
              <p:cNvSpPr/>
              <p:nvPr/>
            </p:nvSpPr>
            <p:spPr>
              <a:xfrm>
                <a:off x="6707550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68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68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35" name="Google Shape;18535;p23"/>
              <p:cNvSpPr/>
              <p:nvPr/>
            </p:nvSpPr>
            <p:spPr>
              <a:xfrm>
                <a:off x="66491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36" name="Google Shape;18536;p23"/>
              <p:cNvSpPr/>
              <p:nvPr/>
            </p:nvSpPr>
            <p:spPr>
              <a:xfrm>
                <a:off x="6707550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68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37" name="Google Shape;18537;p23"/>
              <p:cNvSpPr/>
              <p:nvPr/>
            </p:nvSpPr>
            <p:spPr>
              <a:xfrm>
                <a:off x="6678375" y="14107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667" y="901"/>
                      <a:pt x="867" y="701"/>
                      <a:pt x="867" y="434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38" name="Google Shape;18538;p23"/>
              <p:cNvSpPr/>
              <p:nvPr/>
            </p:nvSpPr>
            <p:spPr>
              <a:xfrm>
                <a:off x="66491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39" name="Google Shape;18539;p23"/>
              <p:cNvSpPr/>
              <p:nvPr/>
            </p:nvSpPr>
            <p:spPr>
              <a:xfrm>
                <a:off x="6707550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68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68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40" name="Google Shape;18540;p23"/>
              <p:cNvSpPr/>
              <p:nvPr/>
            </p:nvSpPr>
            <p:spPr>
              <a:xfrm>
                <a:off x="6649175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41" name="Google Shape;18541;p23"/>
              <p:cNvSpPr/>
              <p:nvPr/>
            </p:nvSpPr>
            <p:spPr>
              <a:xfrm>
                <a:off x="6707550" y="12781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68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42" name="Google Shape;18542;p23"/>
              <p:cNvSpPr/>
              <p:nvPr/>
            </p:nvSpPr>
            <p:spPr>
              <a:xfrm>
                <a:off x="6678375" y="13223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43" name="Google Shape;18543;p23"/>
              <p:cNvSpPr/>
              <p:nvPr/>
            </p:nvSpPr>
            <p:spPr>
              <a:xfrm>
                <a:off x="66491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44" name="Google Shape;18544;p23"/>
              <p:cNvSpPr/>
              <p:nvPr/>
            </p:nvSpPr>
            <p:spPr>
              <a:xfrm>
                <a:off x="6707550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68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45" name="Google Shape;18545;p23"/>
              <p:cNvSpPr/>
              <p:nvPr/>
            </p:nvSpPr>
            <p:spPr>
              <a:xfrm>
                <a:off x="6707550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68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68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46" name="Google Shape;18546;p23"/>
              <p:cNvSpPr/>
              <p:nvPr/>
            </p:nvSpPr>
            <p:spPr>
              <a:xfrm>
                <a:off x="6766750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35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5" y="901"/>
                    </a:cubicBezTo>
                    <a:cubicBezTo>
                      <a:pt x="701" y="901"/>
                      <a:pt x="902" y="701"/>
                      <a:pt x="902" y="467"/>
                    </a:cubicBezTo>
                    <a:cubicBezTo>
                      <a:pt x="902" y="200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47" name="Google Shape;18547;p23"/>
              <p:cNvSpPr/>
              <p:nvPr/>
            </p:nvSpPr>
            <p:spPr>
              <a:xfrm>
                <a:off x="6707550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68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48" name="Google Shape;18548;p23"/>
              <p:cNvSpPr/>
              <p:nvPr/>
            </p:nvSpPr>
            <p:spPr>
              <a:xfrm>
                <a:off x="6766750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5" y="868"/>
                    </a:cubicBezTo>
                    <a:cubicBezTo>
                      <a:pt x="701" y="868"/>
                      <a:pt x="902" y="701"/>
                      <a:pt x="902" y="434"/>
                    </a:cubicBezTo>
                    <a:cubicBezTo>
                      <a:pt x="902" y="201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49" name="Google Shape;18549;p23"/>
              <p:cNvSpPr/>
              <p:nvPr/>
            </p:nvSpPr>
            <p:spPr>
              <a:xfrm>
                <a:off x="6737575" y="14107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0" y="200"/>
                      <a:pt x="0" y="434"/>
                    </a:cubicBezTo>
                    <a:cubicBezTo>
                      <a:pt x="0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50" name="Google Shape;18550;p23"/>
              <p:cNvSpPr/>
              <p:nvPr/>
            </p:nvSpPr>
            <p:spPr>
              <a:xfrm>
                <a:off x="6707550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68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68" y="901"/>
                    </a:cubicBezTo>
                    <a:cubicBezTo>
                      <a:pt x="701" y="901"/>
                      <a:pt x="901" y="701"/>
                      <a:pt x="901" y="467"/>
                    </a:cubicBezTo>
                    <a:cubicBezTo>
                      <a:pt x="901" y="200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51" name="Google Shape;18551;p23"/>
              <p:cNvSpPr/>
              <p:nvPr/>
            </p:nvSpPr>
            <p:spPr>
              <a:xfrm>
                <a:off x="6766750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35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5" y="901"/>
                    </a:cubicBezTo>
                    <a:cubicBezTo>
                      <a:pt x="701" y="901"/>
                      <a:pt x="902" y="701"/>
                      <a:pt x="902" y="467"/>
                    </a:cubicBezTo>
                    <a:cubicBezTo>
                      <a:pt x="902" y="200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52" name="Google Shape;18552;p23"/>
              <p:cNvSpPr/>
              <p:nvPr/>
            </p:nvSpPr>
            <p:spPr>
              <a:xfrm>
                <a:off x="6707550" y="12781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68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53" name="Google Shape;18553;p23"/>
              <p:cNvSpPr/>
              <p:nvPr/>
            </p:nvSpPr>
            <p:spPr>
              <a:xfrm>
                <a:off x="6766750" y="12781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35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701" y="868"/>
                      <a:pt x="902" y="668"/>
                      <a:pt x="902" y="434"/>
                    </a:cubicBezTo>
                    <a:cubicBezTo>
                      <a:pt x="902" y="201"/>
                      <a:pt x="701" y="1"/>
                      <a:pt x="4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54" name="Google Shape;18554;p23"/>
              <p:cNvSpPr/>
              <p:nvPr/>
            </p:nvSpPr>
            <p:spPr>
              <a:xfrm>
                <a:off x="6737575" y="13223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55" name="Google Shape;18555;p23"/>
              <p:cNvSpPr/>
              <p:nvPr/>
            </p:nvSpPr>
            <p:spPr>
              <a:xfrm>
                <a:off x="6707550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68" y="868"/>
                    </a:cubicBezTo>
                    <a:cubicBezTo>
                      <a:pt x="701" y="868"/>
                      <a:pt x="901" y="701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56" name="Google Shape;18556;p23"/>
              <p:cNvSpPr/>
              <p:nvPr/>
            </p:nvSpPr>
            <p:spPr>
              <a:xfrm>
                <a:off x="6766750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5" y="868"/>
                    </a:cubicBezTo>
                    <a:cubicBezTo>
                      <a:pt x="701" y="868"/>
                      <a:pt x="902" y="701"/>
                      <a:pt x="902" y="434"/>
                    </a:cubicBezTo>
                    <a:cubicBezTo>
                      <a:pt x="902" y="201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57" name="Google Shape;18557;p23"/>
              <p:cNvSpPr/>
              <p:nvPr/>
            </p:nvSpPr>
            <p:spPr>
              <a:xfrm>
                <a:off x="6766750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35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5" y="901"/>
                    </a:cubicBezTo>
                    <a:cubicBezTo>
                      <a:pt x="701" y="901"/>
                      <a:pt x="902" y="701"/>
                      <a:pt x="902" y="467"/>
                    </a:cubicBezTo>
                    <a:cubicBezTo>
                      <a:pt x="902" y="200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58" name="Google Shape;18558;p23"/>
              <p:cNvSpPr/>
              <p:nvPr/>
            </p:nvSpPr>
            <p:spPr>
              <a:xfrm>
                <a:off x="6766750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5" y="868"/>
                    </a:cubicBezTo>
                    <a:cubicBezTo>
                      <a:pt x="701" y="868"/>
                      <a:pt x="902" y="701"/>
                      <a:pt x="902" y="434"/>
                    </a:cubicBezTo>
                    <a:cubicBezTo>
                      <a:pt x="902" y="201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59" name="Google Shape;18559;p23"/>
              <p:cNvSpPr/>
              <p:nvPr/>
            </p:nvSpPr>
            <p:spPr>
              <a:xfrm>
                <a:off x="68259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701" y="868"/>
                      <a:pt x="868" y="701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60" name="Google Shape;18560;p23"/>
              <p:cNvSpPr/>
              <p:nvPr/>
            </p:nvSpPr>
            <p:spPr>
              <a:xfrm>
                <a:off x="6766750" y="1454938"/>
                <a:ext cx="2255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01" extrusionOk="0">
                    <a:moveTo>
                      <a:pt x="435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5" y="901"/>
                    </a:cubicBezTo>
                    <a:cubicBezTo>
                      <a:pt x="701" y="901"/>
                      <a:pt x="902" y="701"/>
                      <a:pt x="902" y="467"/>
                    </a:cubicBezTo>
                    <a:cubicBezTo>
                      <a:pt x="902" y="200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61" name="Google Shape;18561;p23"/>
              <p:cNvSpPr/>
              <p:nvPr/>
            </p:nvSpPr>
            <p:spPr>
              <a:xfrm>
                <a:off x="6766750" y="12781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35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701" y="868"/>
                      <a:pt x="902" y="668"/>
                      <a:pt x="902" y="434"/>
                    </a:cubicBezTo>
                    <a:cubicBezTo>
                      <a:pt x="902" y="201"/>
                      <a:pt x="701" y="1"/>
                      <a:pt x="4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62" name="Google Shape;18562;p23"/>
              <p:cNvSpPr/>
              <p:nvPr/>
            </p:nvSpPr>
            <p:spPr>
              <a:xfrm>
                <a:off x="6825975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63" name="Google Shape;18563;p23"/>
              <p:cNvSpPr/>
              <p:nvPr/>
            </p:nvSpPr>
            <p:spPr>
              <a:xfrm>
                <a:off x="6796775" y="13223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64" name="Google Shape;18564;p23"/>
              <p:cNvSpPr/>
              <p:nvPr/>
            </p:nvSpPr>
            <p:spPr>
              <a:xfrm>
                <a:off x="6766750" y="1366538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5" y="868"/>
                    </a:cubicBezTo>
                    <a:cubicBezTo>
                      <a:pt x="701" y="868"/>
                      <a:pt x="902" y="701"/>
                      <a:pt x="902" y="434"/>
                    </a:cubicBezTo>
                    <a:cubicBezTo>
                      <a:pt x="902" y="201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65" name="Google Shape;18565;p23"/>
              <p:cNvSpPr/>
              <p:nvPr/>
            </p:nvSpPr>
            <p:spPr>
              <a:xfrm>
                <a:off x="68259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701" y="868"/>
                      <a:pt x="868" y="701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66" name="Google Shape;18566;p23"/>
              <p:cNvSpPr/>
              <p:nvPr/>
            </p:nvSpPr>
            <p:spPr>
              <a:xfrm>
                <a:off x="68259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701" y="868"/>
                      <a:pt x="868" y="701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67" name="Google Shape;18567;p23"/>
              <p:cNvSpPr/>
              <p:nvPr/>
            </p:nvSpPr>
            <p:spPr>
              <a:xfrm>
                <a:off x="68851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68" name="Google Shape;18568;p23"/>
              <p:cNvSpPr/>
              <p:nvPr/>
            </p:nvSpPr>
            <p:spPr>
              <a:xfrm>
                <a:off x="6825975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69" name="Google Shape;18569;p23"/>
              <p:cNvSpPr/>
              <p:nvPr/>
            </p:nvSpPr>
            <p:spPr>
              <a:xfrm>
                <a:off x="6885175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70" name="Google Shape;18570;p23"/>
              <p:cNvSpPr/>
              <p:nvPr/>
            </p:nvSpPr>
            <p:spPr>
              <a:xfrm>
                <a:off x="6856000" y="13223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71" name="Google Shape;18571;p23"/>
              <p:cNvSpPr/>
              <p:nvPr/>
            </p:nvSpPr>
            <p:spPr>
              <a:xfrm>
                <a:off x="68259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701"/>
                      <a:pt x="200" y="868"/>
                      <a:pt x="434" y="868"/>
                    </a:cubicBezTo>
                    <a:cubicBezTo>
                      <a:pt x="701" y="868"/>
                      <a:pt x="868" y="701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72" name="Google Shape;18572;p23"/>
              <p:cNvSpPr/>
              <p:nvPr/>
            </p:nvSpPr>
            <p:spPr>
              <a:xfrm>
                <a:off x="68851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73" name="Google Shape;18573;p23"/>
              <p:cNvSpPr/>
              <p:nvPr/>
            </p:nvSpPr>
            <p:spPr>
              <a:xfrm>
                <a:off x="68851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74" name="Google Shape;18574;p23"/>
              <p:cNvSpPr/>
              <p:nvPr/>
            </p:nvSpPr>
            <p:spPr>
              <a:xfrm>
                <a:off x="6944375" y="13665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5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75" name="Google Shape;18575;p23"/>
              <p:cNvSpPr/>
              <p:nvPr/>
            </p:nvSpPr>
            <p:spPr>
              <a:xfrm>
                <a:off x="6885175" y="12781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76" name="Google Shape;18576;p23"/>
              <p:cNvSpPr/>
              <p:nvPr/>
            </p:nvSpPr>
            <p:spPr>
              <a:xfrm>
                <a:off x="6944375" y="12781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77" name="Google Shape;18577;p23"/>
              <p:cNvSpPr/>
              <p:nvPr/>
            </p:nvSpPr>
            <p:spPr>
              <a:xfrm>
                <a:off x="6914375" y="1322338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78" name="Google Shape;18578;p23"/>
              <p:cNvSpPr/>
              <p:nvPr/>
            </p:nvSpPr>
            <p:spPr>
              <a:xfrm>
                <a:off x="6885175" y="1366538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4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79" name="Google Shape;18579;p23"/>
              <p:cNvSpPr/>
              <p:nvPr/>
            </p:nvSpPr>
            <p:spPr>
              <a:xfrm>
                <a:off x="6944375" y="13665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5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80" name="Google Shape;18580;p23"/>
              <p:cNvSpPr/>
              <p:nvPr/>
            </p:nvSpPr>
            <p:spPr>
              <a:xfrm>
                <a:off x="6944375" y="13665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5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81" name="Google Shape;18581;p23"/>
              <p:cNvSpPr/>
              <p:nvPr/>
            </p:nvSpPr>
            <p:spPr>
              <a:xfrm>
                <a:off x="6944375" y="12781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82" name="Google Shape;18582;p23"/>
              <p:cNvSpPr/>
              <p:nvPr/>
            </p:nvSpPr>
            <p:spPr>
              <a:xfrm>
                <a:off x="6944375" y="1366538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701"/>
                      <a:pt x="201" y="868"/>
                      <a:pt x="435" y="868"/>
                    </a:cubicBezTo>
                    <a:cubicBezTo>
                      <a:pt x="668" y="868"/>
                      <a:pt x="868" y="701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83" name="Google Shape;18583;p23"/>
              <p:cNvSpPr/>
              <p:nvPr/>
            </p:nvSpPr>
            <p:spPr>
              <a:xfrm>
                <a:off x="6914375" y="14999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84" name="Google Shape;18584;p23"/>
              <p:cNvSpPr/>
              <p:nvPr/>
            </p:nvSpPr>
            <p:spPr>
              <a:xfrm>
                <a:off x="6944375" y="1454938"/>
                <a:ext cx="217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901" extrusionOk="0">
                    <a:moveTo>
                      <a:pt x="435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5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85" name="Google Shape;18585;p23"/>
              <p:cNvSpPr/>
              <p:nvPr/>
            </p:nvSpPr>
            <p:spPr>
              <a:xfrm>
                <a:off x="6914375" y="1410738"/>
                <a:ext cx="225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1" extrusionOk="0">
                    <a:moveTo>
                      <a:pt x="467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701"/>
                      <a:pt x="200" y="901"/>
                      <a:pt x="467" y="901"/>
                    </a:cubicBezTo>
                    <a:cubicBezTo>
                      <a:pt x="701" y="901"/>
                      <a:pt x="901" y="701"/>
                      <a:pt x="901" y="434"/>
                    </a:cubicBezTo>
                    <a:cubicBezTo>
                      <a:pt x="901" y="200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86" name="Google Shape;18586;p23"/>
              <p:cNvSpPr/>
              <p:nvPr/>
            </p:nvSpPr>
            <p:spPr>
              <a:xfrm>
                <a:off x="6914375" y="15883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87" name="Google Shape;18587;p23"/>
              <p:cNvSpPr/>
              <p:nvPr/>
            </p:nvSpPr>
            <p:spPr>
              <a:xfrm>
                <a:off x="6944375" y="15441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88" name="Google Shape;18588;p23"/>
              <p:cNvSpPr/>
              <p:nvPr/>
            </p:nvSpPr>
            <p:spPr>
              <a:xfrm>
                <a:off x="6914375" y="14999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89" name="Google Shape;18589;p23"/>
              <p:cNvSpPr/>
              <p:nvPr/>
            </p:nvSpPr>
            <p:spPr>
              <a:xfrm>
                <a:off x="6914375" y="16767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67" y="868"/>
                    </a:cubicBezTo>
                    <a:cubicBezTo>
                      <a:pt x="701" y="868"/>
                      <a:pt x="901" y="667"/>
                      <a:pt x="901" y="434"/>
                    </a:cubicBezTo>
                    <a:cubicBezTo>
                      <a:pt x="901" y="200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90" name="Google Shape;18590;p23"/>
              <p:cNvSpPr/>
              <p:nvPr/>
            </p:nvSpPr>
            <p:spPr>
              <a:xfrm>
                <a:off x="6944375" y="16325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91" name="Google Shape;18591;p23"/>
              <p:cNvSpPr/>
              <p:nvPr/>
            </p:nvSpPr>
            <p:spPr>
              <a:xfrm>
                <a:off x="6914375" y="15883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92" name="Google Shape;18592;p23"/>
              <p:cNvSpPr/>
              <p:nvPr/>
            </p:nvSpPr>
            <p:spPr>
              <a:xfrm>
                <a:off x="6914375" y="14999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93" name="Google Shape;18593;p23"/>
              <p:cNvSpPr/>
              <p:nvPr/>
            </p:nvSpPr>
            <p:spPr>
              <a:xfrm>
                <a:off x="685600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94" name="Google Shape;18594;p23"/>
              <p:cNvSpPr/>
              <p:nvPr/>
            </p:nvSpPr>
            <p:spPr>
              <a:xfrm>
                <a:off x="68851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67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67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95" name="Google Shape;18595;p23"/>
              <p:cNvSpPr/>
              <p:nvPr/>
            </p:nvSpPr>
            <p:spPr>
              <a:xfrm>
                <a:off x="6914375" y="1410738"/>
                <a:ext cx="225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01" extrusionOk="0">
                    <a:moveTo>
                      <a:pt x="467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701"/>
                      <a:pt x="200" y="901"/>
                      <a:pt x="467" y="901"/>
                    </a:cubicBezTo>
                    <a:cubicBezTo>
                      <a:pt x="701" y="901"/>
                      <a:pt x="901" y="701"/>
                      <a:pt x="901" y="434"/>
                    </a:cubicBezTo>
                    <a:cubicBezTo>
                      <a:pt x="901" y="200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96" name="Google Shape;18596;p23"/>
              <p:cNvSpPr/>
              <p:nvPr/>
            </p:nvSpPr>
            <p:spPr>
              <a:xfrm>
                <a:off x="6856000" y="14107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667" y="901"/>
                      <a:pt x="867" y="701"/>
                      <a:pt x="867" y="434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97" name="Google Shape;18597;p23"/>
              <p:cNvSpPr/>
              <p:nvPr/>
            </p:nvSpPr>
            <p:spPr>
              <a:xfrm>
                <a:off x="6914375" y="15883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98" name="Google Shape;18598;p23"/>
              <p:cNvSpPr/>
              <p:nvPr/>
            </p:nvSpPr>
            <p:spPr>
              <a:xfrm>
                <a:off x="685600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99" name="Google Shape;18599;p23"/>
              <p:cNvSpPr/>
              <p:nvPr/>
            </p:nvSpPr>
            <p:spPr>
              <a:xfrm>
                <a:off x="6885175" y="15441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00" name="Google Shape;18600;p23"/>
              <p:cNvSpPr/>
              <p:nvPr/>
            </p:nvSpPr>
            <p:spPr>
              <a:xfrm>
                <a:off x="6914375" y="14999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01" name="Google Shape;18601;p23"/>
              <p:cNvSpPr/>
              <p:nvPr/>
            </p:nvSpPr>
            <p:spPr>
              <a:xfrm>
                <a:off x="685600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02" name="Google Shape;18602;p23"/>
              <p:cNvSpPr/>
              <p:nvPr/>
            </p:nvSpPr>
            <p:spPr>
              <a:xfrm>
                <a:off x="6914375" y="16767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67" y="868"/>
                    </a:cubicBezTo>
                    <a:cubicBezTo>
                      <a:pt x="701" y="868"/>
                      <a:pt x="901" y="667"/>
                      <a:pt x="901" y="434"/>
                    </a:cubicBezTo>
                    <a:cubicBezTo>
                      <a:pt x="901" y="200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03" name="Google Shape;18603;p23"/>
              <p:cNvSpPr/>
              <p:nvPr/>
            </p:nvSpPr>
            <p:spPr>
              <a:xfrm>
                <a:off x="6856000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667" y="868"/>
                      <a:pt x="867" y="667"/>
                      <a:pt x="867" y="434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04" name="Google Shape;18604;p23"/>
              <p:cNvSpPr/>
              <p:nvPr/>
            </p:nvSpPr>
            <p:spPr>
              <a:xfrm>
                <a:off x="6885175" y="16325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05" name="Google Shape;18605;p23"/>
              <p:cNvSpPr/>
              <p:nvPr/>
            </p:nvSpPr>
            <p:spPr>
              <a:xfrm>
                <a:off x="6914375" y="15883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67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67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06" name="Google Shape;18606;p23"/>
              <p:cNvSpPr/>
              <p:nvPr/>
            </p:nvSpPr>
            <p:spPr>
              <a:xfrm>
                <a:off x="685600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07" name="Google Shape;18607;p23"/>
              <p:cNvSpPr/>
              <p:nvPr/>
            </p:nvSpPr>
            <p:spPr>
              <a:xfrm>
                <a:off x="685600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08" name="Google Shape;18608;p23"/>
              <p:cNvSpPr/>
              <p:nvPr/>
            </p:nvSpPr>
            <p:spPr>
              <a:xfrm>
                <a:off x="6796775" y="14999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09" name="Google Shape;18609;p23"/>
              <p:cNvSpPr/>
              <p:nvPr/>
            </p:nvSpPr>
            <p:spPr>
              <a:xfrm>
                <a:off x="6825975" y="14549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67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701" y="901"/>
                      <a:pt x="868" y="701"/>
                      <a:pt x="868" y="467"/>
                    </a:cubicBezTo>
                    <a:cubicBezTo>
                      <a:pt x="868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10" name="Google Shape;18610;p23"/>
              <p:cNvSpPr/>
              <p:nvPr/>
            </p:nvSpPr>
            <p:spPr>
              <a:xfrm>
                <a:off x="6856000" y="1410738"/>
                <a:ext cx="217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01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701"/>
                      <a:pt x="200" y="901"/>
                      <a:pt x="434" y="901"/>
                    </a:cubicBezTo>
                    <a:cubicBezTo>
                      <a:pt x="667" y="901"/>
                      <a:pt x="867" y="701"/>
                      <a:pt x="867" y="434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11" name="Google Shape;18611;p23"/>
              <p:cNvSpPr/>
              <p:nvPr/>
            </p:nvSpPr>
            <p:spPr>
              <a:xfrm>
                <a:off x="6796775" y="1410738"/>
                <a:ext cx="217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12" name="Google Shape;18612;p23"/>
              <p:cNvSpPr/>
              <p:nvPr/>
            </p:nvSpPr>
            <p:spPr>
              <a:xfrm>
                <a:off x="685600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13" name="Google Shape;18613;p23"/>
              <p:cNvSpPr/>
              <p:nvPr/>
            </p:nvSpPr>
            <p:spPr>
              <a:xfrm>
                <a:off x="6796775" y="15883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14" name="Google Shape;18614;p23"/>
              <p:cNvSpPr/>
              <p:nvPr/>
            </p:nvSpPr>
            <p:spPr>
              <a:xfrm>
                <a:off x="6825975" y="15441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15" name="Google Shape;18615;p23"/>
              <p:cNvSpPr/>
              <p:nvPr/>
            </p:nvSpPr>
            <p:spPr>
              <a:xfrm>
                <a:off x="685600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16" name="Google Shape;18616;p23"/>
              <p:cNvSpPr/>
              <p:nvPr/>
            </p:nvSpPr>
            <p:spPr>
              <a:xfrm>
                <a:off x="6796775" y="14999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17" name="Google Shape;18617;p23"/>
              <p:cNvSpPr/>
              <p:nvPr/>
            </p:nvSpPr>
            <p:spPr>
              <a:xfrm>
                <a:off x="6856000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667" y="868"/>
                      <a:pt x="867" y="667"/>
                      <a:pt x="867" y="434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18" name="Google Shape;18618;p23"/>
              <p:cNvSpPr/>
              <p:nvPr/>
            </p:nvSpPr>
            <p:spPr>
              <a:xfrm>
                <a:off x="6796775" y="16767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667"/>
                      <a:pt x="201" y="868"/>
                      <a:pt x="434" y="868"/>
                    </a:cubicBezTo>
                    <a:cubicBezTo>
                      <a:pt x="668" y="868"/>
                      <a:pt x="868" y="667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19" name="Google Shape;18619;p23"/>
              <p:cNvSpPr/>
              <p:nvPr/>
            </p:nvSpPr>
            <p:spPr>
              <a:xfrm>
                <a:off x="6825975" y="16325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20" name="Google Shape;18620;p23"/>
              <p:cNvSpPr/>
              <p:nvPr/>
            </p:nvSpPr>
            <p:spPr>
              <a:xfrm>
                <a:off x="685600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21" name="Google Shape;18621;p23"/>
              <p:cNvSpPr/>
              <p:nvPr/>
            </p:nvSpPr>
            <p:spPr>
              <a:xfrm>
                <a:off x="6796775" y="15883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22" name="Google Shape;18622;p23"/>
              <p:cNvSpPr/>
              <p:nvPr/>
            </p:nvSpPr>
            <p:spPr>
              <a:xfrm>
                <a:off x="6796775" y="14999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23" name="Google Shape;18623;p23"/>
              <p:cNvSpPr/>
              <p:nvPr/>
            </p:nvSpPr>
            <p:spPr>
              <a:xfrm>
                <a:off x="67375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24" name="Google Shape;18624;p23"/>
              <p:cNvSpPr/>
              <p:nvPr/>
            </p:nvSpPr>
            <p:spPr>
              <a:xfrm>
                <a:off x="6796775" y="1410738"/>
                <a:ext cx="2172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901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701"/>
                      <a:pt x="201" y="901"/>
                      <a:pt x="434" y="901"/>
                    </a:cubicBezTo>
                    <a:cubicBezTo>
                      <a:pt x="668" y="901"/>
                      <a:pt x="868" y="701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25" name="Google Shape;18625;p23"/>
              <p:cNvSpPr/>
              <p:nvPr/>
            </p:nvSpPr>
            <p:spPr>
              <a:xfrm>
                <a:off x="6796775" y="15883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26" name="Google Shape;18626;p23"/>
              <p:cNvSpPr/>
              <p:nvPr/>
            </p:nvSpPr>
            <p:spPr>
              <a:xfrm>
                <a:off x="67375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27" name="Google Shape;18627;p23"/>
              <p:cNvSpPr/>
              <p:nvPr/>
            </p:nvSpPr>
            <p:spPr>
              <a:xfrm>
                <a:off x="6766750" y="1544163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701" y="868"/>
                      <a:pt x="902" y="668"/>
                      <a:pt x="902" y="434"/>
                    </a:cubicBezTo>
                    <a:cubicBezTo>
                      <a:pt x="902" y="201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28" name="Google Shape;18628;p23"/>
              <p:cNvSpPr/>
              <p:nvPr/>
            </p:nvSpPr>
            <p:spPr>
              <a:xfrm>
                <a:off x="6796775" y="14999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29" name="Google Shape;18629;p23"/>
              <p:cNvSpPr/>
              <p:nvPr/>
            </p:nvSpPr>
            <p:spPr>
              <a:xfrm>
                <a:off x="67375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30" name="Google Shape;18630;p23"/>
              <p:cNvSpPr/>
              <p:nvPr/>
            </p:nvSpPr>
            <p:spPr>
              <a:xfrm>
                <a:off x="6796775" y="16767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667"/>
                      <a:pt x="201" y="868"/>
                      <a:pt x="434" y="868"/>
                    </a:cubicBezTo>
                    <a:cubicBezTo>
                      <a:pt x="668" y="868"/>
                      <a:pt x="868" y="667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31" name="Google Shape;18631;p23"/>
              <p:cNvSpPr/>
              <p:nvPr/>
            </p:nvSpPr>
            <p:spPr>
              <a:xfrm>
                <a:off x="6737575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0"/>
                      <a:pt x="0" y="434"/>
                    </a:cubicBezTo>
                    <a:cubicBezTo>
                      <a:pt x="0" y="667"/>
                      <a:pt x="201" y="868"/>
                      <a:pt x="434" y="868"/>
                    </a:cubicBezTo>
                    <a:cubicBezTo>
                      <a:pt x="668" y="868"/>
                      <a:pt x="868" y="667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32" name="Google Shape;18632;p23"/>
              <p:cNvSpPr/>
              <p:nvPr/>
            </p:nvSpPr>
            <p:spPr>
              <a:xfrm>
                <a:off x="6766750" y="1632563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701" y="868"/>
                      <a:pt x="902" y="668"/>
                      <a:pt x="902" y="434"/>
                    </a:cubicBezTo>
                    <a:cubicBezTo>
                      <a:pt x="902" y="201"/>
                      <a:pt x="701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33" name="Google Shape;18633;p23"/>
              <p:cNvSpPr/>
              <p:nvPr/>
            </p:nvSpPr>
            <p:spPr>
              <a:xfrm>
                <a:off x="6796775" y="15883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34" name="Google Shape;18634;p23"/>
              <p:cNvSpPr/>
              <p:nvPr/>
            </p:nvSpPr>
            <p:spPr>
              <a:xfrm>
                <a:off x="67375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35" name="Google Shape;18635;p23"/>
              <p:cNvSpPr/>
              <p:nvPr/>
            </p:nvSpPr>
            <p:spPr>
              <a:xfrm>
                <a:off x="67375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36" name="Google Shape;18636;p23"/>
              <p:cNvSpPr/>
              <p:nvPr/>
            </p:nvSpPr>
            <p:spPr>
              <a:xfrm>
                <a:off x="66783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37" name="Google Shape;18637;p23"/>
              <p:cNvSpPr/>
              <p:nvPr/>
            </p:nvSpPr>
            <p:spPr>
              <a:xfrm>
                <a:off x="67375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38" name="Google Shape;18638;p23"/>
              <p:cNvSpPr/>
              <p:nvPr/>
            </p:nvSpPr>
            <p:spPr>
              <a:xfrm>
                <a:off x="66783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39" name="Google Shape;18639;p23"/>
              <p:cNvSpPr/>
              <p:nvPr/>
            </p:nvSpPr>
            <p:spPr>
              <a:xfrm>
                <a:off x="6707550" y="1544163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68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40" name="Google Shape;18640;p23"/>
              <p:cNvSpPr/>
              <p:nvPr/>
            </p:nvSpPr>
            <p:spPr>
              <a:xfrm>
                <a:off x="67375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41" name="Google Shape;18641;p23"/>
              <p:cNvSpPr/>
              <p:nvPr/>
            </p:nvSpPr>
            <p:spPr>
              <a:xfrm>
                <a:off x="66783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42" name="Google Shape;18642;p23"/>
              <p:cNvSpPr/>
              <p:nvPr/>
            </p:nvSpPr>
            <p:spPr>
              <a:xfrm>
                <a:off x="6737575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0"/>
                      <a:pt x="0" y="434"/>
                    </a:cubicBezTo>
                    <a:cubicBezTo>
                      <a:pt x="0" y="667"/>
                      <a:pt x="201" y="868"/>
                      <a:pt x="434" y="868"/>
                    </a:cubicBezTo>
                    <a:cubicBezTo>
                      <a:pt x="668" y="868"/>
                      <a:pt x="868" y="667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43" name="Google Shape;18643;p23"/>
              <p:cNvSpPr/>
              <p:nvPr/>
            </p:nvSpPr>
            <p:spPr>
              <a:xfrm>
                <a:off x="6678375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667" y="868"/>
                      <a:pt x="867" y="667"/>
                      <a:pt x="867" y="434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44" name="Google Shape;18644;p23"/>
              <p:cNvSpPr/>
              <p:nvPr/>
            </p:nvSpPr>
            <p:spPr>
              <a:xfrm>
                <a:off x="6707550" y="1632563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68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45" name="Google Shape;18645;p23"/>
              <p:cNvSpPr/>
              <p:nvPr/>
            </p:nvSpPr>
            <p:spPr>
              <a:xfrm>
                <a:off x="67375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46" name="Google Shape;18646;p23"/>
              <p:cNvSpPr/>
              <p:nvPr/>
            </p:nvSpPr>
            <p:spPr>
              <a:xfrm>
                <a:off x="66783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47" name="Google Shape;18647;p23"/>
              <p:cNvSpPr/>
              <p:nvPr/>
            </p:nvSpPr>
            <p:spPr>
              <a:xfrm>
                <a:off x="66783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48" name="Google Shape;18648;p23"/>
              <p:cNvSpPr/>
              <p:nvPr/>
            </p:nvSpPr>
            <p:spPr>
              <a:xfrm>
                <a:off x="661915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49" name="Google Shape;18649;p23"/>
              <p:cNvSpPr/>
              <p:nvPr/>
            </p:nvSpPr>
            <p:spPr>
              <a:xfrm>
                <a:off x="66783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50" name="Google Shape;18650;p23"/>
              <p:cNvSpPr/>
              <p:nvPr/>
            </p:nvSpPr>
            <p:spPr>
              <a:xfrm>
                <a:off x="66191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51" name="Google Shape;18651;p23"/>
              <p:cNvSpPr/>
              <p:nvPr/>
            </p:nvSpPr>
            <p:spPr>
              <a:xfrm>
                <a:off x="6649175" y="15441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52" name="Google Shape;18652;p23"/>
              <p:cNvSpPr/>
              <p:nvPr/>
            </p:nvSpPr>
            <p:spPr>
              <a:xfrm>
                <a:off x="6678375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53" name="Google Shape;18653;p23"/>
              <p:cNvSpPr/>
              <p:nvPr/>
            </p:nvSpPr>
            <p:spPr>
              <a:xfrm>
                <a:off x="661915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54" name="Google Shape;18654;p23"/>
              <p:cNvSpPr/>
              <p:nvPr/>
            </p:nvSpPr>
            <p:spPr>
              <a:xfrm>
                <a:off x="6678375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667" y="868"/>
                      <a:pt x="867" y="667"/>
                      <a:pt x="867" y="434"/>
                    </a:cubicBezTo>
                    <a:cubicBezTo>
                      <a:pt x="867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55" name="Google Shape;18655;p23"/>
              <p:cNvSpPr/>
              <p:nvPr/>
            </p:nvSpPr>
            <p:spPr>
              <a:xfrm>
                <a:off x="6619150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667"/>
                      <a:pt x="201" y="868"/>
                      <a:pt x="434" y="868"/>
                    </a:cubicBezTo>
                    <a:cubicBezTo>
                      <a:pt x="701" y="868"/>
                      <a:pt x="868" y="667"/>
                      <a:pt x="868" y="434"/>
                    </a:cubicBezTo>
                    <a:cubicBezTo>
                      <a:pt x="868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56" name="Google Shape;18656;p23"/>
              <p:cNvSpPr/>
              <p:nvPr/>
            </p:nvSpPr>
            <p:spPr>
              <a:xfrm>
                <a:off x="6649175" y="16325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57" name="Google Shape;18657;p23"/>
              <p:cNvSpPr/>
              <p:nvPr/>
            </p:nvSpPr>
            <p:spPr>
              <a:xfrm>
                <a:off x="66783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58" name="Google Shape;18658;p23"/>
              <p:cNvSpPr/>
              <p:nvPr/>
            </p:nvSpPr>
            <p:spPr>
              <a:xfrm>
                <a:off x="66191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59" name="Google Shape;18659;p23"/>
              <p:cNvSpPr/>
              <p:nvPr/>
            </p:nvSpPr>
            <p:spPr>
              <a:xfrm>
                <a:off x="661915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60" name="Google Shape;18660;p23"/>
              <p:cNvSpPr/>
              <p:nvPr/>
            </p:nvSpPr>
            <p:spPr>
              <a:xfrm>
                <a:off x="6559950" y="14999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61" name="Google Shape;18661;p23"/>
              <p:cNvSpPr/>
              <p:nvPr/>
            </p:nvSpPr>
            <p:spPr>
              <a:xfrm>
                <a:off x="66191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62" name="Google Shape;18662;p23"/>
              <p:cNvSpPr/>
              <p:nvPr/>
            </p:nvSpPr>
            <p:spPr>
              <a:xfrm>
                <a:off x="6559950" y="15883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63" name="Google Shape;18663;p23"/>
              <p:cNvSpPr/>
              <p:nvPr/>
            </p:nvSpPr>
            <p:spPr>
              <a:xfrm>
                <a:off x="6589975" y="15441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64" name="Google Shape;18664;p23"/>
              <p:cNvSpPr/>
              <p:nvPr/>
            </p:nvSpPr>
            <p:spPr>
              <a:xfrm>
                <a:off x="6619150" y="14999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1"/>
                    </a:moveTo>
                    <a:cubicBezTo>
                      <a:pt x="201" y="1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65" name="Google Shape;18665;p23"/>
              <p:cNvSpPr/>
              <p:nvPr/>
            </p:nvSpPr>
            <p:spPr>
              <a:xfrm>
                <a:off x="6559950" y="14999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66" name="Google Shape;18666;p23"/>
              <p:cNvSpPr/>
              <p:nvPr/>
            </p:nvSpPr>
            <p:spPr>
              <a:xfrm>
                <a:off x="6619150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667"/>
                      <a:pt x="201" y="868"/>
                      <a:pt x="434" y="868"/>
                    </a:cubicBezTo>
                    <a:cubicBezTo>
                      <a:pt x="701" y="868"/>
                      <a:pt x="868" y="667"/>
                      <a:pt x="868" y="434"/>
                    </a:cubicBezTo>
                    <a:cubicBezTo>
                      <a:pt x="868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67" name="Google Shape;18667;p23"/>
              <p:cNvSpPr/>
              <p:nvPr/>
            </p:nvSpPr>
            <p:spPr>
              <a:xfrm>
                <a:off x="6559950" y="16767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701" y="868"/>
                      <a:pt x="901" y="667"/>
                      <a:pt x="901" y="434"/>
                    </a:cubicBezTo>
                    <a:cubicBezTo>
                      <a:pt x="901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68" name="Google Shape;18668;p23"/>
              <p:cNvSpPr/>
              <p:nvPr/>
            </p:nvSpPr>
            <p:spPr>
              <a:xfrm>
                <a:off x="6589975" y="16325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7" y="668"/>
                      <a:pt x="867" y="434"/>
                    </a:cubicBezTo>
                    <a:cubicBezTo>
                      <a:pt x="867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69" name="Google Shape;18669;p23"/>
              <p:cNvSpPr/>
              <p:nvPr/>
            </p:nvSpPr>
            <p:spPr>
              <a:xfrm>
                <a:off x="66191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701" y="868"/>
                      <a:pt x="868" y="668"/>
                      <a:pt x="868" y="434"/>
                    </a:cubicBezTo>
                    <a:cubicBezTo>
                      <a:pt x="868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70" name="Google Shape;18670;p23"/>
              <p:cNvSpPr/>
              <p:nvPr/>
            </p:nvSpPr>
            <p:spPr>
              <a:xfrm>
                <a:off x="6559950" y="15883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71" name="Google Shape;18671;p23"/>
              <p:cNvSpPr/>
              <p:nvPr/>
            </p:nvSpPr>
            <p:spPr>
              <a:xfrm>
                <a:off x="6559950" y="14999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72" name="Google Shape;18672;p23"/>
              <p:cNvSpPr/>
              <p:nvPr/>
            </p:nvSpPr>
            <p:spPr>
              <a:xfrm>
                <a:off x="6559950" y="15883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73" name="Google Shape;18673;p23"/>
              <p:cNvSpPr/>
              <p:nvPr/>
            </p:nvSpPr>
            <p:spPr>
              <a:xfrm>
                <a:off x="65015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8" y="668"/>
                      <a:pt x="868" y="434"/>
                    </a:cubicBezTo>
                    <a:cubicBezTo>
                      <a:pt x="868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74" name="Google Shape;18674;p23"/>
              <p:cNvSpPr/>
              <p:nvPr/>
            </p:nvSpPr>
            <p:spPr>
              <a:xfrm>
                <a:off x="6559950" y="14999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1"/>
                    </a:moveTo>
                    <a:cubicBezTo>
                      <a:pt x="200" y="1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1"/>
                      <a:pt x="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75" name="Google Shape;18675;p23"/>
              <p:cNvSpPr/>
              <p:nvPr/>
            </p:nvSpPr>
            <p:spPr>
              <a:xfrm>
                <a:off x="6559950" y="16767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701" y="868"/>
                      <a:pt x="901" y="667"/>
                      <a:pt x="901" y="434"/>
                    </a:cubicBezTo>
                    <a:cubicBezTo>
                      <a:pt x="901" y="200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76" name="Google Shape;18676;p23"/>
              <p:cNvSpPr/>
              <p:nvPr/>
            </p:nvSpPr>
            <p:spPr>
              <a:xfrm>
                <a:off x="6501575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667" y="868"/>
                      <a:pt x="868" y="667"/>
                      <a:pt x="868" y="434"/>
                    </a:cubicBezTo>
                    <a:cubicBezTo>
                      <a:pt x="868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77" name="Google Shape;18677;p23"/>
              <p:cNvSpPr/>
              <p:nvPr/>
            </p:nvSpPr>
            <p:spPr>
              <a:xfrm>
                <a:off x="6530750" y="16325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78" name="Google Shape;18678;p23"/>
              <p:cNvSpPr/>
              <p:nvPr/>
            </p:nvSpPr>
            <p:spPr>
              <a:xfrm>
                <a:off x="6559950" y="15883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79" name="Google Shape;18679;p23"/>
              <p:cNvSpPr/>
              <p:nvPr/>
            </p:nvSpPr>
            <p:spPr>
              <a:xfrm>
                <a:off x="65015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8" y="668"/>
                      <a:pt x="868" y="434"/>
                    </a:cubicBezTo>
                    <a:cubicBezTo>
                      <a:pt x="868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80" name="Google Shape;18680;p23"/>
              <p:cNvSpPr/>
              <p:nvPr/>
            </p:nvSpPr>
            <p:spPr>
              <a:xfrm>
                <a:off x="65015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8" y="668"/>
                      <a:pt x="868" y="434"/>
                    </a:cubicBezTo>
                    <a:cubicBezTo>
                      <a:pt x="868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81" name="Google Shape;18681;p23"/>
              <p:cNvSpPr/>
              <p:nvPr/>
            </p:nvSpPr>
            <p:spPr>
              <a:xfrm>
                <a:off x="6442350" y="15883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82" name="Google Shape;18682;p23"/>
              <p:cNvSpPr/>
              <p:nvPr/>
            </p:nvSpPr>
            <p:spPr>
              <a:xfrm>
                <a:off x="6501575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667" y="868"/>
                      <a:pt x="868" y="667"/>
                      <a:pt x="868" y="434"/>
                    </a:cubicBezTo>
                    <a:cubicBezTo>
                      <a:pt x="868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83" name="Google Shape;18683;p23"/>
              <p:cNvSpPr/>
              <p:nvPr/>
            </p:nvSpPr>
            <p:spPr>
              <a:xfrm>
                <a:off x="6442350" y="16767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667"/>
                      <a:pt x="201" y="868"/>
                      <a:pt x="435" y="868"/>
                    </a:cubicBezTo>
                    <a:cubicBezTo>
                      <a:pt x="668" y="868"/>
                      <a:pt x="868" y="667"/>
                      <a:pt x="868" y="434"/>
                    </a:cubicBezTo>
                    <a:cubicBezTo>
                      <a:pt x="868" y="200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84" name="Google Shape;18684;p23"/>
              <p:cNvSpPr/>
              <p:nvPr/>
            </p:nvSpPr>
            <p:spPr>
              <a:xfrm>
                <a:off x="6471550" y="16325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0" y="201"/>
                      <a:pt x="0" y="434"/>
                    </a:cubicBezTo>
                    <a:cubicBezTo>
                      <a:pt x="0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85" name="Google Shape;18685;p23"/>
              <p:cNvSpPr/>
              <p:nvPr/>
            </p:nvSpPr>
            <p:spPr>
              <a:xfrm>
                <a:off x="6501575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8" y="668"/>
                      <a:pt x="868" y="434"/>
                    </a:cubicBezTo>
                    <a:cubicBezTo>
                      <a:pt x="868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86" name="Google Shape;18686;p23"/>
              <p:cNvSpPr/>
              <p:nvPr/>
            </p:nvSpPr>
            <p:spPr>
              <a:xfrm>
                <a:off x="6442350" y="15883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87" name="Google Shape;18687;p23"/>
              <p:cNvSpPr/>
              <p:nvPr/>
            </p:nvSpPr>
            <p:spPr>
              <a:xfrm>
                <a:off x="6442350" y="15883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88" name="Google Shape;18688;p23"/>
              <p:cNvSpPr/>
              <p:nvPr/>
            </p:nvSpPr>
            <p:spPr>
              <a:xfrm>
                <a:off x="63831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89" name="Google Shape;18689;p23"/>
              <p:cNvSpPr/>
              <p:nvPr/>
            </p:nvSpPr>
            <p:spPr>
              <a:xfrm>
                <a:off x="6442350" y="16767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667"/>
                      <a:pt x="201" y="868"/>
                      <a:pt x="435" y="868"/>
                    </a:cubicBezTo>
                    <a:cubicBezTo>
                      <a:pt x="668" y="868"/>
                      <a:pt x="868" y="667"/>
                      <a:pt x="868" y="434"/>
                    </a:cubicBezTo>
                    <a:cubicBezTo>
                      <a:pt x="868" y="200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90" name="Google Shape;18690;p23"/>
              <p:cNvSpPr/>
              <p:nvPr/>
            </p:nvSpPr>
            <p:spPr>
              <a:xfrm>
                <a:off x="6383150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667"/>
                      <a:pt x="201" y="868"/>
                      <a:pt x="434" y="868"/>
                    </a:cubicBezTo>
                    <a:cubicBezTo>
                      <a:pt x="668" y="868"/>
                      <a:pt x="868" y="667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91" name="Google Shape;18691;p23"/>
              <p:cNvSpPr/>
              <p:nvPr/>
            </p:nvSpPr>
            <p:spPr>
              <a:xfrm>
                <a:off x="6412350" y="1632563"/>
                <a:ext cx="225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92" name="Google Shape;18692;p23"/>
              <p:cNvSpPr/>
              <p:nvPr/>
            </p:nvSpPr>
            <p:spPr>
              <a:xfrm>
                <a:off x="6442350" y="1588363"/>
                <a:ext cx="2172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8" extrusionOk="0">
                    <a:moveTo>
                      <a:pt x="435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5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93" name="Google Shape;18693;p23"/>
              <p:cNvSpPr/>
              <p:nvPr/>
            </p:nvSpPr>
            <p:spPr>
              <a:xfrm>
                <a:off x="63831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94" name="Google Shape;18694;p23"/>
              <p:cNvSpPr/>
              <p:nvPr/>
            </p:nvSpPr>
            <p:spPr>
              <a:xfrm>
                <a:off x="63831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95" name="Google Shape;18695;p23"/>
              <p:cNvSpPr/>
              <p:nvPr/>
            </p:nvSpPr>
            <p:spPr>
              <a:xfrm>
                <a:off x="63239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8" y="668"/>
                      <a:pt x="868" y="434"/>
                    </a:cubicBezTo>
                    <a:cubicBezTo>
                      <a:pt x="868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96" name="Google Shape;18696;p23"/>
              <p:cNvSpPr/>
              <p:nvPr/>
            </p:nvSpPr>
            <p:spPr>
              <a:xfrm>
                <a:off x="6383150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0"/>
                      <a:pt x="1" y="434"/>
                    </a:cubicBezTo>
                    <a:cubicBezTo>
                      <a:pt x="1" y="667"/>
                      <a:pt x="201" y="868"/>
                      <a:pt x="434" y="868"/>
                    </a:cubicBezTo>
                    <a:cubicBezTo>
                      <a:pt x="668" y="868"/>
                      <a:pt x="868" y="667"/>
                      <a:pt x="868" y="434"/>
                    </a:cubicBezTo>
                    <a:cubicBezTo>
                      <a:pt x="868" y="200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97" name="Google Shape;18697;p23"/>
              <p:cNvSpPr/>
              <p:nvPr/>
            </p:nvSpPr>
            <p:spPr>
              <a:xfrm>
                <a:off x="6323950" y="16767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0"/>
                      <a:pt x="0" y="434"/>
                    </a:cubicBezTo>
                    <a:cubicBezTo>
                      <a:pt x="0" y="667"/>
                      <a:pt x="200" y="868"/>
                      <a:pt x="434" y="868"/>
                    </a:cubicBezTo>
                    <a:cubicBezTo>
                      <a:pt x="667" y="868"/>
                      <a:pt x="868" y="667"/>
                      <a:pt x="868" y="434"/>
                    </a:cubicBezTo>
                    <a:cubicBezTo>
                      <a:pt x="868" y="200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98" name="Google Shape;18698;p23"/>
              <p:cNvSpPr/>
              <p:nvPr/>
            </p:nvSpPr>
            <p:spPr>
              <a:xfrm>
                <a:off x="6353125" y="1632563"/>
                <a:ext cx="225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68" extrusionOk="0">
                    <a:moveTo>
                      <a:pt x="468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68" y="868"/>
                    </a:cubicBezTo>
                    <a:cubicBezTo>
                      <a:pt x="701" y="868"/>
                      <a:pt x="901" y="668"/>
                      <a:pt x="901" y="434"/>
                    </a:cubicBezTo>
                    <a:cubicBezTo>
                      <a:pt x="901" y="201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99" name="Google Shape;18699;p23"/>
              <p:cNvSpPr/>
              <p:nvPr/>
            </p:nvSpPr>
            <p:spPr>
              <a:xfrm>
                <a:off x="63831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1" y="0"/>
                      <a:pt x="1" y="201"/>
                      <a:pt x="1" y="434"/>
                    </a:cubicBezTo>
                    <a:cubicBezTo>
                      <a:pt x="1" y="668"/>
                      <a:pt x="201" y="868"/>
                      <a:pt x="434" y="868"/>
                    </a:cubicBezTo>
                    <a:cubicBezTo>
                      <a:pt x="668" y="868"/>
                      <a:pt x="868" y="668"/>
                      <a:pt x="868" y="434"/>
                    </a:cubicBezTo>
                    <a:cubicBezTo>
                      <a:pt x="868" y="201"/>
                      <a:pt x="66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00" name="Google Shape;18700;p23"/>
              <p:cNvSpPr/>
              <p:nvPr/>
            </p:nvSpPr>
            <p:spPr>
              <a:xfrm>
                <a:off x="6323950" y="1588363"/>
                <a:ext cx="2170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868" extrusionOk="0">
                    <a:moveTo>
                      <a:pt x="434" y="0"/>
                    </a:moveTo>
                    <a:cubicBezTo>
                      <a:pt x="200" y="0"/>
                      <a:pt x="0" y="201"/>
                      <a:pt x="0" y="434"/>
                    </a:cubicBezTo>
                    <a:cubicBezTo>
                      <a:pt x="0" y="668"/>
                      <a:pt x="200" y="868"/>
                      <a:pt x="434" y="868"/>
                    </a:cubicBezTo>
                    <a:cubicBezTo>
                      <a:pt x="667" y="868"/>
                      <a:pt x="868" y="668"/>
                      <a:pt x="868" y="434"/>
                    </a:cubicBezTo>
                    <a:cubicBezTo>
                      <a:pt x="868" y="201"/>
                      <a:pt x="667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4"/>
          <p:cNvSpPr txBox="1">
            <a:spLocks noGrp="1"/>
          </p:cNvSpPr>
          <p:nvPr>
            <p:ph type="title"/>
          </p:nvPr>
        </p:nvSpPr>
        <p:spPr>
          <a:xfrm>
            <a:off x="2382388" y="445025"/>
            <a:ext cx="437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46" name="Google Shape;246;p24"/>
          <p:cNvGrpSpPr/>
          <p:nvPr/>
        </p:nvGrpSpPr>
        <p:grpSpPr>
          <a:xfrm rot="-1298308">
            <a:off x="8682980" y="4242538"/>
            <a:ext cx="372960" cy="807185"/>
            <a:chOff x="6387350" y="1078650"/>
            <a:chExt cx="317325" cy="686775"/>
          </a:xfrm>
        </p:grpSpPr>
        <p:sp>
          <p:nvSpPr>
            <p:cNvPr id="247" name="Google Shape;247;p24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4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" name="Google Shape;249;p24"/>
          <p:cNvGrpSpPr/>
          <p:nvPr/>
        </p:nvGrpSpPr>
        <p:grpSpPr>
          <a:xfrm rot="1134957">
            <a:off x="638767" y="134614"/>
            <a:ext cx="372943" cy="807146"/>
            <a:chOff x="6387350" y="1078650"/>
            <a:chExt cx="317325" cy="686775"/>
          </a:xfrm>
        </p:grpSpPr>
        <p:sp>
          <p:nvSpPr>
            <p:cNvPr id="250" name="Google Shape;250;p24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4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" name="Google Shape;252;p24"/>
          <p:cNvGrpSpPr/>
          <p:nvPr/>
        </p:nvGrpSpPr>
        <p:grpSpPr>
          <a:xfrm rot="-1065772">
            <a:off x="138604" y="375929"/>
            <a:ext cx="372995" cy="807260"/>
            <a:chOff x="6387350" y="1078650"/>
            <a:chExt cx="317325" cy="686775"/>
          </a:xfrm>
        </p:grpSpPr>
        <p:sp>
          <p:nvSpPr>
            <p:cNvPr id="253" name="Google Shape;253;p24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4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4100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3125" y="600575"/>
            <a:ext cx="68580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Montserrat"/>
              <a:buNone/>
              <a:defRPr sz="3000" b="1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Montserrat"/>
              <a:buNone/>
              <a:defRPr sz="3000" b="1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Montserrat"/>
              <a:buNone/>
              <a:defRPr sz="3000" b="1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Montserrat"/>
              <a:buNone/>
              <a:defRPr sz="3000" b="1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Montserrat"/>
              <a:buNone/>
              <a:defRPr sz="3000" b="1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Montserrat"/>
              <a:buNone/>
              <a:defRPr sz="3000" b="1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Montserrat"/>
              <a:buNone/>
              <a:defRPr sz="3000" b="1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Montserrat"/>
              <a:buNone/>
              <a:defRPr sz="3000" b="1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Montserrat"/>
              <a:buNone/>
              <a:defRPr sz="3000" b="1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05250" y="2747175"/>
            <a:ext cx="7332000" cy="17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8" r:id="rId3"/>
    <p:sldLayoutId id="2147483663" r:id="rId4"/>
    <p:sldLayoutId id="2147483668" r:id="rId5"/>
    <p:sldLayoutId id="2147483669" r:id="rId6"/>
    <p:sldLayoutId id="214748367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../Desktop/SPSS%2016.0.ln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0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../Desktop/SPSS%2016.0.lnk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4" name="Google Shape;11208;p67"/>
          <p:cNvGrpSpPr/>
          <p:nvPr/>
        </p:nvGrpSpPr>
        <p:grpSpPr>
          <a:xfrm rot="20972474" flipH="1">
            <a:off x="7203942" y="3099212"/>
            <a:ext cx="2055728" cy="2174822"/>
            <a:chOff x="4512725" y="3207925"/>
            <a:chExt cx="1810050" cy="1711700"/>
          </a:xfrm>
        </p:grpSpPr>
        <p:sp>
          <p:nvSpPr>
            <p:cNvPr id="1005" name="Google Shape;11209;p67"/>
            <p:cNvSpPr/>
            <p:nvPr/>
          </p:nvSpPr>
          <p:spPr>
            <a:xfrm>
              <a:off x="6085250" y="3253925"/>
              <a:ext cx="199700" cy="455275"/>
            </a:xfrm>
            <a:custGeom>
              <a:avLst/>
              <a:gdLst/>
              <a:ahLst/>
              <a:cxnLst/>
              <a:rect l="l" t="t" r="r" b="b"/>
              <a:pathLst>
                <a:path w="7988" h="18211" extrusionOk="0">
                  <a:moveTo>
                    <a:pt x="2379" y="0"/>
                  </a:moveTo>
                  <a:lnTo>
                    <a:pt x="2366" y="26"/>
                  </a:lnTo>
                  <a:cubicBezTo>
                    <a:pt x="2237" y="272"/>
                    <a:pt x="1151" y="2624"/>
                    <a:pt x="3116" y="6113"/>
                  </a:cubicBezTo>
                  <a:cubicBezTo>
                    <a:pt x="2935" y="11192"/>
                    <a:pt x="1552" y="15121"/>
                    <a:pt x="1" y="17965"/>
                  </a:cubicBezTo>
                  <a:cubicBezTo>
                    <a:pt x="1" y="18042"/>
                    <a:pt x="14" y="18133"/>
                    <a:pt x="14" y="18210"/>
                  </a:cubicBezTo>
                  <a:cubicBezTo>
                    <a:pt x="699" y="16982"/>
                    <a:pt x="1267" y="15703"/>
                    <a:pt x="1733" y="14385"/>
                  </a:cubicBezTo>
                  <a:cubicBezTo>
                    <a:pt x="1965" y="14333"/>
                    <a:pt x="4912" y="13661"/>
                    <a:pt x="7988" y="9499"/>
                  </a:cubicBezTo>
                  <a:lnTo>
                    <a:pt x="7988" y="9499"/>
                  </a:lnTo>
                  <a:cubicBezTo>
                    <a:pt x="7988" y="9499"/>
                    <a:pt x="4498" y="9564"/>
                    <a:pt x="1810" y="14217"/>
                  </a:cubicBezTo>
                  <a:lnTo>
                    <a:pt x="1759" y="14294"/>
                  </a:lnTo>
                  <a:cubicBezTo>
                    <a:pt x="1978" y="13635"/>
                    <a:pt x="2198" y="12950"/>
                    <a:pt x="2379" y="12213"/>
                  </a:cubicBezTo>
                  <a:cubicBezTo>
                    <a:pt x="2702" y="10947"/>
                    <a:pt x="2935" y="9667"/>
                    <a:pt x="3077" y="8362"/>
                  </a:cubicBezTo>
                  <a:cubicBezTo>
                    <a:pt x="3284" y="8310"/>
                    <a:pt x="4395" y="7949"/>
                    <a:pt x="5778" y="6669"/>
                  </a:cubicBezTo>
                  <a:lnTo>
                    <a:pt x="5933" y="6514"/>
                  </a:lnTo>
                  <a:cubicBezTo>
                    <a:pt x="6657" y="5816"/>
                    <a:pt x="7290" y="5028"/>
                    <a:pt x="7846" y="4175"/>
                  </a:cubicBezTo>
                  <a:lnTo>
                    <a:pt x="7846" y="4175"/>
                  </a:lnTo>
                  <a:cubicBezTo>
                    <a:pt x="7445" y="4239"/>
                    <a:pt x="7070" y="4343"/>
                    <a:pt x="6708" y="4511"/>
                  </a:cubicBezTo>
                  <a:cubicBezTo>
                    <a:pt x="6282" y="4705"/>
                    <a:pt x="5868" y="4950"/>
                    <a:pt x="5494" y="5247"/>
                  </a:cubicBezTo>
                  <a:cubicBezTo>
                    <a:pt x="4692" y="5855"/>
                    <a:pt x="3826" y="6798"/>
                    <a:pt x="3090" y="8297"/>
                  </a:cubicBezTo>
                  <a:cubicBezTo>
                    <a:pt x="3154" y="7651"/>
                    <a:pt x="3206" y="6992"/>
                    <a:pt x="3232" y="6307"/>
                  </a:cubicBezTo>
                  <a:cubicBezTo>
                    <a:pt x="3271" y="6191"/>
                    <a:pt x="4046" y="3865"/>
                    <a:pt x="2379" y="26"/>
                  </a:cubicBezTo>
                  <a:cubicBezTo>
                    <a:pt x="2379" y="13"/>
                    <a:pt x="2379" y="13"/>
                    <a:pt x="23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1210;p67"/>
            <p:cNvSpPr/>
            <p:nvPr/>
          </p:nvSpPr>
          <p:spPr>
            <a:xfrm>
              <a:off x="5949875" y="3789950"/>
              <a:ext cx="77900" cy="82075"/>
            </a:xfrm>
            <a:custGeom>
              <a:avLst/>
              <a:gdLst/>
              <a:ahLst/>
              <a:cxnLst/>
              <a:rect l="l" t="t" r="r" b="b"/>
              <a:pathLst>
                <a:path w="3116" h="3283" extrusionOk="0">
                  <a:moveTo>
                    <a:pt x="3115" y="0"/>
                  </a:moveTo>
                  <a:cubicBezTo>
                    <a:pt x="2198" y="1138"/>
                    <a:pt x="1151" y="2184"/>
                    <a:pt x="14" y="3102"/>
                  </a:cubicBezTo>
                  <a:cubicBezTo>
                    <a:pt x="14" y="3167"/>
                    <a:pt x="1" y="3218"/>
                    <a:pt x="1" y="3283"/>
                  </a:cubicBezTo>
                  <a:cubicBezTo>
                    <a:pt x="1099" y="2404"/>
                    <a:pt x="2107" y="1409"/>
                    <a:pt x="3012" y="310"/>
                  </a:cubicBezTo>
                  <a:cubicBezTo>
                    <a:pt x="3038" y="207"/>
                    <a:pt x="3077" y="104"/>
                    <a:pt x="3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1211;p67"/>
            <p:cNvSpPr/>
            <p:nvPr/>
          </p:nvSpPr>
          <p:spPr>
            <a:xfrm>
              <a:off x="6064900" y="3362800"/>
              <a:ext cx="87275" cy="139275"/>
            </a:xfrm>
            <a:custGeom>
              <a:avLst/>
              <a:gdLst/>
              <a:ahLst/>
              <a:cxnLst/>
              <a:rect l="l" t="t" r="r" b="b"/>
              <a:pathLst>
                <a:path w="3491" h="5571" extrusionOk="0">
                  <a:moveTo>
                    <a:pt x="388" y="1"/>
                  </a:moveTo>
                  <a:cubicBezTo>
                    <a:pt x="388" y="1"/>
                    <a:pt x="1" y="2857"/>
                    <a:pt x="3490" y="5571"/>
                  </a:cubicBezTo>
                  <a:cubicBezTo>
                    <a:pt x="3490" y="5571"/>
                    <a:pt x="3426" y="3064"/>
                    <a:pt x="3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1212;p67"/>
            <p:cNvSpPr/>
            <p:nvPr/>
          </p:nvSpPr>
          <p:spPr>
            <a:xfrm>
              <a:off x="6016125" y="3473300"/>
              <a:ext cx="97600" cy="182900"/>
            </a:xfrm>
            <a:custGeom>
              <a:avLst/>
              <a:gdLst/>
              <a:ahLst/>
              <a:cxnLst/>
              <a:rect l="l" t="t" r="r" b="b"/>
              <a:pathLst>
                <a:path w="3904" h="7316" extrusionOk="0">
                  <a:moveTo>
                    <a:pt x="504" y="1"/>
                  </a:moveTo>
                  <a:cubicBezTo>
                    <a:pt x="504" y="1"/>
                    <a:pt x="0" y="2185"/>
                    <a:pt x="1745" y="4989"/>
                  </a:cubicBezTo>
                  <a:cubicBezTo>
                    <a:pt x="1822" y="5106"/>
                    <a:pt x="1913" y="5235"/>
                    <a:pt x="1990" y="5364"/>
                  </a:cubicBezTo>
                  <a:cubicBezTo>
                    <a:pt x="2482" y="6062"/>
                    <a:pt x="3037" y="6721"/>
                    <a:pt x="3658" y="7316"/>
                  </a:cubicBezTo>
                  <a:cubicBezTo>
                    <a:pt x="3658" y="7316"/>
                    <a:pt x="3903" y="4188"/>
                    <a:pt x="5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1213;p67"/>
            <p:cNvSpPr/>
            <p:nvPr/>
          </p:nvSpPr>
          <p:spPr>
            <a:xfrm>
              <a:off x="6084950" y="3658950"/>
              <a:ext cx="154775" cy="72850"/>
            </a:xfrm>
            <a:custGeom>
              <a:avLst/>
              <a:gdLst/>
              <a:ahLst/>
              <a:cxnLst/>
              <a:rect l="l" t="t" r="r" b="b"/>
              <a:pathLst>
                <a:path w="6191" h="2914" extrusionOk="0">
                  <a:moveTo>
                    <a:pt x="5403" y="0"/>
                  </a:moveTo>
                  <a:cubicBezTo>
                    <a:pt x="4332" y="0"/>
                    <a:pt x="2288" y="325"/>
                    <a:pt x="39" y="2371"/>
                  </a:cubicBezTo>
                  <a:cubicBezTo>
                    <a:pt x="39" y="2526"/>
                    <a:pt x="13" y="2720"/>
                    <a:pt x="0" y="2914"/>
                  </a:cubicBezTo>
                  <a:cubicBezTo>
                    <a:pt x="1008" y="2836"/>
                    <a:pt x="3321" y="2371"/>
                    <a:pt x="6191" y="71"/>
                  </a:cubicBezTo>
                  <a:cubicBezTo>
                    <a:pt x="6191" y="71"/>
                    <a:pt x="5902" y="0"/>
                    <a:pt x="54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1214;p67"/>
            <p:cNvSpPr/>
            <p:nvPr/>
          </p:nvSpPr>
          <p:spPr>
            <a:xfrm>
              <a:off x="5984775" y="3601575"/>
              <a:ext cx="54950" cy="172550"/>
            </a:xfrm>
            <a:custGeom>
              <a:avLst/>
              <a:gdLst/>
              <a:ahLst/>
              <a:cxnLst/>
              <a:rect l="l" t="t" r="r" b="b"/>
              <a:pathLst>
                <a:path w="2198" h="6902" extrusionOk="0">
                  <a:moveTo>
                    <a:pt x="350" y="1"/>
                  </a:moveTo>
                  <a:cubicBezTo>
                    <a:pt x="194" y="414"/>
                    <a:pt x="117" y="841"/>
                    <a:pt x="91" y="1280"/>
                  </a:cubicBezTo>
                  <a:cubicBezTo>
                    <a:pt x="1" y="2508"/>
                    <a:pt x="233" y="4511"/>
                    <a:pt x="1939" y="6902"/>
                  </a:cubicBezTo>
                  <a:cubicBezTo>
                    <a:pt x="2004" y="6721"/>
                    <a:pt x="2081" y="6540"/>
                    <a:pt x="2172" y="6346"/>
                  </a:cubicBezTo>
                  <a:cubicBezTo>
                    <a:pt x="2198" y="5377"/>
                    <a:pt x="2055" y="3568"/>
                    <a:pt x="944" y="1177"/>
                  </a:cubicBezTo>
                  <a:cubicBezTo>
                    <a:pt x="763" y="789"/>
                    <a:pt x="569" y="414"/>
                    <a:pt x="3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1215;p67"/>
            <p:cNvSpPr/>
            <p:nvPr/>
          </p:nvSpPr>
          <p:spPr>
            <a:xfrm>
              <a:off x="6113700" y="3810250"/>
              <a:ext cx="140900" cy="41575"/>
            </a:xfrm>
            <a:custGeom>
              <a:avLst/>
              <a:gdLst/>
              <a:ahLst/>
              <a:cxnLst/>
              <a:rect l="l" t="t" r="r" b="b"/>
              <a:pathLst>
                <a:path w="5636" h="1663" extrusionOk="0">
                  <a:moveTo>
                    <a:pt x="1239" y="0"/>
                  </a:moveTo>
                  <a:cubicBezTo>
                    <a:pt x="438" y="0"/>
                    <a:pt x="0" y="132"/>
                    <a:pt x="0" y="132"/>
                  </a:cubicBezTo>
                  <a:cubicBezTo>
                    <a:pt x="1820" y="1354"/>
                    <a:pt x="3373" y="1663"/>
                    <a:pt x="4478" y="1663"/>
                  </a:cubicBezTo>
                  <a:cubicBezTo>
                    <a:pt x="4950" y="1663"/>
                    <a:pt x="5341" y="1606"/>
                    <a:pt x="5635" y="1540"/>
                  </a:cubicBezTo>
                  <a:cubicBezTo>
                    <a:pt x="5583" y="1359"/>
                    <a:pt x="5558" y="1179"/>
                    <a:pt x="5532" y="1010"/>
                  </a:cubicBezTo>
                  <a:cubicBezTo>
                    <a:pt x="3668" y="188"/>
                    <a:pt x="2195" y="0"/>
                    <a:pt x="12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1216;p67"/>
            <p:cNvSpPr/>
            <p:nvPr/>
          </p:nvSpPr>
          <p:spPr>
            <a:xfrm>
              <a:off x="5819025" y="3666525"/>
              <a:ext cx="503750" cy="484350"/>
            </a:xfrm>
            <a:custGeom>
              <a:avLst/>
              <a:gdLst/>
              <a:ahLst/>
              <a:cxnLst/>
              <a:rect l="l" t="t" r="r" b="b"/>
              <a:pathLst>
                <a:path w="20150" h="19374" extrusionOk="0">
                  <a:moveTo>
                    <a:pt x="17034" y="0"/>
                  </a:moveTo>
                  <a:lnTo>
                    <a:pt x="17034" y="0"/>
                  </a:lnTo>
                  <a:cubicBezTo>
                    <a:pt x="13816" y="2404"/>
                    <a:pt x="13222" y="4692"/>
                    <a:pt x="13157" y="5015"/>
                  </a:cubicBezTo>
                  <a:cubicBezTo>
                    <a:pt x="11296" y="5855"/>
                    <a:pt x="9538" y="6902"/>
                    <a:pt x="7923" y="8129"/>
                  </a:cubicBezTo>
                  <a:cubicBezTo>
                    <a:pt x="9887" y="5958"/>
                    <a:pt x="10495" y="3981"/>
                    <a:pt x="10637" y="2611"/>
                  </a:cubicBezTo>
                  <a:cubicBezTo>
                    <a:pt x="10650" y="2417"/>
                    <a:pt x="10663" y="2236"/>
                    <a:pt x="10663" y="2068"/>
                  </a:cubicBezTo>
                  <a:lnTo>
                    <a:pt x="10663" y="1706"/>
                  </a:lnTo>
                  <a:cubicBezTo>
                    <a:pt x="10663" y="1616"/>
                    <a:pt x="10663" y="1538"/>
                    <a:pt x="10650" y="1461"/>
                  </a:cubicBezTo>
                  <a:cubicBezTo>
                    <a:pt x="10637" y="1202"/>
                    <a:pt x="10598" y="944"/>
                    <a:pt x="10534" y="698"/>
                  </a:cubicBezTo>
                  <a:cubicBezTo>
                    <a:pt x="9849" y="1655"/>
                    <a:pt x="9267" y="2663"/>
                    <a:pt x="8802" y="3735"/>
                  </a:cubicBezTo>
                  <a:cubicBezTo>
                    <a:pt x="8711" y="3929"/>
                    <a:pt x="8634" y="4123"/>
                    <a:pt x="8569" y="4304"/>
                  </a:cubicBezTo>
                  <a:cubicBezTo>
                    <a:pt x="8479" y="4524"/>
                    <a:pt x="8414" y="4730"/>
                    <a:pt x="8349" y="4937"/>
                  </a:cubicBezTo>
                  <a:cubicBezTo>
                    <a:pt x="8311" y="5041"/>
                    <a:pt x="8272" y="5144"/>
                    <a:pt x="8246" y="5247"/>
                  </a:cubicBezTo>
                  <a:cubicBezTo>
                    <a:pt x="7742" y="6966"/>
                    <a:pt x="7845" y="8039"/>
                    <a:pt x="7858" y="8181"/>
                  </a:cubicBezTo>
                  <a:cubicBezTo>
                    <a:pt x="6488" y="9228"/>
                    <a:pt x="5248" y="10404"/>
                    <a:pt x="4123" y="11709"/>
                  </a:cubicBezTo>
                  <a:cubicBezTo>
                    <a:pt x="4149" y="11671"/>
                    <a:pt x="4162" y="11632"/>
                    <a:pt x="4175" y="11593"/>
                  </a:cubicBezTo>
                  <a:lnTo>
                    <a:pt x="4175" y="11593"/>
                  </a:lnTo>
                  <a:cubicBezTo>
                    <a:pt x="4123" y="11645"/>
                    <a:pt x="4072" y="11696"/>
                    <a:pt x="4020" y="11748"/>
                  </a:cubicBezTo>
                  <a:cubicBezTo>
                    <a:pt x="4020" y="11774"/>
                    <a:pt x="4033" y="11787"/>
                    <a:pt x="4046" y="11800"/>
                  </a:cubicBezTo>
                  <a:cubicBezTo>
                    <a:pt x="3542" y="12394"/>
                    <a:pt x="3115" y="12963"/>
                    <a:pt x="2753" y="13493"/>
                  </a:cubicBezTo>
                  <a:cubicBezTo>
                    <a:pt x="1913" y="14682"/>
                    <a:pt x="1202" y="15948"/>
                    <a:pt x="634" y="17293"/>
                  </a:cubicBezTo>
                  <a:cubicBezTo>
                    <a:pt x="440" y="18016"/>
                    <a:pt x="233" y="18714"/>
                    <a:pt x="1" y="19373"/>
                  </a:cubicBezTo>
                  <a:lnTo>
                    <a:pt x="52" y="19296"/>
                  </a:lnTo>
                  <a:cubicBezTo>
                    <a:pt x="143" y="18947"/>
                    <a:pt x="789" y="16595"/>
                    <a:pt x="2728" y="13751"/>
                  </a:cubicBezTo>
                  <a:cubicBezTo>
                    <a:pt x="4005" y="14171"/>
                    <a:pt x="5117" y="14325"/>
                    <a:pt x="6061" y="14325"/>
                  </a:cubicBezTo>
                  <a:cubicBezTo>
                    <a:pt x="8662" y="14325"/>
                    <a:pt x="9991" y="13157"/>
                    <a:pt x="9991" y="13157"/>
                  </a:cubicBezTo>
                  <a:cubicBezTo>
                    <a:pt x="8840" y="12930"/>
                    <a:pt x="7826" y="12844"/>
                    <a:pt x="6948" y="12844"/>
                  </a:cubicBezTo>
                  <a:cubicBezTo>
                    <a:pt x="4422" y="12844"/>
                    <a:pt x="3022" y="13559"/>
                    <a:pt x="2753" y="13713"/>
                  </a:cubicBezTo>
                  <a:lnTo>
                    <a:pt x="2844" y="13558"/>
                  </a:lnTo>
                  <a:cubicBezTo>
                    <a:pt x="4860" y="10675"/>
                    <a:pt x="8647" y="6734"/>
                    <a:pt x="15277" y="4278"/>
                  </a:cubicBezTo>
                  <a:cubicBezTo>
                    <a:pt x="15962" y="4407"/>
                    <a:pt x="16673" y="4472"/>
                    <a:pt x="17383" y="4472"/>
                  </a:cubicBezTo>
                  <a:cubicBezTo>
                    <a:pt x="17422" y="4317"/>
                    <a:pt x="17461" y="4175"/>
                    <a:pt x="17513" y="4033"/>
                  </a:cubicBezTo>
                  <a:cubicBezTo>
                    <a:pt x="17603" y="4175"/>
                    <a:pt x="17668" y="4317"/>
                    <a:pt x="17732" y="4446"/>
                  </a:cubicBezTo>
                  <a:cubicBezTo>
                    <a:pt x="18572" y="4407"/>
                    <a:pt x="19387" y="4201"/>
                    <a:pt x="20149" y="3852"/>
                  </a:cubicBezTo>
                  <a:cubicBezTo>
                    <a:pt x="19968" y="3554"/>
                    <a:pt x="19813" y="3283"/>
                    <a:pt x="19684" y="3012"/>
                  </a:cubicBezTo>
                  <a:cubicBezTo>
                    <a:pt x="16608" y="3076"/>
                    <a:pt x="15135" y="4149"/>
                    <a:pt x="15044" y="4226"/>
                  </a:cubicBezTo>
                  <a:cubicBezTo>
                    <a:pt x="14463" y="4446"/>
                    <a:pt x="13894" y="4679"/>
                    <a:pt x="13351" y="4924"/>
                  </a:cubicBezTo>
                  <a:cubicBezTo>
                    <a:pt x="16995" y="2766"/>
                    <a:pt x="17034" y="0"/>
                    <a:pt x="170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1217;p67"/>
            <p:cNvSpPr/>
            <p:nvPr/>
          </p:nvSpPr>
          <p:spPr>
            <a:xfrm>
              <a:off x="5981225" y="3894675"/>
              <a:ext cx="198400" cy="43675"/>
            </a:xfrm>
            <a:custGeom>
              <a:avLst/>
              <a:gdLst/>
              <a:ahLst/>
              <a:cxnLst/>
              <a:rect l="l" t="t" r="r" b="b"/>
              <a:pathLst>
                <a:path w="7936" h="1747" extrusionOk="0">
                  <a:moveTo>
                    <a:pt x="2564" y="1"/>
                  </a:moveTo>
                  <a:cubicBezTo>
                    <a:pt x="898" y="1"/>
                    <a:pt x="0" y="373"/>
                    <a:pt x="0" y="373"/>
                  </a:cubicBezTo>
                  <a:cubicBezTo>
                    <a:pt x="1992" y="1432"/>
                    <a:pt x="3679" y="1746"/>
                    <a:pt x="4978" y="1746"/>
                  </a:cubicBezTo>
                  <a:cubicBezTo>
                    <a:pt x="6866" y="1746"/>
                    <a:pt x="7936" y="1084"/>
                    <a:pt x="7936" y="1084"/>
                  </a:cubicBezTo>
                  <a:cubicBezTo>
                    <a:pt x="5702" y="237"/>
                    <a:pt x="3890" y="1"/>
                    <a:pt x="2564" y="1"/>
                  </a:cubicBez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1218;p67"/>
            <p:cNvSpPr/>
            <p:nvPr/>
          </p:nvSpPr>
          <p:spPr>
            <a:xfrm>
              <a:off x="4545375" y="3240550"/>
              <a:ext cx="1484975" cy="1679075"/>
            </a:xfrm>
            <a:custGeom>
              <a:avLst/>
              <a:gdLst/>
              <a:ahLst/>
              <a:cxnLst/>
              <a:rect l="l" t="t" r="r" b="b"/>
              <a:pathLst>
                <a:path w="59399" h="67163" extrusionOk="0">
                  <a:moveTo>
                    <a:pt x="46097" y="1"/>
                  </a:moveTo>
                  <a:cubicBezTo>
                    <a:pt x="46081" y="1"/>
                    <a:pt x="46065" y="2"/>
                    <a:pt x="46048" y="5"/>
                  </a:cubicBezTo>
                  <a:lnTo>
                    <a:pt x="233" y="10642"/>
                  </a:lnTo>
                  <a:cubicBezTo>
                    <a:pt x="91" y="10668"/>
                    <a:pt x="0" y="10810"/>
                    <a:pt x="26" y="10965"/>
                  </a:cubicBezTo>
                  <a:lnTo>
                    <a:pt x="13027" y="66952"/>
                  </a:lnTo>
                  <a:cubicBezTo>
                    <a:pt x="13050" y="67078"/>
                    <a:pt x="13164" y="67163"/>
                    <a:pt x="13298" y="67163"/>
                  </a:cubicBezTo>
                  <a:cubicBezTo>
                    <a:pt x="13315" y="67163"/>
                    <a:pt x="13333" y="67162"/>
                    <a:pt x="13351" y="67159"/>
                  </a:cubicBezTo>
                  <a:lnTo>
                    <a:pt x="59153" y="56535"/>
                  </a:lnTo>
                  <a:cubicBezTo>
                    <a:pt x="59308" y="56496"/>
                    <a:pt x="59399" y="56341"/>
                    <a:pt x="59360" y="56199"/>
                  </a:cubicBezTo>
                  <a:lnTo>
                    <a:pt x="46371" y="212"/>
                  </a:lnTo>
                  <a:cubicBezTo>
                    <a:pt x="46337" y="86"/>
                    <a:pt x="46222" y="1"/>
                    <a:pt x="46097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1219;p67"/>
            <p:cNvSpPr/>
            <p:nvPr/>
          </p:nvSpPr>
          <p:spPr>
            <a:xfrm>
              <a:off x="4512725" y="3207925"/>
              <a:ext cx="1484675" cy="1679075"/>
            </a:xfrm>
            <a:custGeom>
              <a:avLst/>
              <a:gdLst/>
              <a:ahLst/>
              <a:cxnLst/>
              <a:rect l="l" t="t" r="r" b="b"/>
              <a:pathLst>
                <a:path w="59387" h="67163" extrusionOk="0">
                  <a:moveTo>
                    <a:pt x="46098" y="1"/>
                  </a:moveTo>
                  <a:cubicBezTo>
                    <a:pt x="46082" y="1"/>
                    <a:pt x="46065" y="2"/>
                    <a:pt x="46049" y="5"/>
                  </a:cubicBezTo>
                  <a:lnTo>
                    <a:pt x="233" y="10642"/>
                  </a:lnTo>
                  <a:cubicBezTo>
                    <a:pt x="91" y="10667"/>
                    <a:pt x="1" y="10810"/>
                    <a:pt x="27" y="10965"/>
                  </a:cubicBezTo>
                  <a:lnTo>
                    <a:pt x="13028" y="66951"/>
                  </a:lnTo>
                  <a:cubicBezTo>
                    <a:pt x="13051" y="67077"/>
                    <a:pt x="13165" y="67163"/>
                    <a:pt x="13299" y="67163"/>
                  </a:cubicBezTo>
                  <a:cubicBezTo>
                    <a:pt x="13316" y="67163"/>
                    <a:pt x="13333" y="67161"/>
                    <a:pt x="13351" y="67158"/>
                  </a:cubicBezTo>
                  <a:lnTo>
                    <a:pt x="59154" y="56522"/>
                  </a:lnTo>
                  <a:cubicBezTo>
                    <a:pt x="59296" y="56483"/>
                    <a:pt x="59387" y="56341"/>
                    <a:pt x="59361" y="56199"/>
                  </a:cubicBezTo>
                  <a:lnTo>
                    <a:pt x="46372" y="212"/>
                  </a:lnTo>
                  <a:cubicBezTo>
                    <a:pt x="46338" y="86"/>
                    <a:pt x="46222" y="1"/>
                    <a:pt x="46098" y="1"/>
                  </a:cubicBezTo>
                  <a:close/>
                </a:path>
              </a:pathLst>
            </a:custGeom>
            <a:ln/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/>
          <p:cNvSpPr/>
          <p:nvPr/>
        </p:nvSpPr>
        <p:spPr>
          <a:xfrm>
            <a:off x="830438" y="1937410"/>
            <a:ext cx="74831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d-ID" sz="4000" b="1" spc="50" dirty="0">
                <a:ln w="11430"/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Solusi Persamaan Tak Linear</a:t>
            </a:r>
            <a:endParaRPr lang="en-US" sz="4000" b="1" cap="none" spc="50" dirty="0">
              <a:ln w="11430"/>
              <a:solidFill>
                <a:schemeClr val="tx1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30642" y="1229524"/>
            <a:ext cx="16065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d-ID" sz="4000" b="1" spc="50" dirty="0">
                <a:ln w="11430"/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BAB3</a:t>
            </a:r>
            <a:endParaRPr lang="en-US" sz="4000" b="1" cap="none" spc="50" dirty="0">
              <a:ln w="11430"/>
              <a:solidFill>
                <a:schemeClr val="tx1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3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61244">
            <a:off x="7935637" y="3630353"/>
            <a:ext cx="1010226" cy="954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902406" y="2732020"/>
            <a:ext cx="1396536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d-ID" sz="2500" b="1" spc="50" dirty="0">
                <a:ln w="11430"/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Dengan</a:t>
            </a:r>
            <a:endParaRPr lang="en-US" sz="2500" b="1" cap="none" spc="50" dirty="0">
              <a:ln w="11430"/>
              <a:solidFill>
                <a:schemeClr val="tx1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949" name="Google Shape;11145;p67"/>
          <p:cNvGrpSpPr/>
          <p:nvPr/>
        </p:nvGrpSpPr>
        <p:grpSpPr>
          <a:xfrm rot="5640564">
            <a:off x="7395834" y="4592624"/>
            <a:ext cx="655420" cy="751876"/>
            <a:chOff x="4416775" y="3222575"/>
            <a:chExt cx="557700" cy="639775"/>
          </a:xfrm>
        </p:grpSpPr>
        <p:sp>
          <p:nvSpPr>
            <p:cNvPr id="950" name="Google Shape;11146;p67"/>
            <p:cNvSpPr/>
            <p:nvPr/>
          </p:nvSpPr>
          <p:spPr>
            <a:xfrm>
              <a:off x="4429050" y="3667800"/>
              <a:ext cx="19400" cy="23325"/>
            </a:xfrm>
            <a:custGeom>
              <a:avLst/>
              <a:gdLst/>
              <a:ahLst/>
              <a:cxnLst/>
              <a:rect l="l" t="t" r="r" b="b"/>
              <a:pathLst>
                <a:path w="776" h="933" extrusionOk="0">
                  <a:moveTo>
                    <a:pt x="660" y="1"/>
                  </a:moveTo>
                  <a:lnTo>
                    <a:pt x="0" y="919"/>
                  </a:lnTo>
                  <a:cubicBezTo>
                    <a:pt x="43" y="928"/>
                    <a:pt x="87" y="933"/>
                    <a:pt x="131" y="933"/>
                  </a:cubicBezTo>
                  <a:cubicBezTo>
                    <a:pt x="325" y="933"/>
                    <a:pt x="518" y="842"/>
                    <a:pt x="634" y="673"/>
                  </a:cubicBezTo>
                  <a:cubicBezTo>
                    <a:pt x="776" y="479"/>
                    <a:pt x="776" y="208"/>
                    <a:pt x="6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11147;p67"/>
            <p:cNvSpPr/>
            <p:nvPr/>
          </p:nvSpPr>
          <p:spPr>
            <a:xfrm>
              <a:off x="4466525" y="3614825"/>
              <a:ext cx="19725" cy="23625"/>
            </a:xfrm>
            <a:custGeom>
              <a:avLst/>
              <a:gdLst/>
              <a:ahLst/>
              <a:cxnLst/>
              <a:rect l="l" t="t" r="r" b="b"/>
              <a:pathLst>
                <a:path w="789" h="945" extrusionOk="0">
                  <a:moveTo>
                    <a:pt x="660" y="0"/>
                  </a:moveTo>
                  <a:lnTo>
                    <a:pt x="1" y="931"/>
                  </a:lnTo>
                  <a:cubicBezTo>
                    <a:pt x="43" y="940"/>
                    <a:pt x="86" y="944"/>
                    <a:pt x="127" y="944"/>
                  </a:cubicBezTo>
                  <a:cubicBezTo>
                    <a:pt x="328" y="944"/>
                    <a:pt x="516" y="846"/>
                    <a:pt x="634" y="685"/>
                  </a:cubicBezTo>
                  <a:cubicBezTo>
                    <a:pt x="776" y="479"/>
                    <a:pt x="789" y="207"/>
                    <a:pt x="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11148;p67"/>
            <p:cNvSpPr/>
            <p:nvPr/>
          </p:nvSpPr>
          <p:spPr>
            <a:xfrm>
              <a:off x="4504325" y="3561825"/>
              <a:ext cx="19750" cy="23650"/>
            </a:xfrm>
            <a:custGeom>
              <a:avLst/>
              <a:gdLst/>
              <a:ahLst/>
              <a:cxnLst/>
              <a:rect l="l" t="t" r="r" b="b"/>
              <a:pathLst>
                <a:path w="790" h="946" extrusionOk="0">
                  <a:moveTo>
                    <a:pt x="660" y="1"/>
                  </a:moveTo>
                  <a:lnTo>
                    <a:pt x="1" y="931"/>
                  </a:lnTo>
                  <a:cubicBezTo>
                    <a:pt x="46" y="941"/>
                    <a:pt x="92" y="946"/>
                    <a:pt x="136" y="946"/>
                  </a:cubicBezTo>
                  <a:cubicBezTo>
                    <a:pt x="334" y="946"/>
                    <a:pt x="518" y="854"/>
                    <a:pt x="634" y="686"/>
                  </a:cubicBezTo>
                  <a:cubicBezTo>
                    <a:pt x="776" y="479"/>
                    <a:pt x="789" y="221"/>
                    <a:pt x="6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11149;p67"/>
            <p:cNvSpPr/>
            <p:nvPr/>
          </p:nvSpPr>
          <p:spPr>
            <a:xfrm>
              <a:off x="4542125" y="3509175"/>
              <a:ext cx="19750" cy="23325"/>
            </a:xfrm>
            <a:custGeom>
              <a:avLst/>
              <a:gdLst/>
              <a:ahLst/>
              <a:cxnLst/>
              <a:rect l="l" t="t" r="r" b="b"/>
              <a:pathLst>
                <a:path w="790" h="933" extrusionOk="0">
                  <a:moveTo>
                    <a:pt x="660" y="0"/>
                  </a:moveTo>
                  <a:lnTo>
                    <a:pt x="1" y="918"/>
                  </a:lnTo>
                  <a:cubicBezTo>
                    <a:pt x="44" y="927"/>
                    <a:pt x="88" y="932"/>
                    <a:pt x="132" y="932"/>
                  </a:cubicBezTo>
                  <a:cubicBezTo>
                    <a:pt x="325" y="932"/>
                    <a:pt x="518" y="841"/>
                    <a:pt x="634" y="672"/>
                  </a:cubicBezTo>
                  <a:cubicBezTo>
                    <a:pt x="776" y="478"/>
                    <a:pt x="789" y="207"/>
                    <a:pt x="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11150;p67"/>
            <p:cNvSpPr/>
            <p:nvPr/>
          </p:nvSpPr>
          <p:spPr>
            <a:xfrm>
              <a:off x="4579625" y="3456175"/>
              <a:ext cx="19725" cy="23325"/>
            </a:xfrm>
            <a:custGeom>
              <a:avLst/>
              <a:gdLst/>
              <a:ahLst/>
              <a:cxnLst/>
              <a:rect l="l" t="t" r="r" b="b"/>
              <a:pathLst>
                <a:path w="789" h="933" extrusionOk="0">
                  <a:moveTo>
                    <a:pt x="659" y="1"/>
                  </a:moveTo>
                  <a:lnTo>
                    <a:pt x="0" y="918"/>
                  </a:lnTo>
                  <a:cubicBezTo>
                    <a:pt x="46" y="928"/>
                    <a:pt x="92" y="933"/>
                    <a:pt x="137" y="933"/>
                  </a:cubicBezTo>
                  <a:cubicBezTo>
                    <a:pt x="334" y="933"/>
                    <a:pt x="518" y="843"/>
                    <a:pt x="633" y="686"/>
                  </a:cubicBezTo>
                  <a:cubicBezTo>
                    <a:pt x="775" y="479"/>
                    <a:pt x="788" y="207"/>
                    <a:pt x="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11151;p67"/>
            <p:cNvSpPr/>
            <p:nvPr/>
          </p:nvSpPr>
          <p:spPr>
            <a:xfrm>
              <a:off x="4617425" y="3403200"/>
              <a:ext cx="19725" cy="23325"/>
            </a:xfrm>
            <a:custGeom>
              <a:avLst/>
              <a:gdLst/>
              <a:ahLst/>
              <a:cxnLst/>
              <a:rect l="l" t="t" r="r" b="b"/>
              <a:pathLst>
                <a:path w="789" h="933" extrusionOk="0">
                  <a:moveTo>
                    <a:pt x="659" y="0"/>
                  </a:moveTo>
                  <a:lnTo>
                    <a:pt x="0" y="918"/>
                  </a:lnTo>
                  <a:cubicBezTo>
                    <a:pt x="46" y="927"/>
                    <a:pt x="92" y="932"/>
                    <a:pt x="137" y="932"/>
                  </a:cubicBezTo>
                  <a:cubicBezTo>
                    <a:pt x="334" y="932"/>
                    <a:pt x="518" y="843"/>
                    <a:pt x="633" y="685"/>
                  </a:cubicBezTo>
                  <a:cubicBezTo>
                    <a:pt x="776" y="478"/>
                    <a:pt x="788" y="207"/>
                    <a:pt x="6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11152;p67"/>
            <p:cNvSpPr/>
            <p:nvPr/>
          </p:nvSpPr>
          <p:spPr>
            <a:xfrm>
              <a:off x="4655225" y="3350200"/>
              <a:ext cx="19725" cy="23650"/>
            </a:xfrm>
            <a:custGeom>
              <a:avLst/>
              <a:gdLst/>
              <a:ahLst/>
              <a:cxnLst/>
              <a:rect l="l" t="t" r="r" b="b"/>
              <a:pathLst>
                <a:path w="789" h="946" extrusionOk="0">
                  <a:moveTo>
                    <a:pt x="659" y="1"/>
                  </a:moveTo>
                  <a:lnTo>
                    <a:pt x="0" y="931"/>
                  </a:lnTo>
                  <a:cubicBezTo>
                    <a:pt x="43" y="941"/>
                    <a:pt x="87" y="945"/>
                    <a:pt x="131" y="945"/>
                  </a:cubicBezTo>
                  <a:cubicBezTo>
                    <a:pt x="324" y="945"/>
                    <a:pt x="518" y="854"/>
                    <a:pt x="634" y="686"/>
                  </a:cubicBezTo>
                  <a:cubicBezTo>
                    <a:pt x="776" y="479"/>
                    <a:pt x="789" y="220"/>
                    <a:pt x="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11153;p67"/>
            <p:cNvSpPr/>
            <p:nvPr/>
          </p:nvSpPr>
          <p:spPr>
            <a:xfrm>
              <a:off x="4692700" y="3297550"/>
              <a:ext cx="19725" cy="23300"/>
            </a:xfrm>
            <a:custGeom>
              <a:avLst/>
              <a:gdLst/>
              <a:ahLst/>
              <a:cxnLst/>
              <a:rect l="l" t="t" r="r" b="b"/>
              <a:pathLst>
                <a:path w="789" h="932" extrusionOk="0">
                  <a:moveTo>
                    <a:pt x="660" y="0"/>
                  </a:moveTo>
                  <a:lnTo>
                    <a:pt x="0" y="918"/>
                  </a:lnTo>
                  <a:cubicBezTo>
                    <a:pt x="46" y="927"/>
                    <a:pt x="91" y="932"/>
                    <a:pt x="136" y="932"/>
                  </a:cubicBezTo>
                  <a:cubicBezTo>
                    <a:pt x="334" y="932"/>
                    <a:pt x="520" y="841"/>
                    <a:pt x="647" y="672"/>
                  </a:cubicBezTo>
                  <a:cubicBezTo>
                    <a:pt x="789" y="478"/>
                    <a:pt x="789" y="207"/>
                    <a:pt x="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11154;p67"/>
            <p:cNvSpPr/>
            <p:nvPr/>
          </p:nvSpPr>
          <p:spPr>
            <a:xfrm>
              <a:off x="4730500" y="3244550"/>
              <a:ext cx="19725" cy="23625"/>
            </a:xfrm>
            <a:custGeom>
              <a:avLst/>
              <a:gdLst/>
              <a:ahLst/>
              <a:cxnLst/>
              <a:rect l="l" t="t" r="r" b="b"/>
              <a:pathLst>
                <a:path w="789" h="945" extrusionOk="0">
                  <a:moveTo>
                    <a:pt x="660" y="0"/>
                  </a:moveTo>
                  <a:lnTo>
                    <a:pt x="1" y="931"/>
                  </a:lnTo>
                  <a:cubicBezTo>
                    <a:pt x="43" y="940"/>
                    <a:pt x="85" y="944"/>
                    <a:pt x="127" y="944"/>
                  </a:cubicBezTo>
                  <a:cubicBezTo>
                    <a:pt x="328" y="944"/>
                    <a:pt x="516" y="846"/>
                    <a:pt x="634" y="685"/>
                  </a:cubicBezTo>
                  <a:cubicBezTo>
                    <a:pt x="776" y="479"/>
                    <a:pt x="789" y="207"/>
                    <a:pt x="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11155;p67"/>
            <p:cNvSpPr/>
            <p:nvPr/>
          </p:nvSpPr>
          <p:spPr>
            <a:xfrm>
              <a:off x="4433500" y="3713150"/>
              <a:ext cx="34350" cy="31000"/>
            </a:xfrm>
            <a:custGeom>
              <a:avLst/>
              <a:gdLst/>
              <a:ahLst/>
              <a:cxnLst/>
              <a:rect l="l" t="t" r="r" b="b"/>
              <a:pathLst>
                <a:path w="1374" h="1240" extrusionOk="0">
                  <a:moveTo>
                    <a:pt x="682" y="0"/>
                  </a:moveTo>
                  <a:cubicBezTo>
                    <a:pt x="325" y="0"/>
                    <a:pt x="0" y="313"/>
                    <a:pt x="68" y="720"/>
                  </a:cubicBezTo>
                  <a:cubicBezTo>
                    <a:pt x="123" y="1048"/>
                    <a:pt x="399" y="1239"/>
                    <a:pt x="681" y="1239"/>
                  </a:cubicBezTo>
                  <a:cubicBezTo>
                    <a:pt x="865" y="1239"/>
                    <a:pt x="1052" y="1157"/>
                    <a:pt x="1179" y="979"/>
                  </a:cubicBezTo>
                  <a:cubicBezTo>
                    <a:pt x="1373" y="694"/>
                    <a:pt x="1309" y="319"/>
                    <a:pt x="1037" y="113"/>
                  </a:cubicBezTo>
                  <a:cubicBezTo>
                    <a:pt x="924" y="35"/>
                    <a:pt x="801" y="0"/>
                    <a:pt x="6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11156;p67"/>
            <p:cNvSpPr/>
            <p:nvPr/>
          </p:nvSpPr>
          <p:spPr>
            <a:xfrm>
              <a:off x="4467825" y="3660150"/>
              <a:ext cx="40525" cy="31075"/>
            </a:xfrm>
            <a:custGeom>
              <a:avLst/>
              <a:gdLst/>
              <a:ahLst/>
              <a:cxnLst/>
              <a:rect l="l" t="t" r="r" b="b"/>
              <a:pathLst>
                <a:path w="1621" h="1243" extrusionOk="0">
                  <a:moveTo>
                    <a:pt x="817" y="1"/>
                  </a:moveTo>
                  <a:cubicBezTo>
                    <a:pt x="783" y="1"/>
                    <a:pt x="747" y="4"/>
                    <a:pt x="711" y="10"/>
                  </a:cubicBezTo>
                  <a:cubicBezTo>
                    <a:pt x="168" y="100"/>
                    <a:pt x="0" y="811"/>
                    <a:pt x="453" y="1121"/>
                  </a:cubicBezTo>
                  <a:cubicBezTo>
                    <a:pt x="560" y="1203"/>
                    <a:pt x="686" y="1242"/>
                    <a:pt x="811" y="1242"/>
                  </a:cubicBezTo>
                  <a:cubicBezTo>
                    <a:pt x="1003" y="1242"/>
                    <a:pt x="1194" y="1151"/>
                    <a:pt x="1319" y="979"/>
                  </a:cubicBezTo>
                  <a:cubicBezTo>
                    <a:pt x="1620" y="569"/>
                    <a:pt x="1302" y="1"/>
                    <a:pt x="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11157;p67"/>
            <p:cNvSpPr/>
            <p:nvPr/>
          </p:nvSpPr>
          <p:spPr>
            <a:xfrm>
              <a:off x="4508200" y="3607325"/>
              <a:ext cx="34600" cy="31000"/>
            </a:xfrm>
            <a:custGeom>
              <a:avLst/>
              <a:gdLst/>
              <a:ahLst/>
              <a:cxnLst/>
              <a:rect l="l" t="t" r="r" b="b"/>
              <a:pathLst>
                <a:path w="1384" h="1240" extrusionOk="0">
                  <a:moveTo>
                    <a:pt x="696" y="1"/>
                  </a:moveTo>
                  <a:cubicBezTo>
                    <a:pt x="514" y="1"/>
                    <a:pt x="330" y="83"/>
                    <a:pt x="208" y="262"/>
                  </a:cubicBezTo>
                  <a:cubicBezTo>
                    <a:pt x="1" y="546"/>
                    <a:pt x="65" y="921"/>
                    <a:pt x="350" y="1128"/>
                  </a:cubicBezTo>
                  <a:cubicBezTo>
                    <a:pt x="460" y="1205"/>
                    <a:pt x="581" y="1240"/>
                    <a:pt x="699" y="1240"/>
                  </a:cubicBezTo>
                  <a:cubicBezTo>
                    <a:pt x="1054" y="1240"/>
                    <a:pt x="1384" y="927"/>
                    <a:pt x="1306" y="520"/>
                  </a:cubicBezTo>
                  <a:cubicBezTo>
                    <a:pt x="1251" y="192"/>
                    <a:pt x="975" y="1"/>
                    <a:pt x="6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11158;p67"/>
            <p:cNvSpPr/>
            <p:nvPr/>
          </p:nvSpPr>
          <p:spPr>
            <a:xfrm>
              <a:off x="4546000" y="3554475"/>
              <a:ext cx="34350" cy="31000"/>
            </a:xfrm>
            <a:custGeom>
              <a:avLst/>
              <a:gdLst/>
              <a:ahLst/>
              <a:cxnLst/>
              <a:rect l="l" t="t" r="r" b="b"/>
              <a:pathLst>
                <a:path w="1374" h="1240" extrusionOk="0">
                  <a:moveTo>
                    <a:pt x="695" y="1"/>
                  </a:moveTo>
                  <a:cubicBezTo>
                    <a:pt x="510" y="1"/>
                    <a:pt x="323" y="82"/>
                    <a:pt x="195" y="256"/>
                  </a:cubicBezTo>
                  <a:cubicBezTo>
                    <a:pt x="1" y="540"/>
                    <a:pt x="66" y="928"/>
                    <a:pt x="337" y="1122"/>
                  </a:cubicBezTo>
                  <a:cubicBezTo>
                    <a:pt x="451" y="1203"/>
                    <a:pt x="575" y="1240"/>
                    <a:pt x="695" y="1240"/>
                  </a:cubicBezTo>
                  <a:cubicBezTo>
                    <a:pt x="1051" y="1240"/>
                    <a:pt x="1374" y="921"/>
                    <a:pt x="1306" y="515"/>
                  </a:cubicBezTo>
                  <a:cubicBezTo>
                    <a:pt x="1252" y="187"/>
                    <a:pt x="976" y="1"/>
                    <a:pt x="6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11159;p67"/>
            <p:cNvSpPr/>
            <p:nvPr/>
          </p:nvSpPr>
          <p:spPr>
            <a:xfrm>
              <a:off x="4583825" y="3501575"/>
              <a:ext cx="34325" cy="30925"/>
            </a:xfrm>
            <a:custGeom>
              <a:avLst/>
              <a:gdLst/>
              <a:ahLst/>
              <a:cxnLst/>
              <a:rect l="l" t="t" r="r" b="b"/>
              <a:pathLst>
                <a:path w="1373" h="1237" extrusionOk="0">
                  <a:moveTo>
                    <a:pt x="701" y="0"/>
                  </a:moveTo>
                  <a:cubicBezTo>
                    <a:pt x="514" y="0"/>
                    <a:pt x="324" y="84"/>
                    <a:pt x="194" y="265"/>
                  </a:cubicBezTo>
                  <a:cubicBezTo>
                    <a:pt x="0" y="537"/>
                    <a:pt x="65" y="925"/>
                    <a:pt x="336" y="1118"/>
                  </a:cubicBezTo>
                  <a:cubicBezTo>
                    <a:pt x="450" y="1200"/>
                    <a:pt x="574" y="1236"/>
                    <a:pt x="694" y="1236"/>
                  </a:cubicBezTo>
                  <a:cubicBezTo>
                    <a:pt x="1050" y="1236"/>
                    <a:pt x="1373" y="917"/>
                    <a:pt x="1305" y="511"/>
                  </a:cubicBezTo>
                  <a:cubicBezTo>
                    <a:pt x="1251" y="186"/>
                    <a:pt x="979" y="0"/>
                    <a:pt x="7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11160;p67"/>
            <p:cNvSpPr/>
            <p:nvPr/>
          </p:nvSpPr>
          <p:spPr>
            <a:xfrm>
              <a:off x="4621300" y="3448700"/>
              <a:ext cx="34600" cy="31000"/>
            </a:xfrm>
            <a:custGeom>
              <a:avLst/>
              <a:gdLst/>
              <a:ahLst/>
              <a:cxnLst/>
              <a:rect l="l" t="t" r="r" b="b"/>
              <a:pathLst>
                <a:path w="1384" h="1240" extrusionOk="0">
                  <a:moveTo>
                    <a:pt x="695" y="0"/>
                  </a:moveTo>
                  <a:cubicBezTo>
                    <a:pt x="513" y="0"/>
                    <a:pt x="330" y="82"/>
                    <a:pt x="207" y="261"/>
                  </a:cubicBezTo>
                  <a:cubicBezTo>
                    <a:pt x="0" y="532"/>
                    <a:pt x="65" y="920"/>
                    <a:pt x="349" y="1127"/>
                  </a:cubicBezTo>
                  <a:cubicBezTo>
                    <a:pt x="459" y="1204"/>
                    <a:pt x="580" y="1239"/>
                    <a:pt x="699" y="1239"/>
                  </a:cubicBezTo>
                  <a:cubicBezTo>
                    <a:pt x="1054" y="1239"/>
                    <a:pt x="1383" y="927"/>
                    <a:pt x="1306" y="519"/>
                  </a:cubicBezTo>
                  <a:cubicBezTo>
                    <a:pt x="1251" y="191"/>
                    <a:pt x="974" y="0"/>
                    <a:pt x="6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11161;p67"/>
            <p:cNvSpPr/>
            <p:nvPr/>
          </p:nvSpPr>
          <p:spPr>
            <a:xfrm>
              <a:off x="4659100" y="3395850"/>
              <a:ext cx="34350" cy="30850"/>
            </a:xfrm>
            <a:custGeom>
              <a:avLst/>
              <a:gdLst/>
              <a:ahLst/>
              <a:cxnLst/>
              <a:rect l="l" t="t" r="r" b="b"/>
              <a:pathLst>
                <a:path w="1374" h="1234" extrusionOk="0">
                  <a:moveTo>
                    <a:pt x="695" y="0"/>
                  </a:moveTo>
                  <a:cubicBezTo>
                    <a:pt x="510" y="0"/>
                    <a:pt x="322" y="81"/>
                    <a:pt x="194" y="255"/>
                  </a:cubicBezTo>
                  <a:cubicBezTo>
                    <a:pt x="0" y="540"/>
                    <a:pt x="65" y="915"/>
                    <a:pt x="336" y="1121"/>
                  </a:cubicBezTo>
                  <a:cubicBezTo>
                    <a:pt x="449" y="1199"/>
                    <a:pt x="572" y="1234"/>
                    <a:pt x="691" y="1234"/>
                  </a:cubicBezTo>
                  <a:cubicBezTo>
                    <a:pt x="1049" y="1234"/>
                    <a:pt x="1373" y="921"/>
                    <a:pt x="1306" y="514"/>
                  </a:cubicBezTo>
                  <a:cubicBezTo>
                    <a:pt x="1251" y="187"/>
                    <a:pt x="976" y="0"/>
                    <a:pt x="6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11162;p67"/>
            <p:cNvSpPr/>
            <p:nvPr/>
          </p:nvSpPr>
          <p:spPr>
            <a:xfrm>
              <a:off x="4696900" y="3342850"/>
              <a:ext cx="34350" cy="31000"/>
            </a:xfrm>
            <a:custGeom>
              <a:avLst/>
              <a:gdLst/>
              <a:ahLst/>
              <a:cxnLst/>
              <a:rect l="l" t="t" r="r" b="b"/>
              <a:pathLst>
                <a:path w="1374" h="1240" extrusionOk="0">
                  <a:moveTo>
                    <a:pt x="695" y="1"/>
                  </a:moveTo>
                  <a:cubicBezTo>
                    <a:pt x="510" y="1"/>
                    <a:pt x="323" y="81"/>
                    <a:pt x="194" y="256"/>
                  </a:cubicBezTo>
                  <a:cubicBezTo>
                    <a:pt x="0" y="540"/>
                    <a:pt x="65" y="928"/>
                    <a:pt x="336" y="1122"/>
                  </a:cubicBezTo>
                  <a:cubicBezTo>
                    <a:pt x="451" y="1203"/>
                    <a:pt x="574" y="1240"/>
                    <a:pt x="694" y="1240"/>
                  </a:cubicBezTo>
                  <a:cubicBezTo>
                    <a:pt x="1051" y="1240"/>
                    <a:pt x="1373" y="920"/>
                    <a:pt x="1306" y="514"/>
                  </a:cubicBezTo>
                  <a:cubicBezTo>
                    <a:pt x="1251" y="187"/>
                    <a:pt x="976" y="1"/>
                    <a:pt x="6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11163;p67"/>
            <p:cNvSpPr/>
            <p:nvPr/>
          </p:nvSpPr>
          <p:spPr>
            <a:xfrm>
              <a:off x="4734375" y="3290025"/>
              <a:ext cx="34675" cy="30825"/>
            </a:xfrm>
            <a:custGeom>
              <a:avLst/>
              <a:gdLst/>
              <a:ahLst/>
              <a:cxnLst/>
              <a:rect l="l" t="t" r="r" b="b"/>
              <a:pathLst>
                <a:path w="1387" h="1233" extrusionOk="0">
                  <a:moveTo>
                    <a:pt x="703" y="1"/>
                  </a:moveTo>
                  <a:cubicBezTo>
                    <a:pt x="517" y="1"/>
                    <a:pt x="331" y="82"/>
                    <a:pt x="207" y="262"/>
                  </a:cubicBezTo>
                  <a:cubicBezTo>
                    <a:pt x="1" y="534"/>
                    <a:pt x="65" y="921"/>
                    <a:pt x="350" y="1115"/>
                  </a:cubicBezTo>
                  <a:cubicBezTo>
                    <a:pt x="464" y="1197"/>
                    <a:pt x="588" y="1233"/>
                    <a:pt x="708" y="1233"/>
                  </a:cubicBezTo>
                  <a:cubicBezTo>
                    <a:pt x="1064" y="1233"/>
                    <a:pt x="1387" y="914"/>
                    <a:pt x="1319" y="508"/>
                  </a:cubicBezTo>
                  <a:cubicBezTo>
                    <a:pt x="1264" y="189"/>
                    <a:pt x="985" y="1"/>
                    <a:pt x="7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11164;p67"/>
            <p:cNvSpPr/>
            <p:nvPr/>
          </p:nvSpPr>
          <p:spPr>
            <a:xfrm>
              <a:off x="4772175" y="3237050"/>
              <a:ext cx="34350" cy="31000"/>
            </a:xfrm>
            <a:custGeom>
              <a:avLst/>
              <a:gdLst/>
              <a:ahLst/>
              <a:cxnLst/>
              <a:rect l="l" t="t" r="r" b="b"/>
              <a:pathLst>
                <a:path w="1374" h="1240" extrusionOk="0">
                  <a:moveTo>
                    <a:pt x="693" y="1"/>
                  </a:moveTo>
                  <a:cubicBezTo>
                    <a:pt x="509" y="1"/>
                    <a:pt x="322" y="83"/>
                    <a:pt x="195" y="262"/>
                  </a:cubicBezTo>
                  <a:cubicBezTo>
                    <a:pt x="1" y="546"/>
                    <a:pt x="65" y="921"/>
                    <a:pt x="350" y="1128"/>
                  </a:cubicBezTo>
                  <a:cubicBezTo>
                    <a:pt x="460" y="1205"/>
                    <a:pt x="580" y="1240"/>
                    <a:pt x="697" y="1240"/>
                  </a:cubicBezTo>
                  <a:cubicBezTo>
                    <a:pt x="1049" y="1240"/>
                    <a:pt x="1374" y="927"/>
                    <a:pt x="1306" y="520"/>
                  </a:cubicBezTo>
                  <a:cubicBezTo>
                    <a:pt x="1251" y="192"/>
                    <a:pt x="975" y="1"/>
                    <a:pt x="6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11165;p67"/>
            <p:cNvSpPr/>
            <p:nvPr/>
          </p:nvSpPr>
          <p:spPr>
            <a:xfrm>
              <a:off x="4467500" y="3766025"/>
              <a:ext cx="17800" cy="19750"/>
            </a:xfrm>
            <a:custGeom>
              <a:avLst/>
              <a:gdLst/>
              <a:ahLst/>
              <a:cxnLst/>
              <a:rect l="l" t="t" r="r" b="b"/>
              <a:pathLst>
                <a:path w="712" h="790" extrusionOk="0">
                  <a:moveTo>
                    <a:pt x="0" y="1"/>
                  </a:moveTo>
                  <a:cubicBezTo>
                    <a:pt x="233" y="246"/>
                    <a:pt x="453" y="505"/>
                    <a:pt x="634" y="789"/>
                  </a:cubicBezTo>
                  <a:cubicBezTo>
                    <a:pt x="711" y="531"/>
                    <a:pt x="608" y="272"/>
                    <a:pt x="401" y="117"/>
                  </a:cubicBezTo>
                  <a:cubicBezTo>
                    <a:pt x="285" y="40"/>
                    <a:pt x="143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11166;p67"/>
            <p:cNvSpPr/>
            <p:nvPr/>
          </p:nvSpPr>
          <p:spPr>
            <a:xfrm>
              <a:off x="4486225" y="3713150"/>
              <a:ext cx="40200" cy="30825"/>
            </a:xfrm>
            <a:custGeom>
              <a:avLst/>
              <a:gdLst/>
              <a:ahLst/>
              <a:cxnLst/>
              <a:rect l="l" t="t" r="r" b="b"/>
              <a:pathLst>
                <a:path w="1608" h="1233" extrusionOk="0">
                  <a:moveTo>
                    <a:pt x="807" y="0"/>
                  </a:moveTo>
                  <a:cubicBezTo>
                    <a:pt x="772" y="0"/>
                    <a:pt x="736" y="3"/>
                    <a:pt x="699" y="9"/>
                  </a:cubicBezTo>
                  <a:cubicBezTo>
                    <a:pt x="156" y="100"/>
                    <a:pt x="1" y="798"/>
                    <a:pt x="440" y="1121"/>
                  </a:cubicBezTo>
                  <a:cubicBezTo>
                    <a:pt x="551" y="1196"/>
                    <a:pt x="678" y="1233"/>
                    <a:pt x="803" y="1233"/>
                  </a:cubicBezTo>
                  <a:cubicBezTo>
                    <a:pt x="998" y="1233"/>
                    <a:pt x="1188" y="1144"/>
                    <a:pt x="1306" y="979"/>
                  </a:cubicBezTo>
                  <a:cubicBezTo>
                    <a:pt x="1608" y="557"/>
                    <a:pt x="1291" y="0"/>
                    <a:pt x="8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11167;p67"/>
            <p:cNvSpPr/>
            <p:nvPr/>
          </p:nvSpPr>
          <p:spPr>
            <a:xfrm>
              <a:off x="4523950" y="3660175"/>
              <a:ext cx="40175" cy="30825"/>
            </a:xfrm>
            <a:custGeom>
              <a:avLst/>
              <a:gdLst/>
              <a:ahLst/>
              <a:cxnLst/>
              <a:rect l="l" t="t" r="r" b="b"/>
              <a:pathLst>
                <a:path w="1607" h="1233" extrusionOk="0">
                  <a:moveTo>
                    <a:pt x="802" y="0"/>
                  </a:moveTo>
                  <a:cubicBezTo>
                    <a:pt x="610" y="0"/>
                    <a:pt x="420" y="89"/>
                    <a:pt x="301" y="254"/>
                  </a:cubicBezTo>
                  <a:cubicBezTo>
                    <a:pt x="0" y="676"/>
                    <a:pt x="306" y="1233"/>
                    <a:pt x="788" y="1233"/>
                  </a:cubicBezTo>
                  <a:cubicBezTo>
                    <a:pt x="823" y="1233"/>
                    <a:pt x="859" y="1230"/>
                    <a:pt x="896" y="1224"/>
                  </a:cubicBezTo>
                  <a:cubicBezTo>
                    <a:pt x="1439" y="1133"/>
                    <a:pt x="1607" y="435"/>
                    <a:pt x="1154" y="112"/>
                  </a:cubicBezTo>
                  <a:cubicBezTo>
                    <a:pt x="1048" y="36"/>
                    <a:pt x="925" y="0"/>
                    <a:pt x="8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11168;p67"/>
            <p:cNvSpPr/>
            <p:nvPr/>
          </p:nvSpPr>
          <p:spPr>
            <a:xfrm>
              <a:off x="4561725" y="3607525"/>
              <a:ext cx="40200" cy="30800"/>
            </a:xfrm>
            <a:custGeom>
              <a:avLst/>
              <a:gdLst/>
              <a:ahLst/>
              <a:cxnLst/>
              <a:rect l="l" t="t" r="r" b="b"/>
              <a:pathLst>
                <a:path w="1608" h="1232" extrusionOk="0">
                  <a:moveTo>
                    <a:pt x="806" y="0"/>
                  </a:moveTo>
                  <a:cubicBezTo>
                    <a:pt x="612" y="0"/>
                    <a:pt x="416" y="92"/>
                    <a:pt x="290" y="267"/>
                  </a:cubicBezTo>
                  <a:cubicBezTo>
                    <a:pt x="0" y="676"/>
                    <a:pt x="307" y="1232"/>
                    <a:pt x="789" y="1232"/>
                  </a:cubicBezTo>
                  <a:cubicBezTo>
                    <a:pt x="824" y="1232"/>
                    <a:pt x="860" y="1229"/>
                    <a:pt x="897" y="1223"/>
                  </a:cubicBezTo>
                  <a:cubicBezTo>
                    <a:pt x="1440" y="1132"/>
                    <a:pt x="1608" y="435"/>
                    <a:pt x="1155" y="111"/>
                  </a:cubicBezTo>
                  <a:cubicBezTo>
                    <a:pt x="1051" y="37"/>
                    <a:pt x="928" y="0"/>
                    <a:pt x="8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11169;p67"/>
            <p:cNvSpPr/>
            <p:nvPr/>
          </p:nvSpPr>
          <p:spPr>
            <a:xfrm>
              <a:off x="4599225" y="3554575"/>
              <a:ext cx="40175" cy="30775"/>
            </a:xfrm>
            <a:custGeom>
              <a:avLst/>
              <a:gdLst/>
              <a:ahLst/>
              <a:cxnLst/>
              <a:rect l="l" t="t" r="r" b="b"/>
              <a:pathLst>
                <a:path w="1607" h="1231" extrusionOk="0">
                  <a:moveTo>
                    <a:pt x="799" y="1"/>
                  </a:moveTo>
                  <a:cubicBezTo>
                    <a:pt x="610" y="1"/>
                    <a:pt x="426" y="89"/>
                    <a:pt x="302" y="252"/>
                  </a:cubicBezTo>
                  <a:cubicBezTo>
                    <a:pt x="0" y="674"/>
                    <a:pt x="306" y="1230"/>
                    <a:pt x="789" y="1230"/>
                  </a:cubicBezTo>
                  <a:cubicBezTo>
                    <a:pt x="824" y="1230"/>
                    <a:pt x="859" y="1228"/>
                    <a:pt x="896" y="1221"/>
                  </a:cubicBezTo>
                  <a:cubicBezTo>
                    <a:pt x="1439" y="1144"/>
                    <a:pt x="1607" y="433"/>
                    <a:pt x="1168" y="123"/>
                  </a:cubicBezTo>
                  <a:cubicBezTo>
                    <a:pt x="1054" y="40"/>
                    <a:pt x="926" y="1"/>
                    <a:pt x="7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11170;p67"/>
            <p:cNvSpPr/>
            <p:nvPr/>
          </p:nvSpPr>
          <p:spPr>
            <a:xfrm>
              <a:off x="4637025" y="3501550"/>
              <a:ext cx="40200" cy="30800"/>
            </a:xfrm>
            <a:custGeom>
              <a:avLst/>
              <a:gdLst/>
              <a:ahLst/>
              <a:cxnLst/>
              <a:rect l="l" t="t" r="r" b="b"/>
              <a:pathLst>
                <a:path w="1608" h="1232" extrusionOk="0">
                  <a:moveTo>
                    <a:pt x="806" y="0"/>
                  </a:moveTo>
                  <a:cubicBezTo>
                    <a:pt x="613" y="0"/>
                    <a:pt x="421" y="92"/>
                    <a:pt x="302" y="266"/>
                  </a:cubicBezTo>
                  <a:cubicBezTo>
                    <a:pt x="1" y="676"/>
                    <a:pt x="306" y="1232"/>
                    <a:pt x="789" y="1232"/>
                  </a:cubicBezTo>
                  <a:cubicBezTo>
                    <a:pt x="824" y="1232"/>
                    <a:pt x="860" y="1229"/>
                    <a:pt x="896" y="1223"/>
                  </a:cubicBezTo>
                  <a:cubicBezTo>
                    <a:pt x="1439" y="1132"/>
                    <a:pt x="1607" y="434"/>
                    <a:pt x="1155" y="111"/>
                  </a:cubicBezTo>
                  <a:cubicBezTo>
                    <a:pt x="1050" y="37"/>
                    <a:pt x="928" y="0"/>
                    <a:pt x="8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11171;p67"/>
            <p:cNvSpPr/>
            <p:nvPr/>
          </p:nvSpPr>
          <p:spPr>
            <a:xfrm>
              <a:off x="4674825" y="3448625"/>
              <a:ext cx="40200" cy="31075"/>
            </a:xfrm>
            <a:custGeom>
              <a:avLst/>
              <a:gdLst/>
              <a:ahLst/>
              <a:cxnLst/>
              <a:rect l="l" t="t" r="r" b="b"/>
              <a:pathLst>
                <a:path w="1608" h="1243" extrusionOk="0">
                  <a:moveTo>
                    <a:pt x="797" y="1"/>
                  </a:moveTo>
                  <a:cubicBezTo>
                    <a:pt x="607" y="1"/>
                    <a:pt x="419" y="92"/>
                    <a:pt x="302" y="264"/>
                  </a:cubicBezTo>
                  <a:cubicBezTo>
                    <a:pt x="0" y="674"/>
                    <a:pt x="307" y="1242"/>
                    <a:pt x="791" y="1242"/>
                  </a:cubicBezTo>
                  <a:cubicBezTo>
                    <a:pt x="825" y="1242"/>
                    <a:pt x="860" y="1239"/>
                    <a:pt x="896" y="1233"/>
                  </a:cubicBezTo>
                  <a:cubicBezTo>
                    <a:pt x="1439" y="1143"/>
                    <a:pt x="1607" y="432"/>
                    <a:pt x="1155" y="122"/>
                  </a:cubicBezTo>
                  <a:cubicBezTo>
                    <a:pt x="1047" y="40"/>
                    <a:pt x="922" y="1"/>
                    <a:pt x="7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11172;p67"/>
            <p:cNvSpPr/>
            <p:nvPr/>
          </p:nvSpPr>
          <p:spPr>
            <a:xfrm>
              <a:off x="4712675" y="3395875"/>
              <a:ext cx="39825" cy="30575"/>
            </a:xfrm>
            <a:custGeom>
              <a:avLst/>
              <a:gdLst/>
              <a:ahLst/>
              <a:cxnLst/>
              <a:rect l="l" t="t" r="r" b="b"/>
              <a:pathLst>
                <a:path w="1593" h="1223" extrusionOk="0">
                  <a:moveTo>
                    <a:pt x="794" y="0"/>
                  </a:moveTo>
                  <a:cubicBezTo>
                    <a:pt x="602" y="0"/>
                    <a:pt x="413" y="89"/>
                    <a:pt x="287" y="254"/>
                  </a:cubicBezTo>
                  <a:cubicBezTo>
                    <a:pt x="1" y="672"/>
                    <a:pt x="298" y="1222"/>
                    <a:pt x="773" y="1222"/>
                  </a:cubicBezTo>
                  <a:cubicBezTo>
                    <a:pt x="813" y="1222"/>
                    <a:pt x="853" y="1219"/>
                    <a:pt x="894" y="1211"/>
                  </a:cubicBezTo>
                  <a:cubicBezTo>
                    <a:pt x="1437" y="1120"/>
                    <a:pt x="1592" y="422"/>
                    <a:pt x="1153" y="112"/>
                  </a:cubicBezTo>
                  <a:cubicBezTo>
                    <a:pt x="1042" y="37"/>
                    <a:pt x="917" y="0"/>
                    <a:pt x="7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11173;p67"/>
            <p:cNvSpPr/>
            <p:nvPr/>
          </p:nvSpPr>
          <p:spPr>
            <a:xfrm>
              <a:off x="4750100" y="3342875"/>
              <a:ext cx="40200" cy="30850"/>
            </a:xfrm>
            <a:custGeom>
              <a:avLst/>
              <a:gdLst/>
              <a:ahLst/>
              <a:cxnLst/>
              <a:rect l="l" t="t" r="r" b="b"/>
              <a:pathLst>
                <a:path w="1608" h="1234" extrusionOk="0">
                  <a:moveTo>
                    <a:pt x="803" y="1"/>
                  </a:moveTo>
                  <a:cubicBezTo>
                    <a:pt x="611" y="1"/>
                    <a:pt x="420" y="89"/>
                    <a:pt x="302" y="255"/>
                  </a:cubicBezTo>
                  <a:cubicBezTo>
                    <a:pt x="1" y="677"/>
                    <a:pt x="306" y="1233"/>
                    <a:pt x="789" y="1233"/>
                  </a:cubicBezTo>
                  <a:cubicBezTo>
                    <a:pt x="824" y="1233"/>
                    <a:pt x="860" y="1230"/>
                    <a:pt x="897" y="1224"/>
                  </a:cubicBezTo>
                  <a:cubicBezTo>
                    <a:pt x="1439" y="1134"/>
                    <a:pt x="1607" y="436"/>
                    <a:pt x="1155" y="113"/>
                  </a:cubicBezTo>
                  <a:cubicBezTo>
                    <a:pt x="1049" y="37"/>
                    <a:pt x="926" y="1"/>
                    <a:pt x="8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11174;p67"/>
            <p:cNvSpPr/>
            <p:nvPr/>
          </p:nvSpPr>
          <p:spPr>
            <a:xfrm>
              <a:off x="4787925" y="3289900"/>
              <a:ext cx="40175" cy="30825"/>
            </a:xfrm>
            <a:custGeom>
              <a:avLst/>
              <a:gdLst/>
              <a:ahLst/>
              <a:cxnLst/>
              <a:rect l="l" t="t" r="r" b="b"/>
              <a:pathLst>
                <a:path w="1607" h="1233" extrusionOk="0">
                  <a:moveTo>
                    <a:pt x="806" y="1"/>
                  </a:moveTo>
                  <a:cubicBezTo>
                    <a:pt x="612" y="1"/>
                    <a:pt x="420" y="93"/>
                    <a:pt x="301" y="267"/>
                  </a:cubicBezTo>
                  <a:cubicBezTo>
                    <a:pt x="0" y="677"/>
                    <a:pt x="305" y="1233"/>
                    <a:pt x="788" y="1233"/>
                  </a:cubicBezTo>
                  <a:cubicBezTo>
                    <a:pt x="823" y="1233"/>
                    <a:pt x="859" y="1230"/>
                    <a:pt x="896" y="1224"/>
                  </a:cubicBezTo>
                  <a:cubicBezTo>
                    <a:pt x="1439" y="1133"/>
                    <a:pt x="1607" y="435"/>
                    <a:pt x="1154" y="112"/>
                  </a:cubicBezTo>
                  <a:cubicBezTo>
                    <a:pt x="1049" y="37"/>
                    <a:pt x="927" y="1"/>
                    <a:pt x="806" y="1"/>
                  </a:cubicBezTo>
                  <a:close/>
                </a:path>
              </a:pathLst>
            </a:custGeom>
            <a:solidFill>
              <a:srgbClr val="FC6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11175;p67"/>
            <p:cNvSpPr/>
            <p:nvPr/>
          </p:nvSpPr>
          <p:spPr>
            <a:xfrm>
              <a:off x="4826775" y="3239375"/>
              <a:ext cx="35375" cy="28575"/>
            </a:xfrm>
            <a:custGeom>
              <a:avLst/>
              <a:gdLst/>
              <a:ahLst/>
              <a:cxnLst/>
              <a:rect l="l" t="t" r="r" b="b"/>
              <a:pathLst>
                <a:path w="1415" h="1143" extrusionOk="0">
                  <a:moveTo>
                    <a:pt x="440" y="1"/>
                  </a:moveTo>
                  <a:cubicBezTo>
                    <a:pt x="363" y="39"/>
                    <a:pt x="298" y="91"/>
                    <a:pt x="246" y="169"/>
                  </a:cubicBezTo>
                  <a:cubicBezTo>
                    <a:pt x="1" y="518"/>
                    <a:pt x="182" y="1022"/>
                    <a:pt x="608" y="1125"/>
                  </a:cubicBezTo>
                  <a:cubicBezTo>
                    <a:pt x="658" y="1137"/>
                    <a:pt x="708" y="1143"/>
                    <a:pt x="756" y="1143"/>
                  </a:cubicBezTo>
                  <a:cubicBezTo>
                    <a:pt x="1119" y="1143"/>
                    <a:pt x="1415" y="817"/>
                    <a:pt x="1358" y="440"/>
                  </a:cubicBezTo>
                  <a:cubicBezTo>
                    <a:pt x="1216" y="388"/>
                    <a:pt x="1087" y="324"/>
                    <a:pt x="957" y="246"/>
                  </a:cubicBezTo>
                  <a:cubicBezTo>
                    <a:pt x="789" y="143"/>
                    <a:pt x="608" y="65"/>
                    <a:pt x="4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11176;p67"/>
            <p:cNvSpPr/>
            <p:nvPr/>
          </p:nvSpPr>
          <p:spPr>
            <a:xfrm>
              <a:off x="4504325" y="3765800"/>
              <a:ext cx="40200" cy="31150"/>
            </a:xfrm>
            <a:custGeom>
              <a:avLst/>
              <a:gdLst/>
              <a:ahLst/>
              <a:cxnLst/>
              <a:rect l="l" t="t" r="r" b="b"/>
              <a:pathLst>
                <a:path w="1608" h="1246" extrusionOk="0">
                  <a:moveTo>
                    <a:pt x="805" y="1"/>
                  </a:moveTo>
                  <a:cubicBezTo>
                    <a:pt x="770" y="1"/>
                    <a:pt x="735" y="4"/>
                    <a:pt x="699" y="10"/>
                  </a:cubicBezTo>
                  <a:cubicBezTo>
                    <a:pt x="156" y="113"/>
                    <a:pt x="1" y="811"/>
                    <a:pt x="453" y="1134"/>
                  </a:cubicBezTo>
                  <a:cubicBezTo>
                    <a:pt x="558" y="1209"/>
                    <a:pt x="680" y="1245"/>
                    <a:pt x="802" y="1245"/>
                  </a:cubicBezTo>
                  <a:cubicBezTo>
                    <a:pt x="995" y="1245"/>
                    <a:pt x="1187" y="1154"/>
                    <a:pt x="1306" y="979"/>
                  </a:cubicBezTo>
                  <a:cubicBezTo>
                    <a:pt x="1608" y="569"/>
                    <a:pt x="1290" y="1"/>
                    <a:pt x="8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11177;p67"/>
            <p:cNvSpPr/>
            <p:nvPr/>
          </p:nvSpPr>
          <p:spPr>
            <a:xfrm>
              <a:off x="4542125" y="3713150"/>
              <a:ext cx="40200" cy="30825"/>
            </a:xfrm>
            <a:custGeom>
              <a:avLst/>
              <a:gdLst/>
              <a:ahLst/>
              <a:cxnLst/>
              <a:rect l="l" t="t" r="r" b="b"/>
              <a:pathLst>
                <a:path w="1608" h="1233" extrusionOk="0">
                  <a:moveTo>
                    <a:pt x="807" y="0"/>
                  </a:moveTo>
                  <a:cubicBezTo>
                    <a:pt x="771" y="0"/>
                    <a:pt x="735" y="3"/>
                    <a:pt x="699" y="9"/>
                  </a:cubicBezTo>
                  <a:cubicBezTo>
                    <a:pt x="156" y="100"/>
                    <a:pt x="1" y="798"/>
                    <a:pt x="440" y="1121"/>
                  </a:cubicBezTo>
                  <a:cubicBezTo>
                    <a:pt x="551" y="1196"/>
                    <a:pt x="678" y="1233"/>
                    <a:pt x="803" y="1233"/>
                  </a:cubicBezTo>
                  <a:cubicBezTo>
                    <a:pt x="998" y="1233"/>
                    <a:pt x="1188" y="1144"/>
                    <a:pt x="1306" y="979"/>
                  </a:cubicBezTo>
                  <a:cubicBezTo>
                    <a:pt x="1607" y="557"/>
                    <a:pt x="1291" y="0"/>
                    <a:pt x="8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11178;p67"/>
            <p:cNvSpPr/>
            <p:nvPr/>
          </p:nvSpPr>
          <p:spPr>
            <a:xfrm>
              <a:off x="4579625" y="3660150"/>
              <a:ext cx="40200" cy="30850"/>
            </a:xfrm>
            <a:custGeom>
              <a:avLst/>
              <a:gdLst/>
              <a:ahLst/>
              <a:cxnLst/>
              <a:rect l="l" t="t" r="r" b="b"/>
              <a:pathLst>
                <a:path w="1608" h="1234" extrusionOk="0">
                  <a:moveTo>
                    <a:pt x="818" y="1"/>
                  </a:moveTo>
                  <a:cubicBezTo>
                    <a:pt x="783" y="1"/>
                    <a:pt x="748" y="4"/>
                    <a:pt x="711" y="10"/>
                  </a:cubicBezTo>
                  <a:cubicBezTo>
                    <a:pt x="168" y="100"/>
                    <a:pt x="0" y="798"/>
                    <a:pt x="452" y="1121"/>
                  </a:cubicBezTo>
                  <a:cubicBezTo>
                    <a:pt x="558" y="1197"/>
                    <a:pt x="682" y="1233"/>
                    <a:pt x="806" y="1233"/>
                  </a:cubicBezTo>
                  <a:cubicBezTo>
                    <a:pt x="999" y="1233"/>
                    <a:pt x="1192" y="1144"/>
                    <a:pt x="1318" y="979"/>
                  </a:cubicBezTo>
                  <a:cubicBezTo>
                    <a:pt x="1607" y="557"/>
                    <a:pt x="1301" y="1"/>
                    <a:pt x="8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11179;p67"/>
            <p:cNvSpPr/>
            <p:nvPr/>
          </p:nvSpPr>
          <p:spPr>
            <a:xfrm>
              <a:off x="4617425" y="3607175"/>
              <a:ext cx="40175" cy="31050"/>
            </a:xfrm>
            <a:custGeom>
              <a:avLst/>
              <a:gdLst/>
              <a:ahLst/>
              <a:cxnLst/>
              <a:rect l="l" t="t" r="r" b="b"/>
              <a:pathLst>
                <a:path w="1607" h="1242" extrusionOk="0">
                  <a:moveTo>
                    <a:pt x="816" y="0"/>
                  </a:moveTo>
                  <a:cubicBezTo>
                    <a:pt x="782" y="0"/>
                    <a:pt x="747" y="3"/>
                    <a:pt x="711" y="9"/>
                  </a:cubicBezTo>
                  <a:cubicBezTo>
                    <a:pt x="168" y="100"/>
                    <a:pt x="0" y="810"/>
                    <a:pt x="452" y="1121"/>
                  </a:cubicBezTo>
                  <a:cubicBezTo>
                    <a:pt x="560" y="1202"/>
                    <a:pt x="686" y="1242"/>
                    <a:pt x="810" y="1242"/>
                  </a:cubicBezTo>
                  <a:cubicBezTo>
                    <a:pt x="1000" y="1242"/>
                    <a:pt x="1188" y="1150"/>
                    <a:pt x="1305" y="978"/>
                  </a:cubicBezTo>
                  <a:cubicBezTo>
                    <a:pt x="1607" y="557"/>
                    <a:pt x="1290" y="0"/>
                    <a:pt x="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11180;p67"/>
            <p:cNvSpPr/>
            <p:nvPr/>
          </p:nvSpPr>
          <p:spPr>
            <a:xfrm>
              <a:off x="4655225" y="3554450"/>
              <a:ext cx="40125" cy="30875"/>
            </a:xfrm>
            <a:custGeom>
              <a:avLst/>
              <a:gdLst/>
              <a:ahLst/>
              <a:cxnLst/>
              <a:rect l="l" t="t" r="r" b="b"/>
              <a:pathLst>
                <a:path w="1605" h="1235" extrusionOk="0">
                  <a:moveTo>
                    <a:pt x="817" y="0"/>
                  </a:moveTo>
                  <a:cubicBezTo>
                    <a:pt x="779" y="0"/>
                    <a:pt x="739" y="4"/>
                    <a:pt x="698" y="12"/>
                  </a:cubicBezTo>
                  <a:cubicBezTo>
                    <a:pt x="155" y="102"/>
                    <a:pt x="0" y="800"/>
                    <a:pt x="440" y="1123"/>
                  </a:cubicBezTo>
                  <a:cubicBezTo>
                    <a:pt x="549" y="1198"/>
                    <a:pt x="675" y="1234"/>
                    <a:pt x="798" y="1234"/>
                  </a:cubicBezTo>
                  <a:cubicBezTo>
                    <a:pt x="995" y="1234"/>
                    <a:pt x="1187" y="1142"/>
                    <a:pt x="1306" y="968"/>
                  </a:cubicBezTo>
                  <a:cubicBezTo>
                    <a:pt x="1604" y="561"/>
                    <a:pt x="1295" y="0"/>
                    <a:pt x="8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11181;p67"/>
            <p:cNvSpPr/>
            <p:nvPr/>
          </p:nvSpPr>
          <p:spPr>
            <a:xfrm>
              <a:off x="4692700" y="3501500"/>
              <a:ext cx="40200" cy="30850"/>
            </a:xfrm>
            <a:custGeom>
              <a:avLst/>
              <a:gdLst/>
              <a:ahLst/>
              <a:cxnLst/>
              <a:rect l="l" t="t" r="r" b="b"/>
              <a:pathLst>
                <a:path w="1608" h="1234" extrusionOk="0">
                  <a:moveTo>
                    <a:pt x="819" y="1"/>
                  </a:moveTo>
                  <a:cubicBezTo>
                    <a:pt x="784" y="1"/>
                    <a:pt x="748" y="4"/>
                    <a:pt x="711" y="10"/>
                  </a:cubicBezTo>
                  <a:cubicBezTo>
                    <a:pt x="168" y="100"/>
                    <a:pt x="0" y="798"/>
                    <a:pt x="453" y="1121"/>
                  </a:cubicBezTo>
                  <a:cubicBezTo>
                    <a:pt x="559" y="1197"/>
                    <a:pt x="682" y="1233"/>
                    <a:pt x="806" y="1233"/>
                  </a:cubicBezTo>
                  <a:cubicBezTo>
                    <a:pt x="999" y="1233"/>
                    <a:pt x="1193" y="1145"/>
                    <a:pt x="1319" y="979"/>
                  </a:cubicBezTo>
                  <a:cubicBezTo>
                    <a:pt x="1608" y="558"/>
                    <a:pt x="1302" y="1"/>
                    <a:pt x="8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11182;p67"/>
            <p:cNvSpPr/>
            <p:nvPr/>
          </p:nvSpPr>
          <p:spPr>
            <a:xfrm>
              <a:off x="4730500" y="3448525"/>
              <a:ext cx="40200" cy="30825"/>
            </a:xfrm>
            <a:custGeom>
              <a:avLst/>
              <a:gdLst/>
              <a:ahLst/>
              <a:cxnLst/>
              <a:rect l="l" t="t" r="r" b="b"/>
              <a:pathLst>
                <a:path w="1608" h="1233" extrusionOk="0">
                  <a:moveTo>
                    <a:pt x="806" y="0"/>
                  </a:moveTo>
                  <a:cubicBezTo>
                    <a:pt x="771" y="0"/>
                    <a:pt x="735" y="3"/>
                    <a:pt x="698" y="9"/>
                  </a:cubicBezTo>
                  <a:cubicBezTo>
                    <a:pt x="156" y="100"/>
                    <a:pt x="1" y="811"/>
                    <a:pt x="453" y="1121"/>
                  </a:cubicBezTo>
                  <a:cubicBezTo>
                    <a:pt x="559" y="1197"/>
                    <a:pt x="682" y="1233"/>
                    <a:pt x="805" y="1233"/>
                  </a:cubicBezTo>
                  <a:cubicBezTo>
                    <a:pt x="997" y="1233"/>
                    <a:pt x="1188" y="1144"/>
                    <a:pt x="1306" y="979"/>
                  </a:cubicBezTo>
                  <a:cubicBezTo>
                    <a:pt x="1607" y="557"/>
                    <a:pt x="1290" y="0"/>
                    <a:pt x="8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11183;p67"/>
            <p:cNvSpPr/>
            <p:nvPr/>
          </p:nvSpPr>
          <p:spPr>
            <a:xfrm>
              <a:off x="4768300" y="3395850"/>
              <a:ext cx="40200" cy="30850"/>
            </a:xfrm>
            <a:custGeom>
              <a:avLst/>
              <a:gdLst/>
              <a:ahLst/>
              <a:cxnLst/>
              <a:rect l="l" t="t" r="r" b="b"/>
              <a:pathLst>
                <a:path w="1608" h="1234" extrusionOk="0">
                  <a:moveTo>
                    <a:pt x="806" y="1"/>
                  </a:moveTo>
                  <a:cubicBezTo>
                    <a:pt x="771" y="1"/>
                    <a:pt x="735" y="4"/>
                    <a:pt x="699" y="10"/>
                  </a:cubicBezTo>
                  <a:cubicBezTo>
                    <a:pt x="156" y="100"/>
                    <a:pt x="1" y="798"/>
                    <a:pt x="440" y="1121"/>
                  </a:cubicBezTo>
                  <a:cubicBezTo>
                    <a:pt x="551" y="1197"/>
                    <a:pt x="678" y="1233"/>
                    <a:pt x="802" y="1233"/>
                  </a:cubicBezTo>
                  <a:cubicBezTo>
                    <a:pt x="997" y="1233"/>
                    <a:pt x="1188" y="1145"/>
                    <a:pt x="1306" y="979"/>
                  </a:cubicBezTo>
                  <a:cubicBezTo>
                    <a:pt x="1607" y="557"/>
                    <a:pt x="1291" y="1"/>
                    <a:pt x="8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11184;p67"/>
            <p:cNvSpPr/>
            <p:nvPr/>
          </p:nvSpPr>
          <p:spPr>
            <a:xfrm>
              <a:off x="4806000" y="3342650"/>
              <a:ext cx="40200" cy="31075"/>
            </a:xfrm>
            <a:custGeom>
              <a:avLst/>
              <a:gdLst/>
              <a:ahLst/>
              <a:cxnLst/>
              <a:rect l="l" t="t" r="r" b="b"/>
              <a:pathLst>
                <a:path w="1608" h="1243" extrusionOk="0">
                  <a:moveTo>
                    <a:pt x="797" y="1"/>
                  </a:moveTo>
                  <a:cubicBezTo>
                    <a:pt x="607" y="1"/>
                    <a:pt x="419" y="92"/>
                    <a:pt x="302" y="264"/>
                  </a:cubicBezTo>
                  <a:cubicBezTo>
                    <a:pt x="1" y="686"/>
                    <a:pt x="317" y="1242"/>
                    <a:pt x="802" y="1242"/>
                  </a:cubicBezTo>
                  <a:cubicBezTo>
                    <a:pt x="837" y="1242"/>
                    <a:pt x="873" y="1239"/>
                    <a:pt x="909" y="1233"/>
                  </a:cubicBezTo>
                  <a:cubicBezTo>
                    <a:pt x="1452" y="1143"/>
                    <a:pt x="1607" y="445"/>
                    <a:pt x="1155" y="122"/>
                  </a:cubicBezTo>
                  <a:cubicBezTo>
                    <a:pt x="1048" y="40"/>
                    <a:pt x="922" y="1"/>
                    <a:pt x="7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11185;p67"/>
            <p:cNvSpPr/>
            <p:nvPr/>
          </p:nvSpPr>
          <p:spPr>
            <a:xfrm>
              <a:off x="4846175" y="3289875"/>
              <a:ext cx="34675" cy="30975"/>
            </a:xfrm>
            <a:custGeom>
              <a:avLst/>
              <a:gdLst/>
              <a:ahLst/>
              <a:cxnLst/>
              <a:rect l="l" t="t" r="r" b="b"/>
              <a:pathLst>
                <a:path w="1387" h="1239" extrusionOk="0">
                  <a:moveTo>
                    <a:pt x="702" y="0"/>
                  </a:moveTo>
                  <a:cubicBezTo>
                    <a:pt x="517" y="0"/>
                    <a:pt x="330" y="81"/>
                    <a:pt x="207" y="255"/>
                  </a:cubicBezTo>
                  <a:cubicBezTo>
                    <a:pt x="0" y="540"/>
                    <a:pt x="65" y="927"/>
                    <a:pt x="349" y="1121"/>
                  </a:cubicBezTo>
                  <a:cubicBezTo>
                    <a:pt x="460" y="1203"/>
                    <a:pt x="582" y="1239"/>
                    <a:pt x="702" y="1239"/>
                  </a:cubicBezTo>
                  <a:cubicBezTo>
                    <a:pt x="1056" y="1239"/>
                    <a:pt x="1386" y="920"/>
                    <a:pt x="1319" y="514"/>
                  </a:cubicBezTo>
                  <a:cubicBezTo>
                    <a:pt x="1264" y="186"/>
                    <a:pt x="984" y="0"/>
                    <a:pt x="7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11186;p67"/>
            <p:cNvSpPr/>
            <p:nvPr/>
          </p:nvSpPr>
          <p:spPr>
            <a:xfrm>
              <a:off x="4886550" y="3256175"/>
              <a:ext cx="29750" cy="11550"/>
            </a:xfrm>
            <a:custGeom>
              <a:avLst/>
              <a:gdLst/>
              <a:ahLst/>
              <a:cxnLst/>
              <a:rect l="l" t="t" r="r" b="b"/>
              <a:pathLst>
                <a:path w="1190" h="462" extrusionOk="0">
                  <a:moveTo>
                    <a:pt x="1" y="1"/>
                  </a:moveTo>
                  <a:lnTo>
                    <a:pt x="1" y="1"/>
                  </a:lnTo>
                  <a:cubicBezTo>
                    <a:pt x="40" y="143"/>
                    <a:pt x="117" y="272"/>
                    <a:pt x="233" y="350"/>
                  </a:cubicBezTo>
                  <a:cubicBezTo>
                    <a:pt x="344" y="425"/>
                    <a:pt x="471" y="462"/>
                    <a:pt x="596" y="462"/>
                  </a:cubicBezTo>
                  <a:cubicBezTo>
                    <a:pt x="791" y="462"/>
                    <a:pt x="981" y="373"/>
                    <a:pt x="1099" y="208"/>
                  </a:cubicBezTo>
                  <a:cubicBezTo>
                    <a:pt x="1138" y="156"/>
                    <a:pt x="1164" y="91"/>
                    <a:pt x="1190" y="27"/>
                  </a:cubicBezTo>
                  <a:lnTo>
                    <a:pt x="1190" y="27"/>
                  </a:lnTo>
                  <a:cubicBezTo>
                    <a:pt x="1024" y="37"/>
                    <a:pt x="860" y="44"/>
                    <a:pt x="697" y="44"/>
                  </a:cubicBezTo>
                  <a:cubicBezTo>
                    <a:pt x="466" y="44"/>
                    <a:pt x="236" y="3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11187;p67"/>
            <p:cNvSpPr/>
            <p:nvPr/>
          </p:nvSpPr>
          <p:spPr>
            <a:xfrm>
              <a:off x="4527600" y="3818300"/>
              <a:ext cx="36700" cy="31450"/>
            </a:xfrm>
            <a:custGeom>
              <a:avLst/>
              <a:gdLst/>
              <a:ahLst/>
              <a:cxnLst/>
              <a:rect l="l" t="t" r="r" b="b"/>
              <a:pathLst>
                <a:path w="1468" h="1258" extrusionOk="0">
                  <a:moveTo>
                    <a:pt x="597" y="0"/>
                  </a:moveTo>
                  <a:cubicBezTo>
                    <a:pt x="418" y="0"/>
                    <a:pt x="237" y="84"/>
                    <a:pt x="104" y="288"/>
                  </a:cubicBezTo>
                  <a:cubicBezTo>
                    <a:pt x="52" y="340"/>
                    <a:pt x="26" y="417"/>
                    <a:pt x="0" y="482"/>
                  </a:cubicBezTo>
                  <a:cubicBezTo>
                    <a:pt x="246" y="753"/>
                    <a:pt x="427" y="1012"/>
                    <a:pt x="634" y="1257"/>
                  </a:cubicBezTo>
                  <a:cubicBezTo>
                    <a:pt x="827" y="1244"/>
                    <a:pt x="995" y="1154"/>
                    <a:pt x="1099" y="999"/>
                  </a:cubicBezTo>
                  <a:cubicBezTo>
                    <a:pt x="1468" y="519"/>
                    <a:pt x="1041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11188;p67"/>
            <p:cNvSpPr/>
            <p:nvPr/>
          </p:nvSpPr>
          <p:spPr>
            <a:xfrm>
              <a:off x="4563400" y="3765950"/>
              <a:ext cx="34325" cy="30850"/>
            </a:xfrm>
            <a:custGeom>
              <a:avLst/>
              <a:gdLst/>
              <a:ahLst/>
              <a:cxnLst/>
              <a:rect l="l" t="t" r="r" b="b"/>
              <a:pathLst>
                <a:path w="1373" h="1234" extrusionOk="0">
                  <a:moveTo>
                    <a:pt x="673" y="0"/>
                  </a:moveTo>
                  <a:cubicBezTo>
                    <a:pt x="319" y="0"/>
                    <a:pt x="0" y="311"/>
                    <a:pt x="67" y="715"/>
                  </a:cubicBezTo>
                  <a:cubicBezTo>
                    <a:pt x="122" y="1043"/>
                    <a:pt x="399" y="1234"/>
                    <a:pt x="680" y="1234"/>
                  </a:cubicBezTo>
                  <a:cubicBezTo>
                    <a:pt x="865" y="1234"/>
                    <a:pt x="1051" y="1152"/>
                    <a:pt x="1179" y="973"/>
                  </a:cubicBezTo>
                  <a:cubicBezTo>
                    <a:pt x="1373" y="702"/>
                    <a:pt x="1308" y="314"/>
                    <a:pt x="1037" y="120"/>
                  </a:cubicBezTo>
                  <a:cubicBezTo>
                    <a:pt x="921" y="37"/>
                    <a:pt x="795" y="0"/>
                    <a:pt x="6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11189;p67"/>
            <p:cNvSpPr/>
            <p:nvPr/>
          </p:nvSpPr>
          <p:spPr>
            <a:xfrm>
              <a:off x="4601175" y="3713000"/>
              <a:ext cx="34350" cy="30925"/>
            </a:xfrm>
            <a:custGeom>
              <a:avLst/>
              <a:gdLst/>
              <a:ahLst/>
              <a:cxnLst/>
              <a:rect l="l" t="t" r="r" b="b"/>
              <a:pathLst>
                <a:path w="1374" h="1237" extrusionOk="0">
                  <a:moveTo>
                    <a:pt x="680" y="1"/>
                  </a:moveTo>
                  <a:cubicBezTo>
                    <a:pt x="324" y="1"/>
                    <a:pt x="1" y="320"/>
                    <a:pt x="69" y="726"/>
                  </a:cubicBezTo>
                  <a:cubicBezTo>
                    <a:pt x="123" y="1051"/>
                    <a:pt x="394" y="1237"/>
                    <a:pt x="673" y="1237"/>
                  </a:cubicBezTo>
                  <a:cubicBezTo>
                    <a:pt x="860" y="1237"/>
                    <a:pt x="1050" y="1153"/>
                    <a:pt x="1180" y="972"/>
                  </a:cubicBezTo>
                  <a:cubicBezTo>
                    <a:pt x="1374" y="700"/>
                    <a:pt x="1309" y="312"/>
                    <a:pt x="1038" y="119"/>
                  </a:cubicBezTo>
                  <a:cubicBezTo>
                    <a:pt x="924" y="37"/>
                    <a:pt x="800" y="1"/>
                    <a:pt x="6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11190;p67"/>
            <p:cNvSpPr/>
            <p:nvPr/>
          </p:nvSpPr>
          <p:spPr>
            <a:xfrm>
              <a:off x="4638675" y="3660025"/>
              <a:ext cx="34650" cy="31000"/>
            </a:xfrm>
            <a:custGeom>
              <a:avLst/>
              <a:gdLst/>
              <a:ahLst/>
              <a:cxnLst/>
              <a:rect l="l" t="t" r="r" b="b"/>
              <a:pathLst>
                <a:path w="1386" h="1240" extrusionOk="0">
                  <a:moveTo>
                    <a:pt x="679" y="0"/>
                  </a:moveTo>
                  <a:cubicBezTo>
                    <a:pt x="323" y="0"/>
                    <a:pt x="0" y="320"/>
                    <a:pt x="68" y="725"/>
                  </a:cubicBezTo>
                  <a:cubicBezTo>
                    <a:pt x="122" y="1053"/>
                    <a:pt x="398" y="1239"/>
                    <a:pt x="679" y="1239"/>
                  </a:cubicBezTo>
                  <a:cubicBezTo>
                    <a:pt x="864" y="1239"/>
                    <a:pt x="1051" y="1158"/>
                    <a:pt x="1179" y="984"/>
                  </a:cubicBezTo>
                  <a:cubicBezTo>
                    <a:pt x="1386" y="700"/>
                    <a:pt x="1321" y="312"/>
                    <a:pt x="1037" y="118"/>
                  </a:cubicBezTo>
                  <a:cubicBezTo>
                    <a:pt x="923" y="37"/>
                    <a:pt x="799" y="0"/>
                    <a:pt x="6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11191;p67"/>
            <p:cNvSpPr/>
            <p:nvPr/>
          </p:nvSpPr>
          <p:spPr>
            <a:xfrm>
              <a:off x="4676475" y="3607025"/>
              <a:ext cx="34350" cy="31000"/>
            </a:xfrm>
            <a:custGeom>
              <a:avLst/>
              <a:gdLst/>
              <a:ahLst/>
              <a:cxnLst/>
              <a:rect l="l" t="t" r="r" b="b"/>
              <a:pathLst>
                <a:path w="1374" h="1240" extrusionOk="0">
                  <a:moveTo>
                    <a:pt x="679" y="1"/>
                  </a:moveTo>
                  <a:cubicBezTo>
                    <a:pt x="323" y="1"/>
                    <a:pt x="0" y="320"/>
                    <a:pt x="68" y="726"/>
                  </a:cubicBezTo>
                  <a:cubicBezTo>
                    <a:pt x="122" y="1053"/>
                    <a:pt x="398" y="1240"/>
                    <a:pt x="679" y="1240"/>
                  </a:cubicBezTo>
                  <a:cubicBezTo>
                    <a:pt x="864" y="1240"/>
                    <a:pt x="1051" y="1159"/>
                    <a:pt x="1179" y="984"/>
                  </a:cubicBezTo>
                  <a:cubicBezTo>
                    <a:pt x="1373" y="700"/>
                    <a:pt x="1309" y="312"/>
                    <a:pt x="1037" y="119"/>
                  </a:cubicBezTo>
                  <a:cubicBezTo>
                    <a:pt x="923" y="37"/>
                    <a:pt x="799" y="1"/>
                    <a:pt x="6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11192;p67"/>
            <p:cNvSpPr/>
            <p:nvPr/>
          </p:nvSpPr>
          <p:spPr>
            <a:xfrm>
              <a:off x="4714275" y="3554325"/>
              <a:ext cx="34350" cy="30850"/>
            </a:xfrm>
            <a:custGeom>
              <a:avLst/>
              <a:gdLst/>
              <a:ahLst/>
              <a:cxnLst/>
              <a:rect l="l" t="t" r="r" b="b"/>
              <a:pathLst>
                <a:path w="1374" h="1234" extrusionOk="0">
                  <a:moveTo>
                    <a:pt x="673" y="0"/>
                  </a:moveTo>
                  <a:cubicBezTo>
                    <a:pt x="319" y="0"/>
                    <a:pt x="1" y="311"/>
                    <a:pt x="68" y="714"/>
                  </a:cubicBezTo>
                  <a:cubicBezTo>
                    <a:pt x="123" y="1043"/>
                    <a:pt x="399" y="1234"/>
                    <a:pt x="681" y="1234"/>
                  </a:cubicBezTo>
                  <a:cubicBezTo>
                    <a:pt x="865" y="1234"/>
                    <a:pt x="1052" y="1152"/>
                    <a:pt x="1179" y="973"/>
                  </a:cubicBezTo>
                  <a:cubicBezTo>
                    <a:pt x="1373" y="701"/>
                    <a:pt x="1309" y="314"/>
                    <a:pt x="1037" y="120"/>
                  </a:cubicBezTo>
                  <a:cubicBezTo>
                    <a:pt x="921" y="37"/>
                    <a:pt x="795" y="0"/>
                    <a:pt x="6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11193;p67"/>
            <p:cNvSpPr/>
            <p:nvPr/>
          </p:nvSpPr>
          <p:spPr>
            <a:xfrm>
              <a:off x="4751750" y="3501375"/>
              <a:ext cx="34350" cy="31000"/>
            </a:xfrm>
            <a:custGeom>
              <a:avLst/>
              <a:gdLst/>
              <a:ahLst/>
              <a:cxnLst/>
              <a:rect l="l" t="t" r="r" b="b"/>
              <a:pathLst>
                <a:path w="1374" h="1240" extrusionOk="0">
                  <a:moveTo>
                    <a:pt x="679" y="1"/>
                  </a:moveTo>
                  <a:cubicBezTo>
                    <a:pt x="323" y="1"/>
                    <a:pt x="0" y="320"/>
                    <a:pt x="68" y="726"/>
                  </a:cubicBezTo>
                  <a:cubicBezTo>
                    <a:pt x="123" y="1053"/>
                    <a:pt x="398" y="1239"/>
                    <a:pt x="679" y="1239"/>
                  </a:cubicBezTo>
                  <a:cubicBezTo>
                    <a:pt x="864" y="1239"/>
                    <a:pt x="1051" y="1159"/>
                    <a:pt x="1180" y="984"/>
                  </a:cubicBezTo>
                  <a:cubicBezTo>
                    <a:pt x="1373" y="700"/>
                    <a:pt x="1309" y="312"/>
                    <a:pt x="1037" y="118"/>
                  </a:cubicBezTo>
                  <a:cubicBezTo>
                    <a:pt x="923" y="37"/>
                    <a:pt x="799" y="1"/>
                    <a:pt x="6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11194;p67"/>
            <p:cNvSpPr/>
            <p:nvPr/>
          </p:nvSpPr>
          <p:spPr>
            <a:xfrm>
              <a:off x="4789550" y="3448400"/>
              <a:ext cx="34350" cy="30975"/>
            </a:xfrm>
            <a:custGeom>
              <a:avLst/>
              <a:gdLst/>
              <a:ahLst/>
              <a:cxnLst/>
              <a:rect l="l" t="t" r="r" b="b"/>
              <a:pathLst>
                <a:path w="1374" h="1239" extrusionOk="0">
                  <a:moveTo>
                    <a:pt x="680" y="0"/>
                  </a:moveTo>
                  <a:cubicBezTo>
                    <a:pt x="323" y="0"/>
                    <a:pt x="1" y="319"/>
                    <a:pt x="68" y="725"/>
                  </a:cubicBezTo>
                  <a:cubicBezTo>
                    <a:pt x="123" y="1053"/>
                    <a:pt x="403" y="1239"/>
                    <a:pt x="685" y="1239"/>
                  </a:cubicBezTo>
                  <a:cubicBezTo>
                    <a:pt x="870" y="1239"/>
                    <a:pt x="1057" y="1158"/>
                    <a:pt x="1180" y="984"/>
                  </a:cubicBezTo>
                  <a:cubicBezTo>
                    <a:pt x="1374" y="699"/>
                    <a:pt x="1309" y="325"/>
                    <a:pt x="1038" y="118"/>
                  </a:cubicBezTo>
                  <a:cubicBezTo>
                    <a:pt x="924" y="36"/>
                    <a:pt x="800" y="0"/>
                    <a:pt x="6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11195;p67"/>
            <p:cNvSpPr/>
            <p:nvPr/>
          </p:nvSpPr>
          <p:spPr>
            <a:xfrm>
              <a:off x="4824100" y="3395575"/>
              <a:ext cx="40200" cy="30800"/>
            </a:xfrm>
            <a:custGeom>
              <a:avLst/>
              <a:gdLst/>
              <a:ahLst/>
              <a:cxnLst/>
              <a:rect l="l" t="t" r="r" b="b"/>
              <a:pathLst>
                <a:path w="1608" h="1232" extrusionOk="0">
                  <a:moveTo>
                    <a:pt x="809" y="0"/>
                  </a:moveTo>
                  <a:cubicBezTo>
                    <a:pt x="613" y="0"/>
                    <a:pt x="421" y="92"/>
                    <a:pt x="302" y="266"/>
                  </a:cubicBezTo>
                  <a:cubicBezTo>
                    <a:pt x="1" y="676"/>
                    <a:pt x="317" y="1232"/>
                    <a:pt x="801" y="1232"/>
                  </a:cubicBezTo>
                  <a:cubicBezTo>
                    <a:pt x="836" y="1232"/>
                    <a:pt x="872" y="1229"/>
                    <a:pt x="909" y="1223"/>
                  </a:cubicBezTo>
                  <a:cubicBezTo>
                    <a:pt x="1452" y="1132"/>
                    <a:pt x="1607" y="434"/>
                    <a:pt x="1168" y="111"/>
                  </a:cubicBezTo>
                  <a:cubicBezTo>
                    <a:pt x="1058" y="36"/>
                    <a:pt x="933" y="0"/>
                    <a:pt x="8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1196;p67"/>
            <p:cNvSpPr/>
            <p:nvPr/>
          </p:nvSpPr>
          <p:spPr>
            <a:xfrm>
              <a:off x="4861900" y="3342650"/>
              <a:ext cx="40200" cy="31075"/>
            </a:xfrm>
            <a:custGeom>
              <a:avLst/>
              <a:gdLst/>
              <a:ahLst/>
              <a:cxnLst/>
              <a:rect l="l" t="t" r="r" b="b"/>
              <a:pathLst>
                <a:path w="1608" h="1243" extrusionOk="0">
                  <a:moveTo>
                    <a:pt x="797" y="1"/>
                  </a:moveTo>
                  <a:cubicBezTo>
                    <a:pt x="607" y="1"/>
                    <a:pt x="419" y="92"/>
                    <a:pt x="302" y="264"/>
                  </a:cubicBezTo>
                  <a:cubicBezTo>
                    <a:pt x="1" y="686"/>
                    <a:pt x="317" y="1242"/>
                    <a:pt x="801" y="1242"/>
                  </a:cubicBezTo>
                  <a:cubicBezTo>
                    <a:pt x="837" y="1242"/>
                    <a:pt x="873" y="1239"/>
                    <a:pt x="909" y="1233"/>
                  </a:cubicBezTo>
                  <a:cubicBezTo>
                    <a:pt x="1452" y="1143"/>
                    <a:pt x="1607" y="432"/>
                    <a:pt x="1155" y="122"/>
                  </a:cubicBezTo>
                  <a:cubicBezTo>
                    <a:pt x="1047" y="40"/>
                    <a:pt x="922" y="1"/>
                    <a:pt x="7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1197;p67"/>
            <p:cNvSpPr/>
            <p:nvPr/>
          </p:nvSpPr>
          <p:spPr>
            <a:xfrm>
              <a:off x="4902075" y="3289725"/>
              <a:ext cx="34600" cy="31000"/>
            </a:xfrm>
            <a:custGeom>
              <a:avLst/>
              <a:gdLst/>
              <a:ahLst/>
              <a:cxnLst/>
              <a:rect l="l" t="t" r="r" b="b"/>
              <a:pathLst>
                <a:path w="1384" h="1240" extrusionOk="0">
                  <a:moveTo>
                    <a:pt x="695" y="1"/>
                  </a:moveTo>
                  <a:cubicBezTo>
                    <a:pt x="513" y="1"/>
                    <a:pt x="330" y="82"/>
                    <a:pt x="207" y="261"/>
                  </a:cubicBezTo>
                  <a:cubicBezTo>
                    <a:pt x="0" y="546"/>
                    <a:pt x="65" y="933"/>
                    <a:pt x="349" y="1127"/>
                  </a:cubicBezTo>
                  <a:cubicBezTo>
                    <a:pt x="459" y="1205"/>
                    <a:pt x="580" y="1240"/>
                    <a:pt x="698" y="1240"/>
                  </a:cubicBezTo>
                  <a:cubicBezTo>
                    <a:pt x="1053" y="1240"/>
                    <a:pt x="1383" y="927"/>
                    <a:pt x="1306" y="520"/>
                  </a:cubicBezTo>
                  <a:cubicBezTo>
                    <a:pt x="1251" y="192"/>
                    <a:pt x="974" y="1"/>
                    <a:pt x="6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1198;p67"/>
            <p:cNvSpPr/>
            <p:nvPr/>
          </p:nvSpPr>
          <p:spPr>
            <a:xfrm>
              <a:off x="4944075" y="3260050"/>
              <a:ext cx="17475" cy="7700"/>
            </a:xfrm>
            <a:custGeom>
              <a:avLst/>
              <a:gdLst/>
              <a:ahLst/>
              <a:cxnLst/>
              <a:rect l="l" t="t" r="r" b="b"/>
              <a:pathLst>
                <a:path w="699" h="308" extrusionOk="0">
                  <a:moveTo>
                    <a:pt x="0" y="1"/>
                  </a:moveTo>
                  <a:lnTo>
                    <a:pt x="0" y="1"/>
                  </a:lnTo>
                  <a:cubicBezTo>
                    <a:pt x="39" y="78"/>
                    <a:pt x="104" y="143"/>
                    <a:pt x="168" y="195"/>
                  </a:cubicBezTo>
                  <a:cubicBezTo>
                    <a:pt x="277" y="267"/>
                    <a:pt x="405" y="308"/>
                    <a:pt x="534" y="308"/>
                  </a:cubicBezTo>
                  <a:cubicBezTo>
                    <a:pt x="589" y="308"/>
                    <a:pt x="644" y="301"/>
                    <a:pt x="698" y="285"/>
                  </a:cubicBezTo>
                  <a:cubicBezTo>
                    <a:pt x="466" y="169"/>
                    <a:pt x="233" y="78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1199;p67"/>
            <p:cNvSpPr/>
            <p:nvPr/>
          </p:nvSpPr>
          <p:spPr>
            <a:xfrm>
              <a:off x="4416775" y="3222575"/>
              <a:ext cx="557700" cy="639775"/>
            </a:xfrm>
            <a:custGeom>
              <a:avLst/>
              <a:gdLst/>
              <a:ahLst/>
              <a:cxnLst/>
              <a:rect l="l" t="t" r="r" b="b"/>
              <a:pathLst>
                <a:path w="22308" h="25591" extrusionOk="0">
                  <a:moveTo>
                    <a:pt x="14909" y="580"/>
                  </a:moveTo>
                  <a:cubicBezTo>
                    <a:pt x="15191" y="580"/>
                    <a:pt x="15467" y="771"/>
                    <a:pt x="15522" y="1099"/>
                  </a:cubicBezTo>
                  <a:cubicBezTo>
                    <a:pt x="15590" y="1506"/>
                    <a:pt x="15265" y="1819"/>
                    <a:pt x="14908" y="1819"/>
                  </a:cubicBezTo>
                  <a:cubicBezTo>
                    <a:pt x="14789" y="1819"/>
                    <a:pt x="14666" y="1784"/>
                    <a:pt x="14553" y="1707"/>
                  </a:cubicBezTo>
                  <a:cubicBezTo>
                    <a:pt x="14281" y="1500"/>
                    <a:pt x="14217" y="1112"/>
                    <a:pt x="14411" y="841"/>
                  </a:cubicBezTo>
                  <a:cubicBezTo>
                    <a:pt x="14538" y="662"/>
                    <a:pt x="14725" y="580"/>
                    <a:pt x="14909" y="580"/>
                  </a:cubicBezTo>
                  <a:close/>
                  <a:moveTo>
                    <a:pt x="20107" y="2687"/>
                  </a:moveTo>
                  <a:cubicBezTo>
                    <a:pt x="20386" y="2687"/>
                    <a:pt x="20663" y="2878"/>
                    <a:pt x="20718" y="3206"/>
                  </a:cubicBezTo>
                  <a:cubicBezTo>
                    <a:pt x="20795" y="3613"/>
                    <a:pt x="20465" y="3926"/>
                    <a:pt x="20110" y="3926"/>
                  </a:cubicBezTo>
                  <a:cubicBezTo>
                    <a:pt x="19992" y="3926"/>
                    <a:pt x="19871" y="3891"/>
                    <a:pt x="19761" y="3813"/>
                  </a:cubicBezTo>
                  <a:cubicBezTo>
                    <a:pt x="19477" y="3606"/>
                    <a:pt x="19412" y="3232"/>
                    <a:pt x="19606" y="2947"/>
                  </a:cubicBezTo>
                  <a:lnTo>
                    <a:pt x="19619" y="2947"/>
                  </a:lnTo>
                  <a:cubicBezTo>
                    <a:pt x="19742" y="2768"/>
                    <a:pt x="19925" y="2687"/>
                    <a:pt x="20107" y="2687"/>
                  </a:cubicBezTo>
                  <a:close/>
                  <a:moveTo>
                    <a:pt x="15647" y="2693"/>
                  </a:moveTo>
                  <a:cubicBezTo>
                    <a:pt x="15771" y="2693"/>
                    <a:pt x="15894" y="2730"/>
                    <a:pt x="16000" y="2805"/>
                  </a:cubicBezTo>
                  <a:cubicBezTo>
                    <a:pt x="16440" y="3128"/>
                    <a:pt x="16285" y="3826"/>
                    <a:pt x="15742" y="3917"/>
                  </a:cubicBezTo>
                  <a:cubicBezTo>
                    <a:pt x="15705" y="3923"/>
                    <a:pt x="15669" y="3926"/>
                    <a:pt x="15634" y="3926"/>
                  </a:cubicBezTo>
                  <a:cubicBezTo>
                    <a:pt x="15151" y="3926"/>
                    <a:pt x="14845" y="3369"/>
                    <a:pt x="15134" y="2947"/>
                  </a:cubicBezTo>
                  <a:cubicBezTo>
                    <a:pt x="15260" y="2782"/>
                    <a:pt x="15454" y="2693"/>
                    <a:pt x="15647" y="2693"/>
                  </a:cubicBezTo>
                  <a:close/>
                  <a:moveTo>
                    <a:pt x="13400" y="2699"/>
                  </a:moveTo>
                  <a:cubicBezTo>
                    <a:pt x="13680" y="2699"/>
                    <a:pt x="13955" y="2887"/>
                    <a:pt x="14010" y="3206"/>
                  </a:cubicBezTo>
                  <a:cubicBezTo>
                    <a:pt x="14078" y="3612"/>
                    <a:pt x="13755" y="3931"/>
                    <a:pt x="13404" y="3931"/>
                  </a:cubicBezTo>
                  <a:cubicBezTo>
                    <a:pt x="13286" y="3931"/>
                    <a:pt x="13164" y="3895"/>
                    <a:pt x="13054" y="3813"/>
                  </a:cubicBezTo>
                  <a:cubicBezTo>
                    <a:pt x="12769" y="3619"/>
                    <a:pt x="12705" y="3232"/>
                    <a:pt x="12911" y="2960"/>
                  </a:cubicBezTo>
                  <a:lnTo>
                    <a:pt x="12898" y="2960"/>
                  </a:lnTo>
                  <a:cubicBezTo>
                    <a:pt x="13027" y="2780"/>
                    <a:pt x="13215" y="2699"/>
                    <a:pt x="13400" y="2699"/>
                  </a:cubicBezTo>
                  <a:close/>
                  <a:moveTo>
                    <a:pt x="17871" y="2692"/>
                  </a:moveTo>
                  <a:cubicBezTo>
                    <a:pt x="18152" y="2692"/>
                    <a:pt x="18427" y="2878"/>
                    <a:pt x="18482" y="3206"/>
                  </a:cubicBezTo>
                  <a:cubicBezTo>
                    <a:pt x="18549" y="3612"/>
                    <a:pt x="18227" y="3931"/>
                    <a:pt x="17870" y="3931"/>
                  </a:cubicBezTo>
                  <a:cubicBezTo>
                    <a:pt x="17750" y="3931"/>
                    <a:pt x="17626" y="3895"/>
                    <a:pt x="17512" y="3813"/>
                  </a:cubicBezTo>
                  <a:cubicBezTo>
                    <a:pt x="17241" y="3606"/>
                    <a:pt x="17176" y="3232"/>
                    <a:pt x="17383" y="2947"/>
                  </a:cubicBezTo>
                  <a:lnTo>
                    <a:pt x="17370" y="2947"/>
                  </a:lnTo>
                  <a:cubicBezTo>
                    <a:pt x="17498" y="2773"/>
                    <a:pt x="17686" y="2692"/>
                    <a:pt x="17871" y="2692"/>
                  </a:cubicBezTo>
                  <a:close/>
                  <a:moveTo>
                    <a:pt x="14136" y="4813"/>
                  </a:moveTo>
                  <a:cubicBezTo>
                    <a:pt x="14259" y="4813"/>
                    <a:pt x="14382" y="4849"/>
                    <a:pt x="14488" y="4925"/>
                  </a:cubicBezTo>
                  <a:cubicBezTo>
                    <a:pt x="14940" y="5248"/>
                    <a:pt x="14772" y="5946"/>
                    <a:pt x="14230" y="6036"/>
                  </a:cubicBezTo>
                  <a:cubicBezTo>
                    <a:pt x="14193" y="6042"/>
                    <a:pt x="14157" y="6045"/>
                    <a:pt x="14122" y="6045"/>
                  </a:cubicBezTo>
                  <a:cubicBezTo>
                    <a:pt x="13639" y="6045"/>
                    <a:pt x="13334" y="5489"/>
                    <a:pt x="13635" y="5067"/>
                  </a:cubicBezTo>
                  <a:cubicBezTo>
                    <a:pt x="13753" y="4901"/>
                    <a:pt x="13944" y="4813"/>
                    <a:pt x="14136" y="4813"/>
                  </a:cubicBezTo>
                  <a:close/>
                  <a:moveTo>
                    <a:pt x="16369" y="4804"/>
                  </a:moveTo>
                  <a:cubicBezTo>
                    <a:pt x="16496" y="4804"/>
                    <a:pt x="16624" y="4843"/>
                    <a:pt x="16737" y="4925"/>
                  </a:cubicBezTo>
                  <a:lnTo>
                    <a:pt x="16724" y="4925"/>
                  </a:lnTo>
                  <a:cubicBezTo>
                    <a:pt x="17176" y="5248"/>
                    <a:pt x="17008" y="5946"/>
                    <a:pt x="16466" y="6036"/>
                  </a:cubicBezTo>
                  <a:cubicBezTo>
                    <a:pt x="16429" y="6042"/>
                    <a:pt x="16393" y="6045"/>
                    <a:pt x="16358" y="6045"/>
                  </a:cubicBezTo>
                  <a:cubicBezTo>
                    <a:pt x="15875" y="6045"/>
                    <a:pt x="15570" y="5489"/>
                    <a:pt x="15871" y="5067"/>
                  </a:cubicBezTo>
                  <a:cubicBezTo>
                    <a:pt x="15988" y="4895"/>
                    <a:pt x="16176" y="4804"/>
                    <a:pt x="16369" y="4804"/>
                  </a:cubicBezTo>
                  <a:close/>
                  <a:moveTo>
                    <a:pt x="18601" y="4804"/>
                  </a:moveTo>
                  <a:cubicBezTo>
                    <a:pt x="18727" y="4804"/>
                    <a:pt x="18852" y="4843"/>
                    <a:pt x="18960" y="4925"/>
                  </a:cubicBezTo>
                  <a:cubicBezTo>
                    <a:pt x="19412" y="5235"/>
                    <a:pt x="19244" y="5946"/>
                    <a:pt x="18701" y="6036"/>
                  </a:cubicBezTo>
                  <a:cubicBezTo>
                    <a:pt x="18665" y="6042"/>
                    <a:pt x="18629" y="6045"/>
                    <a:pt x="18594" y="6045"/>
                  </a:cubicBezTo>
                  <a:cubicBezTo>
                    <a:pt x="18111" y="6045"/>
                    <a:pt x="17805" y="5489"/>
                    <a:pt x="18094" y="5067"/>
                  </a:cubicBezTo>
                  <a:cubicBezTo>
                    <a:pt x="18219" y="4895"/>
                    <a:pt x="18410" y="4804"/>
                    <a:pt x="18601" y="4804"/>
                  </a:cubicBezTo>
                  <a:close/>
                  <a:moveTo>
                    <a:pt x="11894" y="4812"/>
                  </a:moveTo>
                  <a:cubicBezTo>
                    <a:pt x="12176" y="4812"/>
                    <a:pt x="12456" y="4998"/>
                    <a:pt x="12511" y="5325"/>
                  </a:cubicBezTo>
                  <a:cubicBezTo>
                    <a:pt x="12578" y="5731"/>
                    <a:pt x="12248" y="6051"/>
                    <a:pt x="11894" y="6051"/>
                  </a:cubicBezTo>
                  <a:cubicBezTo>
                    <a:pt x="11775" y="6051"/>
                    <a:pt x="11652" y="6014"/>
                    <a:pt x="11541" y="5933"/>
                  </a:cubicBezTo>
                  <a:cubicBezTo>
                    <a:pt x="11257" y="5739"/>
                    <a:pt x="11193" y="5351"/>
                    <a:pt x="11399" y="5067"/>
                  </a:cubicBezTo>
                  <a:cubicBezTo>
                    <a:pt x="11522" y="4892"/>
                    <a:pt x="11709" y="4812"/>
                    <a:pt x="11894" y="4812"/>
                  </a:cubicBezTo>
                  <a:close/>
                  <a:moveTo>
                    <a:pt x="17102" y="6920"/>
                  </a:moveTo>
                  <a:cubicBezTo>
                    <a:pt x="17226" y="6920"/>
                    <a:pt x="17351" y="6956"/>
                    <a:pt x="17461" y="7031"/>
                  </a:cubicBezTo>
                  <a:lnTo>
                    <a:pt x="17448" y="7031"/>
                  </a:lnTo>
                  <a:cubicBezTo>
                    <a:pt x="17900" y="7354"/>
                    <a:pt x="17745" y="8052"/>
                    <a:pt x="17202" y="8143"/>
                  </a:cubicBezTo>
                  <a:cubicBezTo>
                    <a:pt x="17165" y="8149"/>
                    <a:pt x="17129" y="8152"/>
                    <a:pt x="17094" y="8152"/>
                  </a:cubicBezTo>
                  <a:cubicBezTo>
                    <a:pt x="16610" y="8152"/>
                    <a:pt x="16294" y="7596"/>
                    <a:pt x="16595" y="7186"/>
                  </a:cubicBezTo>
                  <a:cubicBezTo>
                    <a:pt x="16714" y="7012"/>
                    <a:pt x="16906" y="6920"/>
                    <a:pt x="17102" y="6920"/>
                  </a:cubicBezTo>
                  <a:close/>
                  <a:moveTo>
                    <a:pt x="14867" y="6932"/>
                  </a:moveTo>
                  <a:cubicBezTo>
                    <a:pt x="15352" y="6932"/>
                    <a:pt x="15668" y="7488"/>
                    <a:pt x="15367" y="7910"/>
                  </a:cubicBezTo>
                  <a:cubicBezTo>
                    <a:pt x="15251" y="8073"/>
                    <a:pt x="15065" y="8161"/>
                    <a:pt x="14873" y="8161"/>
                  </a:cubicBezTo>
                  <a:cubicBezTo>
                    <a:pt x="14745" y="8161"/>
                    <a:pt x="14615" y="8122"/>
                    <a:pt x="14501" y="8039"/>
                  </a:cubicBezTo>
                  <a:lnTo>
                    <a:pt x="14501" y="8052"/>
                  </a:lnTo>
                  <a:cubicBezTo>
                    <a:pt x="14062" y="7729"/>
                    <a:pt x="14217" y="7031"/>
                    <a:pt x="14760" y="6941"/>
                  </a:cubicBezTo>
                  <a:cubicBezTo>
                    <a:pt x="14796" y="6935"/>
                    <a:pt x="14832" y="6932"/>
                    <a:pt x="14867" y="6932"/>
                  </a:cubicBezTo>
                  <a:close/>
                  <a:moveTo>
                    <a:pt x="10388" y="6931"/>
                  </a:moveTo>
                  <a:cubicBezTo>
                    <a:pt x="10669" y="6931"/>
                    <a:pt x="10944" y="7118"/>
                    <a:pt x="10999" y="7445"/>
                  </a:cubicBezTo>
                  <a:cubicBezTo>
                    <a:pt x="11066" y="7852"/>
                    <a:pt x="10742" y="8165"/>
                    <a:pt x="10384" y="8165"/>
                  </a:cubicBezTo>
                  <a:cubicBezTo>
                    <a:pt x="10265" y="8165"/>
                    <a:pt x="10142" y="8130"/>
                    <a:pt x="10029" y="8052"/>
                  </a:cubicBezTo>
                  <a:cubicBezTo>
                    <a:pt x="9758" y="7846"/>
                    <a:pt x="9693" y="7458"/>
                    <a:pt x="9887" y="7186"/>
                  </a:cubicBezTo>
                  <a:cubicBezTo>
                    <a:pt x="10015" y="7012"/>
                    <a:pt x="10203" y="6931"/>
                    <a:pt x="10388" y="6931"/>
                  </a:cubicBezTo>
                  <a:close/>
                  <a:moveTo>
                    <a:pt x="12627" y="6932"/>
                  </a:moveTo>
                  <a:cubicBezTo>
                    <a:pt x="12751" y="6932"/>
                    <a:pt x="12878" y="6969"/>
                    <a:pt x="12989" y="7044"/>
                  </a:cubicBezTo>
                  <a:cubicBezTo>
                    <a:pt x="13428" y="7354"/>
                    <a:pt x="13273" y="8065"/>
                    <a:pt x="12730" y="8156"/>
                  </a:cubicBezTo>
                  <a:cubicBezTo>
                    <a:pt x="12694" y="8162"/>
                    <a:pt x="12658" y="8165"/>
                    <a:pt x="12623" y="8165"/>
                  </a:cubicBezTo>
                  <a:cubicBezTo>
                    <a:pt x="12138" y="8165"/>
                    <a:pt x="11822" y="7608"/>
                    <a:pt x="12123" y="7186"/>
                  </a:cubicBezTo>
                  <a:cubicBezTo>
                    <a:pt x="12241" y="7021"/>
                    <a:pt x="12432" y="6932"/>
                    <a:pt x="12627" y="6932"/>
                  </a:cubicBezTo>
                  <a:close/>
                  <a:moveTo>
                    <a:pt x="15584" y="9044"/>
                  </a:moveTo>
                  <a:cubicBezTo>
                    <a:pt x="15706" y="9044"/>
                    <a:pt x="15833" y="9081"/>
                    <a:pt x="15949" y="9164"/>
                  </a:cubicBezTo>
                  <a:cubicBezTo>
                    <a:pt x="16220" y="9358"/>
                    <a:pt x="16285" y="9732"/>
                    <a:pt x="16091" y="10017"/>
                  </a:cubicBezTo>
                  <a:cubicBezTo>
                    <a:pt x="15968" y="10196"/>
                    <a:pt x="15783" y="10278"/>
                    <a:pt x="15598" y="10278"/>
                  </a:cubicBezTo>
                  <a:cubicBezTo>
                    <a:pt x="15315" y="10278"/>
                    <a:pt x="15034" y="10086"/>
                    <a:pt x="14979" y="9758"/>
                  </a:cubicBezTo>
                  <a:cubicBezTo>
                    <a:pt x="14912" y="9355"/>
                    <a:pt x="15231" y="9044"/>
                    <a:pt x="15584" y="9044"/>
                  </a:cubicBezTo>
                  <a:close/>
                  <a:moveTo>
                    <a:pt x="8874" y="9045"/>
                  </a:moveTo>
                  <a:cubicBezTo>
                    <a:pt x="9155" y="9045"/>
                    <a:pt x="9432" y="9236"/>
                    <a:pt x="9487" y="9564"/>
                  </a:cubicBezTo>
                  <a:cubicBezTo>
                    <a:pt x="9554" y="9968"/>
                    <a:pt x="9235" y="10279"/>
                    <a:pt x="8881" y="10279"/>
                  </a:cubicBezTo>
                  <a:cubicBezTo>
                    <a:pt x="8759" y="10279"/>
                    <a:pt x="8633" y="10242"/>
                    <a:pt x="8517" y="10159"/>
                  </a:cubicBezTo>
                  <a:cubicBezTo>
                    <a:pt x="8246" y="9965"/>
                    <a:pt x="8181" y="9577"/>
                    <a:pt x="8388" y="9306"/>
                  </a:cubicBezTo>
                  <a:lnTo>
                    <a:pt x="8375" y="9306"/>
                  </a:lnTo>
                  <a:cubicBezTo>
                    <a:pt x="8503" y="9127"/>
                    <a:pt x="8689" y="9045"/>
                    <a:pt x="8874" y="9045"/>
                  </a:cubicBezTo>
                  <a:close/>
                  <a:moveTo>
                    <a:pt x="13353" y="9039"/>
                  </a:moveTo>
                  <a:cubicBezTo>
                    <a:pt x="13839" y="9039"/>
                    <a:pt x="14157" y="9607"/>
                    <a:pt x="13855" y="10017"/>
                  </a:cubicBezTo>
                  <a:cubicBezTo>
                    <a:pt x="13736" y="10191"/>
                    <a:pt x="13544" y="10283"/>
                    <a:pt x="13350" y="10283"/>
                  </a:cubicBezTo>
                  <a:cubicBezTo>
                    <a:pt x="13229" y="10283"/>
                    <a:pt x="13107" y="10247"/>
                    <a:pt x="13002" y="10172"/>
                  </a:cubicBezTo>
                  <a:cubicBezTo>
                    <a:pt x="12550" y="9849"/>
                    <a:pt x="12705" y="9151"/>
                    <a:pt x="13247" y="9047"/>
                  </a:cubicBezTo>
                  <a:cubicBezTo>
                    <a:pt x="13283" y="9041"/>
                    <a:pt x="13319" y="9039"/>
                    <a:pt x="13353" y="9039"/>
                  </a:cubicBezTo>
                  <a:close/>
                  <a:moveTo>
                    <a:pt x="11118" y="9043"/>
                  </a:moveTo>
                  <a:cubicBezTo>
                    <a:pt x="11244" y="9043"/>
                    <a:pt x="11369" y="9082"/>
                    <a:pt x="11477" y="9164"/>
                  </a:cubicBezTo>
                  <a:cubicBezTo>
                    <a:pt x="11916" y="9474"/>
                    <a:pt x="11761" y="10185"/>
                    <a:pt x="11218" y="10275"/>
                  </a:cubicBezTo>
                  <a:cubicBezTo>
                    <a:pt x="11182" y="10281"/>
                    <a:pt x="11147" y="10284"/>
                    <a:pt x="11112" y="10284"/>
                  </a:cubicBezTo>
                  <a:cubicBezTo>
                    <a:pt x="10627" y="10284"/>
                    <a:pt x="10309" y="9716"/>
                    <a:pt x="10611" y="9306"/>
                  </a:cubicBezTo>
                  <a:cubicBezTo>
                    <a:pt x="10736" y="9134"/>
                    <a:pt x="10927" y="9043"/>
                    <a:pt x="11118" y="9043"/>
                  </a:cubicBezTo>
                  <a:close/>
                  <a:moveTo>
                    <a:pt x="11843" y="11158"/>
                  </a:moveTo>
                  <a:cubicBezTo>
                    <a:pt x="12327" y="11158"/>
                    <a:pt x="12644" y="11715"/>
                    <a:pt x="12343" y="12136"/>
                  </a:cubicBezTo>
                  <a:cubicBezTo>
                    <a:pt x="12225" y="12302"/>
                    <a:pt x="12034" y="12390"/>
                    <a:pt x="11842" y="12390"/>
                  </a:cubicBezTo>
                  <a:cubicBezTo>
                    <a:pt x="11719" y="12390"/>
                    <a:pt x="11596" y="12354"/>
                    <a:pt x="11490" y="12278"/>
                  </a:cubicBezTo>
                  <a:lnTo>
                    <a:pt x="11477" y="12278"/>
                  </a:lnTo>
                  <a:cubicBezTo>
                    <a:pt x="11037" y="11955"/>
                    <a:pt x="11193" y="11257"/>
                    <a:pt x="11735" y="11167"/>
                  </a:cubicBezTo>
                  <a:cubicBezTo>
                    <a:pt x="11772" y="11161"/>
                    <a:pt x="11808" y="11158"/>
                    <a:pt x="11843" y="11158"/>
                  </a:cubicBezTo>
                  <a:close/>
                  <a:moveTo>
                    <a:pt x="14089" y="11158"/>
                  </a:moveTo>
                  <a:cubicBezTo>
                    <a:pt x="14206" y="11158"/>
                    <a:pt x="14327" y="11193"/>
                    <a:pt x="14436" y="11270"/>
                  </a:cubicBezTo>
                  <a:cubicBezTo>
                    <a:pt x="14721" y="11477"/>
                    <a:pt x="14785" y="11852"/>
                    <a:pt x="14592" y="12136"/>
                  </a:cubicBezTo>
                  <a:lnTo>
                    <a:pt x="14579" y="12136"/>
                  </a:lnTo>
                  <a:cubicBezTo>
                    <a:pt x="14455" y="12311"/>
                    <a:pt x="14271" y="12391"/>
                    <a:pt x="14088" y="12391"/>
                  </a:cubicBezTo>
                  <a:cubicBezTo>
                    <a:pt x="13810" y="12391"/>
                    <a:pt x="13535" y="12205"/>
                    <a:pt x="13480" y="11878"/>
                  </a:cubicBezTo>
                  <a:cubicBezTo>
                    <a:pt x="13412" y="11471"/>
                    <a:pt x="13737" y="11158"/>
                    <a:pt x="14089" y="11158"/>
                  </a:cubicBezTo>
                  <a:close/>
                  <a:moveTo>
                    <a:pt x="9612" y="11158"/>
                  </a:moveTo>
                  <a:cubicBezTo>
                    <a:pt x="9735" y="11158"/>
                    <a:pt x="9859" y="11195"/>
                    <a:pt x="9965" y="11270"/>
                  </a:cubicBezTo>
                  <a:cubicBezTo>
                    <a:pt x="10417" y="11593"/>
                    <a:pt x="10262" y="12291"/>
                    <a:pt x="9706" y="12395"/>
                  </a:cubicBezTo>
                  <a:cubicBezTo>
                    <a:pt x="9670" y="12401"/>
                    <a:pt x="9635" y="12404"/>
                    <a:pt x="9601" y="12404"/>
                  </a:cubicBezTo>
                  <a:cubicBezTo>
                    <a:pt x="9117" y="12404"/>
                    <a:pt x="8810" y="11835"/>
                    <a:pt x="9112" y="11413"/>
                  </a:cubicBezTo>
                  <a:cubicBezTo>
                    <a:pt x="9230" y="11247"/>
                    <a:pt x="9420" y="11158"/>
                    <a:pt x="9612" y="11158"/>
                  </a:cubicBezTo>
                  <a:close/>
                  <a:moveTo>
                    <a:pt x="7369" y="11165"/>
                  </a:moveTo>
                  <a:cubicBezTo>
                    <a:pt x="7651" y="11165"/>
                    <a:pt x="7933" y="11356"/>
                    <a:pt x="7987" y="11684"/>
                  </a:cubicBezTo>
                  <a:cubicBezTo>
                    <a:pt x="8055" y="12091"/>
                    <a:pt x="7730" y="12404"/>
                    <a:pt x="7373" y="12404"/>
                  </a:cubicBezTo>
                  <a:cubicBezTo>
                    <a:pt x="7254" y="12404"/>
                    <a:pt x="7131" y="12369"/>
                    <a:pt x="7018" y="12291"/>
                  </a:cubicBezTo>
                  <a:cubicBezTo>
                    <a:pt x="6734" y="12085"/>
                    <a:pt x="6669" y="11697"/>
                    <a:pt x="6876" y="11425"/>
                  </a:cubicBezTo>
                  <a:cubicBezTo>
                    <a:pt x="6999" y="11247"/>
                    <a:pt x="7184" y="11165"/>
                    <a:pt x="7369" y="11165"/>
                  </a:cubicBezTo>
                  <a:close/>
                  <a:moveTo>
                    <a:pt x="10340" y="13265"/>
                  </a:moveTo>
                  <a:cubicBezTo>
                    <a:pt x="10814" y="13265"/>
                    <a:pt x="11132" y="13833"/>
                    <a:pt x="10831" y="14243"/>
                  </a:cubicBezTo>
                  <a:cubicBezTo>
                    <a:pt x="10710" y="14411"/>
                    <a:pt x="10521" y="14500"/>
                    <a:pt x="10326" y="14500"/>
                  </a:cubicBezTo>
                  <a:cubicBezTo>
                    <a:pt x="10207" y="14500"/>
                    <a:pt x="10086" y="14467"/>
                    <a:pt x="9978" y="14398"/>
                  </a:cubicBezTo>
                  <a:cubicBezTo>
                    <a:pt x="9525" y="14075"/>
                    <a:pt x="9693" y="13377"/>
                    <a:pt x="10236" y="13274"/>
                  </a:cubicBezTo>
                  <a:cubicBezTo>
                    <a:pt x="10271" y="13268"/>
                    <a:pt x="10306" y="13265"/>
                    <a:pt x="10340" y="13265"/>
                  </a:cubicBezTo>
                  <a:close/>
                  <a:moveTo>
                    <a:pt x="12566" y="13270"/>
                  </a:moveTo>
                  <a:cubicBezTo>
                    <a:pt x="12687" y="13270"/>
                    <a:pt x="12812" y="13307"/>
                    <a:pt x="12924" y="13390"/>
                  </a:cubicBezTo>
                  <a:cubicBezTo>
                    <a:pt x="13209" y="13584"/>
                    <a:pt x="13273" y="13971"/>
                    <a:pt x="13079" y="14243"/>
                  </a:cubicBezTo>
                  <a:lnTo>
                    <a:pt x="13066" y="14243"/>
                  </a:lnTo>
                  <a:cubicBezTo>
                    <a:pt x="12939" y="14422"/>
                    <a:pt x="12752" y="14504"/>
                    <a:pt x="12568" y="14504"/>
                  </a:cubicBezTo>
                  <a:cubicBezTo>
                    <a:pt x="12286" y="14504"/>
                    <a:pt x="12010" y="14313"/>
                    <a:pt x="11955" y="13984"/>
                  </a:cubicBezTo>
                  <a:cubicBezTo>
                    <a:pt x="11888" y="13581"/>
                    <a:pt x="12213" y="13270"/>
                    <a:pt x="12566" y="13270"/>
                  </a:cubicBezTo>
                  <a:close/>
                  <a:moveTo>
                    <a:pt x="8098" y="13282"/>
                  </a:moveTo>
                  <a:cubicBezTo>
                    <a:pt x="8224" y="13282"/>
                    <a:pt x="8353" y="13321"/>
                    <a:pt x="8466" y="13403"/>
                  </a:cubicBezTo>
                  <a:cubicBezTo>
                    <a:pt x="8905" y="13713"/>
                    <a:pt x="8750" y="14411"/>
                    <a:pt x="8207" y="14501"/>
                  </a:cubicBezTo>
                  <a:cubicBezTo>
                    <a:pt x="8170" y="14508"/>
                    <a:pt x="8134" y="14510"/>
                    <a:pt x="8099" y="14510"/>
                  </a:cubicBezTo>
                  <a:cubicBezTo>
                    <a:pt x="7615" y="14510"/>
                    <a:pt x="7298" y="13955"/>
                    <a:pt x="7600" y="13545"/>
                  </a:cubicBezTo>
                  <a:cubicBezTo>
                    <a:pt x="7717" y="13373"/>
                    <a:pt x="7905" y="13282"/>
                    <a:pt x="8098" y="13282"/>
                  </a:cubicBezTo>
                  <a:close/>
                  <a:moveTo>
                    <a:pt x="5862" y="13284"/>
                  </a:moveTo>
                  <a:cubicBezTo>
                    <a:pt x="6144" y="13284"/>
                    <a:pt x="6421" y="13475"/>
                    <a:pt x="6475" y="13803"/>
                  </a:cubicBezTo>
                  <a:cubicBezTo>
                    <a:pt x="6543" y="14207"/>
                    <a:pt x="6224" y="14518"/>
                    <a:pt x="5870" y="14518"/>
                  </a:cubicBezTo>
                  <a:cubicBezTo>
                    <a:pt x="5748" y="14518"/>
                    <a:pt x="5622" y="14481"/>
                    <a:pt x="5506" y="14398"/>
                  </a:cubicBezTo>
                  <a:cubicBezTo>
                    <a:pt x="5222" y="14204"/>
                    <a:pt x="5157" y="13816"/>
                    <a:pt x="5364" y="13532"/>
                  </a:cubicBezTo>
                  <a:lnTo>
                    <a:pt x="5364" y="13532"/>
                  </a:lnTo>
                  <a:lnTo>
                    <a:pt x="5364" y="13545"/>
                  </a:lnTo>
                  <a:cubicBezTo>
                    <a:pt x="5492" y="13366"/>
                    <a:pt x="5678" y="13284"/>
                    <a:pt x="5862" y="13284"/>
                  </a:cubicBezTo>
                  <a:close/>
                  <a:moveTo>
                    <a:pt x="8832" y="15384"/>
                  </a:moveTo>
                  <a:cubicBezTo>
                    <a:pt x="9314" y="15384"/>
                    <a:pt x="9621" y="15941"/>
                    <a:pt x="9331" y="16362"/>
                  </a:cubicBezTo>
                  <a:cubicBezTo>
                    <a:pt x="9213" y="16528"/>
                    <a:pt x="9023" y="16617"/>
                    <a:pt x="8831" y="16617"/>
                  </a:cubicBezTo>
                  <a:cubicBezTo>
                    <a:pt x="8708" y="16617"/>
                    <a:pt x="8584" y="16580"/>
                    <a:pt x="8478" y="16505"/>
                  </a:cubicBezTo>
                  <a:lnTo>
                    <a:pt x="8466" y="16505"/>
                  </a:lnTo>
                  <a:cubicBezTo>
                    <a:pt x="8026" y="16182"/>
                    <a:pt x="8181" y="15484"/>
                    <a:pt x="8724" y="15393"/>
                  </a:cubicBezTo>
                  <a:cubicBezTo>
                    <a:pt x="8761" y="15387"/>
                    <a:pt x="8797" y="15384"/>
                    <a:pt x="8832" y="15384"/>
                  </a:cubicBezTo>
                  <a:close/>
                  <a:moveTo>
                    <a:pt x="11062" y="15379"/>
                  </a:moveTo>
                  <a:cubicBezTo>
                    <a:pt x="11180" y="15379"/>
                    <a:pt x="11301" y="15415"/>
                    <a:pt x="11412" y="15497"/>
                  </a:cubicBezTo>
                  <a:cubicBezTo>
                    <a:pt x="11697" y="15690"/>
                    <a:pt x="11761" y="16078"/>
                    <a:pt x="11567" y="16362"/>
                  </a:cubicBezTo>
                  <a:cubicBezTo>
                    <a:pt x="11439" y="16537"/>
                    <a:pt x="11252" y="16618"/>
                    <a:pt x="11067" y="16618"/>
                  </a:cubicBezTo>
                  <a:cubicBezTo>
                    <a:pt x="10786" y="16618"/>
                    <a:pt x="10510" y="16431"/>
                    <a:pt x="10456" y="16104"/>
                  </a:cubicBezTo>
                  <a:cubicBezTo>
                    <a:pt x="10388" y="15698"/>
                    <a:pt x="10711" y="15379"/>
                    <a:pt x="11062" y="15379"/>
                  </a:cubicBezTo>
                  <a:close/>
                  <a:moveTo>
                    <a:pt x="6594" y="15392"/>
                  </a:moveTo>
                  <a:cubicBezTo>
                    <a:pt x="6718" y="15392"/>
                    <a:pt x="6843" y="15429"/>
                    <a:pt x="6953" y="15509"/>
                  </a:cubicBezTo>
                  <a:cubicBezTo>
                    <a:pt x="7393" y="15833"/>
                    <a:pt x="7238" y="16530"/>
                    <a:pt x="6695" y="16621"/>
                  </a:cubicBezTo>
                  <a:cubicBezTo>
                    <a:pt x="6658" y="16627"/>
                    <a:pt x="6622" y="16630"/>
                    <a:pt x="6587" y="16630"/>
                  </a:cubicBezTo>
                  <a:cubicBezTo>
                    <a:pt x="6105" y="16630"/>
                    <a:pt x="5798" y="16073"/>
                    <a:pt x="6088" y="15652"/>
                  </a:cubicBezTo>
                  <a:cubicBezTo>
                    <a:pt x="6206" y="15485"/>
                    <a:pt x="6398" y="15392"/>
                    <a:pt x="6594" y="15392"/>
                  </a:cubicBezTo>
                  <a:close/>
                  <a:moveTo>
                    <a:pt x="4361" y="15399"/>
                  </a:moveTo>
                  <a:cubicBezTo>
                    <a:pt x="4637" y="15399"/>
                    <a:pt x="4909" y="15585"/>
                    <a:pt x="4963" y="15910"/>
                  </a:cubicBezTo>
                  <a:cubicBezTo>
                    <a:pt x="5040" y="16316"/>
                    <a:pt x="4713" y="16635"/>
                    <a:pt x="4359" y="16635"/>
                  </a:cubicBezTo>
                  <a:cubicBezTo>
                    <a:pt x="4240" y="16635"/>
                    <a:pt x="4118" y="16599"/>
                    <a:pt x="4007" y="16518"/>
                  </a:cubicBezTo>
                  <a:cubicBezTo>
                    <a:pt x="3722" y="16324"/>
                    <a:pt x="3658" y="15936"/>
                    <a:pt x="3865" y="15665"/>
                  </a:cubicBezTo>
                  <a:cubicBezTo>
                    <a:pt x="3989" y="15483"/>
                    <a:pt x="4176" y="15399"/>
                    <a:pt x="4361" y="15399"/>
                  </a:cubicBezTo>
                  <a:close/>
                  <a:moveTo>
                    <a:pt x="7320" y="17504"/>
                  </a:moveTo>
                  <a:cubicBezTo>
                    <a:pt x="7804" y="17504"/>
                    <a:pt x="8121" y="18060"/>
                    <a:pt x="7819" y="18482"/>
                  </a:cubicBezTo>
                  <a:cubicBezTo>
                    <a:pt x="7701" y="18647"/>
                    <a:pt x="7511" y="18736"/>
                    <a:pt x="7319" y="18736"/>
                  </a:cubicBezTo>
                  <a:cubicBezTo>
                    <a:pt x="7196" y="18736"/>
                    <a:pt x="7072" y="18700"/>
                    <a:pt x="6966" y="18624"/>
                  </a:cubicBezTo>
                  <a:lnTo>
                    <a:pt x="6953" y="18624"/>
                  </a:lnTo>
                  <a:cubicBezTo>
                    <a:pt x="6514" y="18301"/>
                    <a:pt x="6669" y="17603"/>
                    <a:pt x="7212" y="17513"/>
                  </a:cubicBezTo>
                  <a:cubicBezTo>
                    <a:pt x="7249" y="17507"/>
                    <a:pt x="7285" y="17504"/>
                    <a:pt x="7320" y="17504"/>
                  </a:cubicBezTo>
                  <a:close/>
                  <a:moveTo>
                    <a:pt x="9555" y="17498"/>
                  </a:moveTo>
                  <a:cubicBezTo>
                    <a:pt x="9675" y="17498"/>
                    <a:pt x="9799" y="17535"/>
                    <a:pt x="9913" y="17616"/>
                  </a:cubicBezTo>
                  <a:cubicBezTo>
                    <a:pt x="10197" y="17810"/>
                    <a:pt x="10262" y="18198"/>
                    <a:pt x="10068" y="18482"/>
                  </a:cubicBezTo>
                  <a:lnTo>
                    <a:pt x="10055" y="18482"/>
                  </a:lnTo>
                  <a:cubicBezTo>
                    <a:pt x="9927" y="18656"/>
                    <a:pt x="9740" y="18737"/>
                    <a:pt x="9555" y="18737"/>
                  </a:cubicBezTo>
                  <a:cubicBezTo>
                    <a:pt x="9274" y="18737"/>
                    <a:pt x="8998" y="18551"/>
                    <a:pt x="8944" y="18223"/>
                  </a:cubicBezTo>
                  <a:cubicBezTo>
                    <a:pt x="8876" y="17818"/>
                    <a:pt x="9199" y="17498"/>
                    <a:pt x="9555" y="17498"/>
                  </a:cubicBezTo>
                  <a:close/>
                  <a:moveTo>
                    <a:pt x="2861" y="17517"/>
                  </a:moveTo>
                  <a:cubicBezTo>
                    <a:pt x="3343" y="17517"/>
                    <a:pt x="3650" y="18073"/>
                    <a:pt x="3361" y="18495"/>
                  </a:cubicBezTo>
                  <a:cubicBezTo>
                    <a:pt x="3236" y="18658"/>
                    <a:pt x="3047" y="18746"/>
                    <a:pt x="2857" y="18746"/>
                  </a:cubicBezTo>
                  <a:cubicBezTo>
                    <a:pt x="2730" y="18746"/>
                    <a:pt x="2603" y="18707"/>
                    <a:pt x="2495" y="18624"/>
                  </a:cubicBezTo>
                  <a:lnTo>
                    <a:pt x="2495" y="18637"/>
                  </a:lnTo>
                  <a:cubicBezTo>
                    <a:pt x="2042" y="18314"/>
                    <a:pt x="2210" y="17616"/>
                    <a:pt x="2753" y="17526"/>
                  </a:cubicBezTo>
                  <a:cubicBezTo>
                    <a:pt x="2790" y="17519"/>
                    <a:pt x="2826" y="17517"/>
                    <a:pt x="2861" y="17517"/>
                  </a:cubicBezTo>
                  <a:close/>
                  <a:moveTo>
                    <a:pt x="5084" y="17508"/>
                  </a:moveTo>
                  <a:cubicBezTo>
                    <a:pt x="5208" y="17508"/>
                    <a:pt x="5334" y="17547"/>
                    <a:pt x="5441" y="17629"/>
                  </a:cubicBezTo>
                  <a:cubicBezTo>
                    <a:pt x="5894" y="17952"/>
                    <a:pt x="5726" y="18650"/>
                    <a:pt x="5183" y="18740"/>
                  </a:cubicBezTo>
                  <a:cubicBezTo>
                    <a:pt x="5146" y="18747"/>
                    <a:pt x="5110" y="18750"/>
                    <a:pt x="5075" y="18750"/>
                  </a:cubicBezTo>
                  <a:cubicBezTo>
                    <a:pt x="4593" y="18750"/>
                    <a:pt x="4287" y="18193"/>
                    <a:pt x="4588" y="17771"/>
                  </a:cubicBezTo>
                  <a:cubicBezTo>
                    <a:pt x="4705" y="17599"/>
                    <a:pt x="4893" y="17508"/>
                    <a:pt x="5084" y="17508"/>
                  </a:cubicBezTo>
                  <a:close/>
                  <a:moveTo>
                    <a:pt x="8037" y="19616"/>
                  </a:moveTo>
                  <a:cubicBezTo>
                    <a:pt x="8159" y="19616"/>
                    <a:pt x="8285" y="19653"/>
                    <a:pt x="8401" y="19736"/>
                  </a:cubicBezTo>
                  <a:cubicBezTo>
                    <a:pt x="8685" y="19929"/>
                    <a:pt x="8750" y="20317"/>
                    <a:pt x="8556" y="20589"/>
                  </a:cubicBezTo>
                  <a:lnTo>
                    <a:pt x="8543" y="20589"/>
                  </a:lnTo>
                  <a:cubicBezTo>
                    <a:pt x="8420" y="20768"/>
                    <a:pt x="8235" y="20849"/>
                    <a:pt x="8050" y="20849"/>
                  </a:cubicBezTo>
                  <a:cubicBezTo>
                    <a:pt x="7768" y="20849"/>
                    <a:pt x="7486" y="20658"/>
                    <a:pt x="7432" y="20330"/>
                  </a:cubicBezTo>
                  <a:cubicBezTo>
                    <a:pt x="7364" y="19927"/>
                    <a:pt x="7683" y="19616"/>
                    <a:pt x="8037" y="19616"/>
                  </a:cubicBezTo>
                  <a:close/>
                  <a:moveTo>
                    <a:pt x="3585" y="19623"/>
                  </a:moveTo>
                  <a:cubicBezTo>
                    <a:pt x="4069" y="19623"/>
                    <a:pt x="4386" y="20180"/>
                    <a:pt x="4084" y="20602"/>
                  </a:cubicBezTo>
                  <a:cubicBezTo>
                    <a:pt x="3958" y="20767"/>
                    <a:pt x="3770" y="20856"/>
                    <a:pt x="3577" y="20856"/>
                  </a:cubicBezTo>
                  <a:cubicBezTo>
                    <a:pt x="3454" y="20856"/>
                    <a:pt x="3329" y="20819"/>
                    <a:pt x="3218" y="20744"/>
                  </a:cubicBezTo>
                  <a:cubicBezTo>
                    <a:pt x="2779" y="20434"/>
                    <a:pt x="2934" y="19723"/>
                    <a:pt x="3477" y="19632"/>
                  </a:cubicBezTo>
                  <a:cubicBezTo>
                    <a:pt x="3514" y="19626"/>
                    <a:pt x="3550" y="19623"/>
                    <a:pt x="3585" y="19623"/>
                  </a:cubicBezTo>
                  <a:close/>
                  <a:moveTo>
                    <a:pt x="5820" y="19623"/>
                  </a:moveTo>
                  <a:cubicBezTo>
                    <a:pt x="6303" y="19623"/>
                    <a:pt x="6608" y="20180"/>
                    <a:pt x="6307" y="20602"/>
                  </a:cubicBezTo>
                  <a:cubicBezTo>
                    <a:pt x="6189" y="20767"/>
                    <a:pt x="6004" y="20856"/>
                    <a:pt x="5812" y="20856"/>
                  </a:cubicBezTo>
                  <a:cubicBezTo>
                    <a:pt x="5690" y="20856"/>
                    <a:pt x="5565" y="20819"/>
                    <a:pt x="5454" y="20744"/>
                  </a:cubicBezTo>
                  <a:cubicBezTo>
                    <a:pt x="5002" y="20421"/>
                    <a:pt x="5170" y="19723"/>
                    <a:pt x="5713" y="19632"/>
                  </a:cubicBezTo>
                  <a:cubicBezTo>
                    <a:pt x="5749" y="19626"/>
                    <a:pt x="5785" y="19623"/>
                    <a:pt x="5820" y="19623"/>
                  </a:cubicBezTo>
                  <a:close/>
                  <a:moveTo>
                    <a:pt x="1344" y="19623"/>
                  </a:moveTo>
                  <a:cubicBezTo>
                    <a:pt x="1462" y="19623"/>
                    <a:pt x="1584" y="19658"/>
                    <a:pt x="1693" y="19736"/>
                  </a:cubicBezTo>
                  <a:cubicBezTo>
                    <a:pt x="1978" y="19929"/>
                    <a:pt x="2042" y="20317"/>
                    <a:pt x="1848" y="20602"/>
                  </a:cubicBezTo>
                  <a:cubicBezTo>
                    <a:pt x="1720" y="20776"/>
                    <a:pt x="1533" y="20857"/>
                    <a:pt x="1347" y="20857"/>
                  </a:cubicBezTo>
                  <a:cubicBezTo>
                    <a:pt x="1065" y="20857"/>
                    <a:pt x="786" y="20670"/>
                    <a:pt x="724" y="20343"/>
                  </a:cubicBezTo>
                  <a:cubicBezTo>
                    <a:pt x="656" y="19936"/>
                    <a:pt x="988" y="19623"/>
                    <a:pt x="1344" y="19623"/>
                  </a:cubicBezTo>
                  <a:close/>
                  <a:moveTo>
                    <a:pt x="6532" y="21735"/>
                  </a:moveTo>
                  <a:cubicBezTo>
                    <a:pt x="6652" y="21735"/>
                    <a:pt x="6776" y="21772"/>
                    <a:pt x="6889" y="21855"/>
                  </a:cubicBezTo>
                  <a:cubicBezTo>
                    <a:pt x="7173" y="22049"/>
                    <a:pt x="7238" y="22437"/>
                    <a:pt x="7044" y="22708"/>
                  </a:cubicBezTo>
                  <a:cubicBezTo>
                    <a:pt x="6916" y="22887"/>
                    <a:pt x="6730" y="22969"/>
                    <a:pt x="6545" y="22969"/>
                  </a:cubicBezTo>
                  <a:cubicBezTo>
                    <a:pt x="6264" y="22969"/>
                    <a:pt x="5987" y="22778"/>
                    <a:pt x="5932" y="22450"/>
                  </a:cubicBezTo>
                  <a:cubicBezTo>
                    <a:pt x="5865" y="22046"/>
                    <a:pt x="6184" y="21735"/>
                    <a:pt x="6532" y="21735"/>
                  </a:cubicBezTo>
                  <a:close/>
                  <a:moveTo>
                    <a:pt x="4308" y="21743"/>
                  </a:moveTo>
                  <a:cubicBezTo>
                    <a:pt x="4793" y="21743"/>
                    <a:pt x="5109" y="22299"/>
                    <a:pt x="4808" y="22721"/>
                  </a:cubicBezTo>
                  <a:cubicBezTo>
                    <a:pt x="4690" y="22887"/>
                    <a:pt x="4500" y="22975"/>
                    <a:pt x="4307" y="22975"/>
                  </a:cubicBezTo>
                  <a:cubicBezTo>
                    <a:pt x="4185" y="22975"/>
                    <a:pt x="4061" y="22939"/>
                    <a:pt x="3955" y="22863"/>
                  </a:cubicBezTo>
                  <a:cubicBezTo>
                    <a:pt x="3503" y="22540"/>
                    <a:pt x="3658" y="21842"/>
                    <a:pt x="4201" y="21752"/>
                  </a:cubicBezTo>
                  <a:cubicBezTo>
                    <a:pt x="4237" y="21746"/>
                    <a:pt x="4273" y="21743"/>
                    <a:pt x="4308" y="21743"/>
                  </a:cubicBezTo>
                  <a:close/>
                  <a:moveTo>
                    <a:pt x="13842" y="1"/>
                  </a:moveTo>
                  <a:lnTo>
                    <a:pt x="13222" y="879"/>
                  </a:lnTo>
                  <a:cubicBezTo>
                    <a:pt x="13479" y="1300"/>
                    <a:pt x="13166" y="1815"/>
                    <a:pt x="12702" y="1815"/>
                  </a:cubicBezTo>
                  <a:cubicBezTo>
                    <a:pt x="12653" y="1815"/>
                    <a:pt x="12602" y="1810"/>
                    <a:pt x="12550" y="1797"/>
                  </a:cubicBezTo>
                  <a:lnTo>
                    <a:pt x="11709" y="2986"/>
                  </a:lnTo>
                  <a:cubicBezTo>
                    <a:pt x="11969" y="3410"/>
                    <a:pt x="11647" y="3932"/>
                    <a:pt x="11187" y="3932"/>
                  </a:cubicBezTo>
                  <a:cubicBezTo>
                    <a:pt x="11143" y="3932"/>
                    <a:pt x="11097" y="3927"/>
                    <a:pt x="11050" y="3917"/>
                  </a:cubicBezTo>
                  <a:lnTo>
                    <a:pt x="10197" y="5106"/>
                  </a:lnTo>
                  <a:cubicBezTo>
                    <a:pt x="10457" y="5530"/>
                    <a:pt x="10135" y="6051"/>
                    <a:pt x="9675" y="6051"/>
                  </a:cubicBezTo>
                  <a:cubicBezTo>
                    <a:pt x="9630" y="6051"/>
                    <a:pt x="9585" y="6046"/>
                    <a:pt x="9538" y="6036"/>
                  </a:cubicBezTo>
                  <a:lnTo>
                    <a:pt x="8685" y="7225"/>
                  </a:lnTo>
                  <a:cubicBezTo>
                    <a:pt x="8956" y="7650"/>
                    <a:pt x="8636" y="8171"/>
                    <a:pt x="8166" y="8171"/>
                  </a:cubicBezTo>
                  <a:cubicBezTo>
                    <a:pt x="8120" y="8171"/>
                    <a:pt x="8074" y="8166"/>
                    <a:pt x="8026" y="8156"/>
                  </a:cubicBezTo>
                  <a:lnTo>
                    <a:pt x="7186" y="9345"/>
                  </a:lnTo>
                  <a:cubicBezTo>
                    <a:pt x="7445" y="9768"/>
                    <a:pt x="7125" y="10278"/>
                    <a:pt x="6666" y="10278"/>
                  </a:cubicBezTo>
                  <a:cubicBezTo>
                    <a:pt x="6621" y="10278"/>
                    <a:pt x="6574" y="10273"/>
                    <a:pt x="6527" y="10262"/>
                  </a:cubicBezTo>
                  <a:lnTo>
                    <a:pt x="5674" y="11451"/>
                  </a:lnTo>
                  <a:cubicBezTo>
                    <a:pt x="5933" y="11876"/>
                    <a:pt x="5612" y="12397"/>
                    <a:pt x="5151" y="12397"/>
                  </a:cubicBezTo>
                  <a:cubicBezTo>
                    <a:pt x="5107" y="12397"/>
                    <a:pt x="5061" y="12392"/>
                    <a:pt x="5015" y="12382"/>
                  </a:cubicBezTo>
                  <a:lnTo>
                    <a:pt x="4162" y="13571"/>
                  </a:lnTo>
                  <a:cubicBezTo>
                    <a:pt x="4421" y="13995"/>
                    <a:pt x="4111" y="14516"/>
                    <a:pt x="3642" y="14516"/>
                  </a:cubicBezTo>
                  <a:cubicBezTo>
                    <a:pt x="3597" y="14516"/>
                    <a:pt x="3550" y="14512"/>
                    <a:pt x="3503" y="14501"/>
                  </a:cubicBezTo>
                  <a:lnTo>
                    <a:pt x="2663" y="15690"/>
                  </a:lnTo>
                  <a:cubicBezTo>
                    <a:pt x="2922" y="16115"/>
                    <a:pt x="2601" y="16636"/>
                    <a:pt x="2140" y="16636"/>
                  </a:cubicBezTo>
                  <a:cubicBezTo>
                    <a:pt x="2096" y="16636"/>
                    <a:pt x="2050" y="16631"/>
                    <a:pt x="2004" y="16621"/>
                  </a:cubicBezTo>
                  <a:lnTo>
                    <a:pt x="1151" y="17810"/>
                  </a:lnTo>
                  <a:cubicBezTo>
                    <a:pt x="1409" y="18234"/>
                    <a:pt x="1090" y="18743"/>
                    <a:pt x="631" y="18743"/>
                  </a:cubicBezTo>
                  <a:cubicBezTo>
                    <a:pt x="585" y="18743"/>
                    <a:pt x="539" y="18738"/>
                    <a:pt x="491" y="18728"/>
                  </a:cubicBezTo>
                  <a:lnTo>
                    <a:pt x="0" y="19425"/>
                  </a:lnTo>
                  <a:cubicBezTo>
                    <a:pt x="0" y="19425"/>
                    <a:pt x="181" y="20136"/>
                    <a:pt x="1228" y="21015"/>
                  </a:cubicBezTo>
                  <a:cubicBezTo>
                    <a:pt x="1512" y="21235"/>
                    <a:pt x="1784" y="21480"/>
                    <a:pt x="2042" y="21739"/>
                  </a:cubicBezTo>
                  <a:cubicBezTo>
                    <a:pt x="2060" y="21737"/>
                    <a:pt x="2078" y="21736"/>
                    <a:pt x="2096" y="21736"/>
                  </a:cubicBezTo>
                  <a:cubicBezTo>
                    <a:pt x="2220" y="21736"/>
                    <a:pt x="2341" y="21776"/>
                    <a:pt x="2443" y="21855"/>
                  </a:cubicBezTo>
                  <a:cubicBezTo>
                    <a:pt x="2650" y="21997"/>
                    <a:pt x="2740" y="22269"/>
                    <a:pt x="2676" y="22527"/>
                  </a:cubicBezTo>
                  <a:cubicBezTo>
                    <a:pt x="2844" y="22786"/>
                    <a:pt x="3050" y="23031"/>
                    <a:pt x="3309" y="23225"/>
                  </a:cubicBezTo>
                  <a:cubicBezTo>
                    <a:pt x="3722" y="23548"/>
                    <a:pt x="4097" y="23910"/>
                    <a:pt x="4446" y="24311"/>
                  </a:cubicBezTo>
                  <a:cubicBezTo>
                    <a:pt x="4459" y="24246"/>
                    <a:pt x="4498" y="24169"/>
                    <a:pt x="4537" y="24117"/>
                  </a:cubicBezTo>
                  <a:cubicBezTo>
                    <a:pt x="4659" y="23939"/>
                    <a:pt x="4849" y="23851"/>
                    <a:pt x="5040" y="23851"/>
                  </a:cubicBezTo>
                  <a:cubicBezTo>
                    <a:pt x="5250" y="23851"/>
                    <a:pt x="5461" y="23958"/>
                    <a:pt x="5583" y="24169"/>
                  </a:cubicBezTo>
                  <a:cubicBezTo>
                    <a:pt x="5803" y="24569"/>
                    <a:pt x="5532" y="25060"/>
                    <a:pt x="5067" y="25086"/>
                  </a:cubicBezTo>
                  <a:cubicBezTo>
                    <a:pt x="5222" y="25254"/>
                    <a:pt x="5377" y="25422"/>
                    <a:pt x="5545" y="25590"/>
                  </a:cubicBezTo>
                  <a:lnTo>
                    <a:pt x="22307" y="2068"/>
                  </a:lnTo>
                  <a:cubicBezTo>
                    <a:pt x="22307" y="2068"/>
                    <a:pt x="22100" y="1939"/>
                    <a:pt x="21790" y="1784"/>
                  </a:cubicBezTo>
                  <a:cubicBezTo>
                    <a:pt x="21736" y="1800"/>
                    <a:pt x="21681" y="1807"/>
                    <a:pt x="21626" y="1807"/>
                  </a:cubicBezTo>
                  <a:cubicBezTo>
                    <a:pt x="21497" y="1807"/>
                    <a:pt x="21369" y="1766"/>
                    <a:pt x="21260" y="1694"/>
                  </a:cubicBezTo>
                  <a:cubicBezTo>
                    <a:pt x="21196" y="1642"/>
                    <a:pt x="21131" y="1577"/>
                    <a:pt x="21092" y="1500"/>
                  </a:cubicBezTo>
                  <a:cubicBezTo>
                    <a:pt x="20824" y="1403"/>
                    <a:pt x="20555" y="1351"/>
                    <a:pt x="20279" y="1351"/>
                  </a:cubicBezTo>
                  <a:cubicBezTo>
                    <a:pt x="20223" y="1351"/>
                    <a:pt x="20167" y="1353"/>
                    <a:pt x="20110" y="1358"/>
                  </a:cubicBezTo>
                  <a:lnTo>
                    <a:pt x="19981" y="1371"/>
                  </a:lnTo>
                  <a:cubicBezTo>
                    <a:pt x="19955" y="1435"/>
                    <a:pt x="19929" y="1500"/>
                    <a:pt x="19890" y="1552"/>
                  </a:cubicBezTo>
                  <a:cubicBezTo>
                    <a:pt x="19767" y="1729"/>
                    <a:pt x="19579" y="1812"/>
                    <a:pt x="19392" y="1812"/>
                  </a:cubicBezTo>
                  <a:cubicBezTo>
                    <a:pt x="19128" y="1812"/>
                    <a:pt x="18867" y="1647"/>
                    <a:pt x="18792" y="1345"/>
                  </a:cubicBezTo>
                  <a:cubicBezTo>
                    <a:pt x="18443" y="1306"/>
                    <a:pt x="18094" y="1228"/>
                    <a:pt x="17758" y="1112"/>
                  </a:cubicBezTo>
                  <a:lnTo>
                    <a:pt x="17758" y="1112"/>
                  </a:lnTo>
                  <a:cubicBezTo>
                    <a:pt x="17820" y="1498"/>
                    <a:pt x="17504" y="1816"/>
                    <a:pt x="17149" y="1816"/>
                  </a:cubicBezTo>
                  <a:cubicBezTo>
                    <a:pt x="17064" y="1816"/>
                    <a:pt x="16977" y="1798"/>
                    <a:pt x="16892" y="1758"/>
                  </a:cubicBezTo>
                  <a:cubicBezTo>
                    <a:pt x="16440" y="1539"/>
                    <a:pt x="16414" y="918"/>
                    <a:pt x="16840" y="673"/>
                  </a:cubicBezTo>
                  <a:cubicBezTo>
                    <a:pt x="16285" y="453"/>
                    <a:pt x="15716" y="311"/>
                    <a:pt x="15134" y="246"/>
                  </a:cubicBezTo>
                  <a:cubicBezTo>
                    <a:pt x="14695" y="182"/>
                    <a:pt x="14268" y="104"/>
                    <a:pt x="138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4" name="Google Shape;11090;p67"/>
          <p:cNvGrpSpPr/>
          <p:nvPr/>
        </p:nvGrpSpPr>
        <p:grpSpPr>
          <a:xfrm rot="20476254" flipH="1">
            <a:off x="8687692" y="2978530"/>
            <a:ext cx="655488" cy="751954"/>
            <a:chOff x="4416775" y="3222575"/>
            <a:chExt cx="557700" cy="639775"/>
          </a:xfrm>
        </p:grpSpPr>
        <p:sp>
          <p:nvSpPr>
            <p:cNvPr id="895" name="Google Shape;11091;p67"/>
            <p:cNvSpPr/>
            <p:nvPr/>
          </p:nvSpPr>
          <p:spPr>
            <a:xfrm>
              <a:off x="4429050" y="3667800"/>
              <a:ext cx="19400" cy="23325"/>
            </a:xfrm>
            <a:custGeom>
              <a:avLst/>
              <a:gdLst/>
              <a:ahLst/>
              <a:cxnLst/>
              <a:rect l="l" t="t" r="r" b="b"/>
              <a:pathLst>
                <a:path w="776" h="933" extrusionOk="0">
                  <a:moveTo>
                    <a:pt x="660" y="1"/>
                  </a:moveTo>
                  <a:lnTo>
                    <a:pt x="0" y="919"/>
                  </a:lnTo>
                  <a:cubicBezTo>
                    <a:pt x="43" y="928"/>
                    <a:pt x="87" y="933"/>
                    <a:pt x="131" y="933"/>
                  </a:cubicBezTo>
                  <a:cubicBezTo>
                    <a:pt x="325" y="933"/>
                    <a:pt x="518" y="842"/>
                    <a:pt x="634" y="673"/>
                  </a:cubicBezTo>
                  <a:cubicBezTo>
                    <a:pt x="776" y="479"/>
                    <a:pt x="776" y="208"/>
                    <a:pt x="6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11092;p67"/>
            <p:cNvSpPr/>
            <p:nvPr/>
          </p:nvSpPr>
          <p:spPr>
            <a:xfrm>
              <a:off x="4466525" y="3614825"/>
              <a:ext cx="19725" cy="23625"/>
            </a:xfrm>
            <a:custGeom>
              <a:avLst/>
              <a:gdLst/>
              <a:ahLst/>
              <a:cxnLst/>
              <a:rect l="l" t="t" r="r" b="b"/>
              <a:pathLst>
                <a:path w="789" h="945" extrusionOk="0">
                  <a:moveTo>
                    <a:pt x="660" y="0"/>
                  </a:moveTo>
                  <a:lnTo>
                    <a:pt x="1" y="931"/>
                  </a:lnTo>
                  <a:cubicBezTo>
                    <a:pt x="43" y="940"/>
                    <a:pt x="86" y="944"/>
                    <a:pt x="127" y="944"/>
                  </a:cubicBezTo>
                  <a:cubicBezTo>
                    <a:pt x="328" y="944"/>
                    <a:pt x="516" y="846"/>
                    <a:pt x="634" y="685"/>
                  </a:cubicBezTo>
                  <a:cubicBezTo>
                    <a:pt x="776" y="479"/>
                    <a:pt x="789" y="207"/>
                    <a:pt x="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11093;p67"/>
            <p:cNvSpPr/>
            <p:nvPr/>
          </p:nvSpPr>
          <p:spPr>
            <a:xfrm>
              <a:off x="4504325" y="3561825"/>
              <a:ext cx="19750" cy="23650"/>
            </a:xfrm>
            <a:custGeom>
              <a:avLst/>
              <a:gdLst/>
              <a:ahLst/>
              <a:cxnLst/>
              <a:rect l="l" t="t" r="r" b="b"/>
              <a:pathLst>
                <a:path w="790" h="946" extrusionOk="0">
                  <a:moveTo>
                    <a:pt x="660" y="1"/>
                  </a:moveTo>
                  <a:lnTo>
                    <a:pt x="1" y="931"/>
                  </a:lnTo>
                  <a:cubicBezTo>
                    <a:pt x="46" y="941"/>
                    <a:pt x="92" y="946"/>
                    <a:pt x="136" y="946"/>
                  </a:cubicBezTo>
                  <a:cubicBezTo>
                    <a:pt x="334" y="946"/>
                    <a:pt x="518" y="854"/>
                    <a:pt x="634" y="686"/>
                  </a:cubicBezTo>
                  <a:cubicBezTo>
                    <a:pt x="776" y="479"/>
                    <a:pt x="789" y="221"/>
                    <a:pt x="6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11094;p67"/>
            <p:cNvSpPr/>
            <p:nvPr/>
          </p:nvSpPr>
          <p:spPr>
            <a:xfrm>
              <a:off x="4542125" y="3509175"/>
              <a:ext cx="19750" cy="23325"/>
            </a:xfrm>
            <a:custGeom>
              <a:avLst/>
              <a:gdLst/>
              <a:ahLst/>
              <a:cxnLst/>
              <a:rect l="l" t="t" r="r" b="b"/>
              <a:pathLst>
                <a:path w="790" h="933" extrusionOk="0">
                  <a:moveTo>
                    <a:pt x="660" y="0"/>
                  </a:moveTo>
                  <a:lnTo>
                    <a:pt x="1" y="918"/>
                  </a:lnTo>
                  <a:cubicBezTo>
                    <a:pt x="44" y="927"/>
                    <a:pt x="88" y="932"/>
                    <a:pt x="132" y="932"/>
                  </a:cubicBezTo>
                  <a:cubicBezTo>
                    <a:pt x="325" y="932"/>
                    <a:pt x="518" y="841"/>
                    <a:pt x="634" y="672"/>
                  </a:cubicBezTo>
                  <a:cubicBezTo>
                    <a:pt x="776" y="478"/>
                    <a:pt x="789" y="207"/>
                    <a:pt x="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11095;p67"/>
            <p:cNvSpPr/>
            <p:nvPr/>
          </p:nvSpPr>
          <p:spPr>
            <a:xfrm>
              <a:off x="4579625" y="3456175"/>
              <a:ext cx="19725" cy="23325"/>
            </a:xfrm>
            <a:custGeom>
              <a:avLst/>
              <a:gdLst/>
              <a:ahLst/>
              <a:cxnLst/>
              <a:rect l="l" t="t" r="r" b="b"/>
              <a:pathLst>
                <a:path w="789" h="933" extrusionOk="0">
                  <a:moveTo>
                    <a:pt x="659" y="1"/>
                  </a:moveTo>
                  <a:lnTo>
                    <a:pt x="0" y="918"/>
                  </a:lnTo>
                  <a:cubicBezTo>
                    <a:pt x="46" y="928"/>
                    <a:pt x="92" y="933"/>
                    <a:pt x="137" y="933"/>
                  </a:cubicBezTo>
                  <a:cubicBezTo>
                    <a:pt x="334" y="933"/>
                    <a:pt x="518" y="843"/>
                    <a:pt x="633" y="686"/>
                  </a:cubicBezTo>
                  <a:cubicBezTo>
                    <a:pt x="775" y="479"/>
                    <a:pt x="788" y="207"/>
                    <a:pt x="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11096;p67"/>
            <p:cNvSpPr/>
            <p:nvPr/>
          </p:nvSpPr>
          <p:spPr>
            <a:xfrm>
              <a:off x="4617425" y="3403200"/>
              <a:ext cx="19725" cy="23325"/>
            </a:xfrm>
            <a:custGeom>
              <a:avLst/>
              <a:gdLst/>
              <a:ahLst/>
              <a:cxnLst/>
              <a:rect l="l" t="t" r="r" b="b"/>
              <a:pathLst>
                <a:path w="789" h="933" extrusionOk="0">
                  <a:moveTo>
                    <a:pt x="659" y="0"/>
                  </a:moveTo>
                  <a:lnTo>
                    <a:pt x="0" y="918"/>
                  </a:lnTo>
                  <a:cubicBezTo>
                    <a:pt x="46" y="927"/>
                    <a:pt x="92" y="932"/>
                    <a:pt x="137" y="932"/>
                  </a:cubicBezTo>
                  <a:cubicBezTo>
                    <a:pt x="334" y="932"/>
                    <a:pt x="518" y="843"/>
                    <a:pt x="633" y="685"/>
                  </a:cubicBezTo>
                  <a:cubicBezTo>
                    <a:pt x="776" y="478"/>
                    <a:pt x="788" y="207"/>
                    <a:pt x="6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11097;p67"/>
            <p:cNvSpPr/>
            <p:nvPr/>
          </p:nvSpPr>
          <p:spPr>
            <a:xfrm>
              <a:off x="4655225" y="3350200"/>
              <a:ext cx="19725" cy="23650"/>
            </a:xfrm>
            <a:custGeom>
              <a:avLst/>
              <a:gdLst/>
              <a:ahLst/>
              <a:cxnLst/>
              <a:rect l="l" t="t" r="r" b="b"/>
              <a:pathLst>
                <a:path w="789" h="946" extrusionOk="0">
                  <a:moveTo>
                    <a:pt x="659" y="1"/>
                  </a:moveTo>
                  <a:lnTo>
                    <a:pt x="0" y="931"/>
                  </a:lnTo>
                  <a:cubicBezTo>
                    <a:pt x="43" y="941"/>
                    <a:pt x="87" y="945"/>
                    <a:pt x="131" y="945"/>
                  </a:cubicBezTo>
                  <a:cubicBezTo>
                    <a:pt x="324" y="945"/>
                    <a:pt x="518" y="854"/>
                    <a:pt x="634" y="686"/>
                  </a:cubicBezTo>
                  <a:cubicBezTo>
                    <a:pt x="776" y="479"/>
                    <a:pt x="789" y="220"/>
                    <a:pt x="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11098;p67"/>
            <p:cNvSpPr/>
            <p:nvPr/>
          </p:nvSpPr>
          <p:spPr>
            <a:xfrm>
              <a:off x="4692700" y="3297550"/>
              <a:ext cx="19725" cy="23300"/>
            </a:xfrm>
            <a:custGeom>
              <a:avLst/>
              <a:gdLst/>
              <a:ahLst/>
              <a:cxnLst/>
              <a:rect l="l" t="t" r="r" b="b"/>
              <a:pathLst>
                <a:path w="789" h="932" extrusionOk="0">
                  <a:moveTo>
                    <a:pt x="660" y="0"/>
                  </a:moveTo>
                  <a:lnTo>
                    <a:pt x="0" y="918"/>
                  </a:lnTo>
                  <a:cubicBezTo>
                    <a:pt x="46" y="927"/>
                    <a:pt x="91" y="932"/>
                    <a:pt x="136" y="932"/>
                  </a:cubicBezTo>
                  <a:cubicBezTo>
                    <a:pt x="334" y="932"/>
                    <a:pt x="520" y="841"/>
                    <a:pt x="647" y="672"/>
                  </a:cubicBezTo>
                  <a:cubicBezTo>
                    <a:pt x="789" y="478"/>
                    <a:pt x="789" y="207"/>
                    <a:pt x="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11099;p67"/>
            <p:cNvSpPr/>
            <p:nvPr/>
          </p:nvSpPr>
          <p:spPr>
            <a:xfrm>
              <a:off x="4730500" y="3244550"/>
              <a:ext cx="19725" cy="23625"/>
            </a:xfrm>
            <a:custGeom>
              <a:avLst/>
              <a:gdLst/>
              <a:ahLst/>
              <a:cxnLst/>
              <a:rect l="l" t="t" r="r" b="b"/>
              <a:pathLst>
                <a:path w="789" h="945" extrusionOk="0">
                  <a:moveTo>
                    <a:pt x="660" y="0"/>
                  </a:moveTo>
                  <a:lnTo>
                    <a:pt x="1" y="931"/>
                  </a:lnTo>
                  <a:cubicBezTo>
                    <a:pt x="43" y="940"/>
                    <a:pt x="85" y="944"/>
                    <a:pt x="127" y="944"/>
                  </a:cubicBezTo>
                  <a:cubicBezTo>
                    <a:pt x="328" y="944"/>
                    <a:pt x="516" y="846"/>
                    <a:pt x="634" y="685"/>
                  </a:cubicBezTo>
                  <a:cubicBezTo>
                    <a:pt x="776" y="479"/>
                    <a:pt x="789" y="207"/>
                    <a:pt x="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11100;p67"/>
            <p:cNvSpPr/>
            <p:nvPr/>
          </p:nvSpPr>
          <p:spPr>
            <a:xfrm>
              <a:off x="4433500" y="3713150"/>
              <a:ext cx="34350" cy="31000"/>
            </a:xfrm>
            <a:custGeom>
              <a:avLst/>
              <a:gdLst/>
              <a:ahLst/>
              <a:cxnLst/>
              <a:rect l="l" t="t" r="r" b="b"/>
              <a:pathLst>
                <a:path w="1374" h="1240" extrusionOk="0">
                  <a:moveTo>
                    <a:pt x="682" y="0"/>
                  </a:moveTo>
                  <a:cubicBezTo>
                    <a:pt x="325" y="0"/>
                    <a:pt x="0" y="313"/>
                    <a:pt x="68" y="720"/>
                  </a:cubicBezTo>
                  <a:cubicBezTo>
                    <a:pt x="123" y="1048"/>
                    <a:pt x="399" y="1239"/>
                    <a:pt x="681" y="1239"/>
                  </a:cubicBezTo>
                  <a:cubicBezTo>
                    <a:pt x="865" y="1239"/>
                    <a:pt x="1052" y="1157"/>
                    <a:pt x="1179" y="979"/>
                  </a:cubicBezTo>
                  <a:cubicBezTo>
                    <a:pt x="1373" y="694"/>
                    <a:pt x="1309" y="319"/>
                    <a:pt x="1037" y="113"/>
                  </a:cubicBezTo>
                  <a:cubicBezTo>
                    <a:pt x="924" y="35"/>
                    <a:pt x="801" y="0"/>
                    <a:pt x="6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11101;p67"/>
            <p:cNvSpPr/>
            <p:nvPr/>
          </p:nvSpPr>
          <p:spPr>
            <a:xfrm>
              <a:off x="4467825" y="3660150"/>
              <a:ext cx="40525" cy="31075"/>
            </a:xfrm>
            <a:custGeom>
              <a:avLst/>
              <a:gdLst/>
              <a:ahLst/>
              <a:cxnLst/>
              <a:rect l="l" t="t" r="r" b="b"/>
              <a:pathLst>
                <a:path w="1621" h="1243" extrusionOk="0">
                  <a:moveTo>
                    <a:pt x="817" y="1"/>
                  </a:moveTo>
                  <a:cubicBezTo>
                    <a:pt x="783" y="1"/>
                    <a:pt x="747" y="4"/>
                    <a:pt x="711" y="10"/>
                  </a:cubicBezTo>
                  <a:cubicBezTo>
                    <a:pt x="168" y="100"/>
                    <a:pt x="0" y="811"/>
                    <a:pt x="453" y="1121"/>
                  </a:cubicBezTo>
                  <a:cubicBezTo>
                    <a:pt x="560" y="1203"/>
                    <a:pt x="686" y="1242"/>
                    <a:pt x="811" y="1242"/>
                  </a:cubicBezTo>
                  <a:cubicBezTo>
                    <a:pt x="1003" y="1242"/>
                    <a:pt x="1194" y="1151"/>
                    <a:pt x="1319" y="979"/>
                  </a:cubicBezTo>
                  <a:cubicBezTo>
                    <a:pt x="1620" y="569"/>
                    <a:pt x="1302" y="1"/>
                    <a:pt x="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11102;p67"/>
            <p:cNvSpPr/>
            <p:nvPr/>
          </p:nvSpPr>
          <p:spPr>
            <a:xfrm>
              <a:off x="4508200" y="3607325"/>
              <a:ext cx="34600" cy="31000"/>
            </a:xfrm>
            <a:custGeom>
              <a:avLst/>
              <a:gdLst/>
              <a:ahLst/>
              <a:cxnLst/>
              <a:rect l="l" t="t" r="r" b="b"/>
              <a:pathLst>
                <a:path w="1384" h="1240" extrusionOk="0">
                  <a:moveTo>
                    <a:pt x="696" y="1"/>
                  </a:moveTo>
                  <a:cubicBezTo>
                    <a:pt x="514" y="1"/>
                    <a:pt x="330" y="83"/>
                    <a:pt x="208" y="262"/>
                  </a:cubicBezTo>
                  <a:cubicBezTo>
                    <a:pt x="1" y="546"/>
                    <a:pt x="65" y="921"/>
                    <a:pt x="350" y="1128"/>
                  </a:cubicBezTo>
                  <a:cubicBezTo>
                    <a:pt x="460" y="1205"/>
                    <a:pt x="581" y="1240"/>
                    <a:pt x="699" y="1240"/>
                  </a:cubicBezTo>
                  <a:cubicBezTo>
                    <a:pt x="1054" y="1240"/>
                    <a:pt x="1384" y="927"/>
                    <a:pt x="1306" y="520"/>
                  </a:cubicBezTo>
                  <a:cubicBezTo>
                    <a:pt x="1251" y="192"/>
                    <a:pt x="975" y="1"/>
                    <a:pt x="6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11103;p67"/>
            <p:cNvSpPr/>
            <p:nvPr/>
          </p:nvSpPr>
          <p:spPr>
            <a:xfrm>
              <a:off x="4546000" y="3554475"/>
              <a:ext cx="34350" cy="31000"/>
            </a:xfrm>
            <a:custGeom>
              <a:avLst/>
              <a:gdLst/>
              <a:ahLst/>
              <a:cxnLst/>
              <a:rect l="l" t="t" r="r" b="b"/>
              <a:pathLst>
                <a:path w="1374" h="1240" extrusionOk="0">
                  <a:moveTo>
                    <a:pt x="695" y="1"/>
                  </a:moveTo>
                  <a:cubicBezTo>
                    <a:pt x="510" y="1"/>
                    <a:pt x="323" y="82"/>
                    <a:pt x="195" y="256"/>
                  </a:cubicBezTo>
                  <a:cubicBezTo>
                    <a:pt x="1" y="540"/>
                    <a:pt x="66" y="928"/>
                    <a:pt x="337" y="1122"/>
                  </a:cubicBezTo>
                  <a:cubicBezTo>
                    <a:pt x="451" y="1203"/>
                    <a:pt x="575" y="1240"/>
                    <a:pt x="695" y="1240"/>
                  </a:cubicBezTo>
                  <a:cubicBezTo>
                    <a:pt x="1051" y="1240"/>
                    <a:pt x="1374" y="921"/>
                    <a:pt x="1306" y="515"/>
                  </a:cubicBezTo>
                  <a:cubicBezTo>
                    <a:pt x="1252" y="187"/>
                    <a:pt x="976" y="1"/>
                    <a:pt x="6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11104;p67"/>
            <p:cNvSpPr/>
            <p:nvPr/>
          </p:nvSpPr>
          <p:spPr>
            <a:xfrm>
              <a:off x="4583825" y="3501575"/>
              <a:ext cx="34325" cy="30925"/>
            </a:xfrm>
            <a:custGeom>
              <a:avLst/>
              <a:gdLst/>
              <a:ahLst/>
              <a:cxnLst/>
              <a:rect l="l" t="t" r="r" b="b"/>
              <a:pathLst>
                <a:path w="1373" h="1237" extrusionOk="0">
                  <a:moveTo>
                    <a:pt x="701" y="0"/>
                  </a:moveTo>
                  <a:cubicBezTo>
                    <a:pt x="514" y="0"/>
                    <a:pt x="324" y="84"/>
                    <a:pt x="194" y="265"/>
                  </a:cubicBezTo>
                  <a:cubicBezTo>
                    <a:pt x="0" y="537"/>
                    <a:pt x="65" y="925"/>
                    <a:pt x="336" y="1118"/>
                  </a:cubicBezTo>
                  <a:cubicBezTo>
                    <a:pt x="450" y="1200"/>
                    <a:pt x="574" y="1236"/>
                    <a:pt x="694" y="1236"/>
                  </a:cubicBezTo>
                  <a:cubicBezTo>
                    <a:pt x="1050" y="1236"/>
                    <a:pt x="1373" y="917"/>
                    <a:pt x="1305" y="511"/>
                  </a:cubicBezTo>
                  <a:cubicBezTo>
                    <a:pt x="1251" y="186"/>
                    <a:pt x="979" y="0"/>
                    <a:pt x="7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11105;p67"/>
            <p:cNvSpPr/>
            <p:nvPr/>
          </p:nvSpPr>
          <p:spPr>
            <a:xfrm>
              <a:off x="4621300" y="3448700"/>
              <a:ext cx="34600" cy="31000"/>
            </a:xfrm>
            <a:custGeom>
              <a:avLst/>
              <a:gdLst/>
              <a:ahLst/>
              <a:cxnLst/>
              <a:rect l="l" t="t" r="r" b="b"/>
              <a:pathLst>
                <a:path w="1384" h="1240" extrusionOk="0">
                  <a:moveTo>
                    <a:pt x="695" y="0"/>
                  </a:moveTo>
                  <a:cubicBezTo>
                    <a:pt x="513" y="0"/>
                    <a:pt x="330" y="82"/>
                    <a:pt x="207" y="261"/>
                  </a:cubicBezTo>
                  <a:cubicBezTo>
                    <a:pt x="0" y="532"/>
                    <a:pt x="65" y="920"/>
                    <a:pt x="349" y="1127"/>
                  </a:cubicBezTo>
                  <a:cubicBezTo>
                    <a:pt x="459" y="1204"/>
                    <a:pt x="580" y="1239"/>
                    <a:pt x="699" y="1239"/>
                  </a:cubicBezTo>
                  <a:cubicBezTo>
                    <a:pt x="1054" y="1239"/>
                    <a:pt x="1383" y="927"/>
                    <a:pt x="1306" y="519"/>
                  </a:cubicBezTo>
                  <a:cubicBezTo>
                    <a:pt x="1251" y="191"/>
                    <a:pt x="974" y="0"/>
                    <a:pt x="6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11106;p67"/>
            <p:cNvSpPr/>
            <p:nvPr/>
          </p:nvSpPr>
          <p:spPr>
            <a:xfrm>
              <a:off x="4659100" y="3395850"/>
              <a:ext cx="34350" cy="30850"/>
            </a:xfrm>
            <a:custGeom>
              <a:avLst/>
              <a:gdLst/>
              <a:ahLst/>
              <a:cxnLst/>
              <a:rect l="l" t="t" r="r" b="b"/>
              <a:pathLst>
                <a:path w="1374" h="1234" extrusionOk="0">
                  <a:moveTo>
                    <a:pt x="695" y="0"/>
                  </a:moveTo>
                  <a:cubicBezTo>
                    <a:pt x="510" y="0"/>
                    <a:pt x="322" y="81"/>
                    <a:pt x="194" y="255"/>
                  </a:cubicBezTo>
                  <a:cubicBezTo>
                    <a:pt x="0" y="540"/>
                    <a:pt x="65" y="915"/>
                    <a:pt x="336" y="1121"/>
                  </a:cubicBezTo>
                  <a:cubicBezTo>
                    <a:pt x="449" y="1199"/>
                    <a:pt x="572" y="1234"/>
                    <a:pt x="691" y="1234"/>
                  </a:cubicBezTo>
                  <a:cubicBezTo>
                    <a:pt x="1049" y="1234"/>
                    <a:pt x="1373" y="921"/>
                    <a:pt x="1306" y="514"/>
                  </a:cubicBezTo>
                  <a:cubicBezTo>
                    <a:pt x="1251" y="187"/>
                    <a:pt x="976" y="0"/>
                    <a:pt x="6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11107;p67"/>
            <p:cNvSpPr/>
            <p:nvPr/>
          </p:nvSpPr>
          <p:spPr>
            <a:xfrm>
              <a:off x="4696900" y="3342850"/>
              <a:ext cx="34350" cy="31000"/>
            </a:xfrm>
            <a:custGeom>
              <a:avLst/>
              <a:gdLst/>
              <a:ahLst/>
              <a:cxnLst/>
              <a:rect l="l" t="t" r="r" b="b"/>
              <a:pathLst>
                <a:path w="1374" h="1240" extrusionOk="0">
                  <a:moveTo>
                    <a:pt x="695" y="1"/>
                  </a:moveTo>
                  <a:cubicBezTo>
                    <a:pt x="510" y="1"/>
                    <a:pt x="323" y="81"/>
                    <a:pt x="194" y="256"/>
                  </a:cubicBezTo>
                  <a:cubicBezTo>
                    <a:pt x="0" y="540"/>
                    <a:pt x="65" y="928"/>
                    <a:pt x="336" y="1122"/>
                  </a:cubicBezTo>
                  <a:cubicBezTo>
                    <a:pt x="451" y="1203"/>
                    <a:pt x="574" y="1240"/>
                    <a:pt x="694" y="1240"/>
                  </a:cubicBezTo>
                  <a:cubicBezTo>
                    <a:pt x="1051" y="1240"/>
                    <a:pt x="1373" y="920"/>
                    <a:pt x="1306" y="514"/>
                  </a:cubicBezTo>
                  <a:cubicBezTo>
                    <a:pt x="1251" y="187"/>
                    <a:pt x="976" y="1"/>
                    <a:pt x="6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11108;p67"/>
            <p:cNvSpPr/>
            <p:nvPr/>
          </p:nvSpPr>
          <p:spPr>
            <a:xfrm>
              <a:off x="4734375" y="3290025"/>
              <a:ext cx="34675" cy="30825"/>
            </a:xfrm>
            <a:custGeom>
              <a:avLst/>
              <a:gdLst/>
              <a:ahLst/>
              <a:cxnLst/>
              <a:rect l="l" t="t" r="r" b="b"/>
              <a:pathLst>
                <a:path w="1387" h="1233" extrusionOk="0">
                  <a:moveTo>
                    <a:pt x="703" y="1"/>
                  </a:moveTo>
                  <a:cubicBezTo>
                    <a:pt x="517" y="1"/>
                    <a:pt x="331" y="82"/>
                    <a:pt x="207" y="262"/>
                  </a:cubicBezTo>
                  <a:cubicBezTo>
                    <a:pt x="1" y="534"/>
                    <a:pt x="65" y="921"/>
                    <a:pt x="350" y="1115"/>
                  </a:cubicBezTo>
                  <a:cubicBezTo>
                    <a:pt x="464" y="1197"/>
                    <a:pt x="588" y="1233"/>
                    <a:pt x="708" y="1233"/>
                  </a:cubicBezTo>
                  <a:cubicBezTo>
                    <a:pt x="1064" y="1233"/>
                    <a:pt x="1387" y="914"/>
                    <a:pt x="1319" y="508"/>
                  </a:cubicBezTo>
                  <a:cubicBezTo>
                    <a:pt x="1264" y="189"/>
                    <a:pt x="985" y="1"/>
                    <a:pt x="7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11109;p67"/>
            <p:cNvSpPr/>
            <p:nvPr/>
          </p:nvSpPr>
          <p:spPr>
            <a:xfrm>
              <a:off x="4772175" y="3237050"/>
              <a:ext cx="34350" cy="31000"/>
            </a:xfrm>
            <a:custGeom>
              <a:avLst/>
              <a:gdLst/>
              <a:ahLst/>
              <a:cxnLst/>
              <a:rect l="l" t="t" r="r" b="b"/>
              <a:pathLst>
                <a:path w="1374" h="1240" extrusionOk="0">
                  <a:moveTo>
                    <a:pt x="693" y="1"/>
                  </a:moveTo>
                  <a:cubicBezTo>
                    <a:pt x="509" y="1"/>
                    <a:pt x="322" y="83"/>
                    <a:pt x="195" y="262"/>
                  </a:cubicBezTo>
                  <a:cubicBezTo>
                    <a:pt x="1" y="546"/>
                    <a:pt x="65" y="921"/>
                    <a:pt x="350" y="1128"/>
                  </a:cubicBezTo>
                  <a:cubicBezTo>
                    <a:pt x="460" y="1205"/>
                    <a:pt x="580" y="1240"/>
                    <a:pt x="697" y="1240"/>
                  </a:cubicBezTo>
                  <a:cubicBezTo>
                    <a:pt x="1049" y="1240"/>
                    <a:pt x="1374" y="927"/>
                    <a:pt x="1306" y="520"/>
                  </a:cubicBezTo>
                  <a:cubicBezTo>
                    <a:pt x="1251" y="192"/>
                    <a:pt x="975" y="1"/>
                    <a:pt x="6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11110;p67"/>
            <p:cNvSpPr/>
            <p:nvPr/>
          </p:nvSpPr>
          <p:spPr>
            <a:xfrm>
              <a:off x="4467500" y="3766025"/>
              <a:ext cx="17800" cy="19750"/>
            </a:xfrm>
            <a:custGeom>
              <a:avLst/>
              <a:gdLst/>
              <a:ahLst/>
              <a:cxnLst/>
              <a:rect l="l" t="t" r="r" b="b"/>
              <a:pathLst>
                <a:path w="712" h="790" extrusionOk="0">
                  <a:moveTo>
                    <a:pt x="0" y="1"/>
                  </a:moveTo>
                  <a:cubicBezTo>
                    <a:pt x="233" y="246"/>
                    <a:pt x="453" y="505"/>
                    <a:pt x="634" y="789"/>
                  </a:cubicBezTo>
                  <a:cubicBezTo>
                    <a:pt x="711" y="531"/>
                    <a:pt x="608" y="272"/>
                    <a:pt x="401" y="117"/>
                  </a:cubicBezTo>
                  <a:cubicBezTo>
                    <a:pt x="285" y="40"/>
                    <a:pt x="143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11111;p67"/>
            <p:cNvSpPr/>
            <p:nvPr/>
          </p:nvSpPr>
          <p:spPr>
            <a:xfrm>
              <a:off x="4486225" y="3713150"/>
              <a:ext cx="40200" cy="30825"/>
            </a:xfrm>
            <a:custGeom>
              <a:avLst/>
              <a:gdLst/>
              <a:ahLst/>
              <a:cxnLst/>
              <a:rect l="l" t="t" r="r" b="b"/>
              <a:pathLst>
                <a:path w="1608" h="1233" extrusionOk="0">
                  <a:moveTo>
                    <a:pt x="807" y="0"/>
                  </a:moveTo>
                  <a:cubicBezTo>
                    <a:pt x="772" y="0"/>
                    <a:pt x="736" y="3"/>
                    <a:pt x="699" y="9"/>
                  </a:cubicBezTo>
                  <a:cubicBezTo>
                    <a:pt x="156" y="100"/>
                    <a:pt x="1" y="798"/>
                    <a:pt x="440" y="1121"/>
                  </a:cubicBezTo>
                  <a:cubicBezTo>
                    <a:pt x="551" y="1196"/>
                    <a:pt x="678" y="1233"/>
                    <a:pt x="803" y="1233"/>
                  </a:cubicBezTo>
                  <a:cubicBezTo>
                    <a:pt x="998" y="1233"/>
                    <a:pt x="1188" y="1144"/>
                    <a:pt x="1306" y="979"/>
                  </a:cubicBezTo>
                  <a:cubicBezTo>
                    <a:pt x="1608" y="557"/>
                    <a:pt x="1291" y="0"/>
                    <a:pt x="8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11112;p67"/>
            <p:cNvSpPr/>
            <p:nvPr/>
          </p:nvSpPr>
          <p:spPr>
            <a:xfrm>
              <a:off x="4523950" y="3660175"/>
              <a:ext cx="40175" cy="30825"/>
            </a:xfrm>
            <a:custGeom>
              <a:avLst/>
              <a:gdLst/>
              <a:ahLst/>
              <a:cxnLst/>
              <a:rect l="l" t="t" r="r" b="b"/>
              <a:pathLst>
                <a:path w="1607" h="1233" extrusionOk="0">
                  <a:moveTo>
                    <a:pt x="802" y="0"/>
                  </a:moveTo>
                  <a:cubicBezTo>
                    <a:pt x="610" y="0"/>
                    <a:pt x="420" y="89"/>
                    <a:pt x="301" y="254"/>
                  </a:cubicBezTo>
                  <a:cubicBezTo>
                    <a:pt x="0" y="676"/>
                    <a:pt x="306" y="1233"/>
                    <a:pt x="788" y="1233"/>
                  </a:cubicBezTo>
                  <a:cubicBezTo>
                    <a:pt x="823" y="1233"/>
                    <a:pt x="859" y="1230"/>
                    <a:pt x="896" y="1224"/>
                  </a:cubicBezTo>
                  <a:cubicBezTo>
                    <a:pt x="1439" y="1133"/>
                    <a:pt x="1607" y="435"/>
                    <a:pt x="1154" y="112"/>
                  </a:cubicBezTo>
                  <a:cubicBezTo>
                    <a:pt x="1048" y="36"/>
                    <a:pt x="925" y="0"/>
                    <a:pt x="8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11113;p67"/>
            <p:cNvSpPr/>
            <p:nvPr/>
          </p:nvSpPr>
          <p:spPr>
            <a:xfrm>
              <a:off x="4561725" y="3607525"/>
              <a:ext cx="40200" cy="30800"/>
            </a:xfrm>
            <a:custGeom>
              <a:avLst/>
              <a:gdLst/>
              <a:ahLst/>
              <a:cxnLst/>
              <a:rect l="l" t="t" r="r" b="b"/>
              <a:pathLst>
                <a:path w="1608" h="1232" extrusionOk="0">
                  <a:moveTo>
                    <a:pt x="806" y="0"/>
                  </a:moveTo>
                  <a:cubicBezTo>
                    <a:pt x="612" y="0"/>
                    <a:pt x="416" y="92"/>
                    <a:pt x="290" y="267"/>
                  </a:cubicBezTo>
                  <a:cubicBezTo>
                    <a:pt x="0" y="676"/>
                    <a:pt x="307" y="1232"/>
                    <a:pt x="789" y="1232"/>
                  </a:cubicBezTo>
                  <a:cubicBezTo>
                    <a:pt x="824" y="1232"/>
                    <a:pt x="860" y="1229"/>
                    <a:pt x="897" y="1223"/>
                  </a:cubicBezTo>
                  <a:cubicBezTo>
                    <a:pt x="1440" y="1132"/>
                    <a:pt x="1608" y="435"/>
                    <a:pt x="1155" y="111"/>
                  </a:cubicBezTo>
                  <a:cubicBezTo>
                    <a:pt x="1051" y="37"/>
                    <a:pt x="928" y="0"/>
                    <a:pt x="8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11114;p67"/>
            <p:cNvSpPr/>
            <p:nvPr/>
          </p:nvSpPr>
          <p:spPr>
            <a:xfrm>
              <a:off x="4599225" y="3554575"/>
              <a:ext cx="40175" cy="30775"/>
            </a:xfrm>
            <a:custGeom>
              <a:avLst/>
              <a:gdLst/>
              <a:ahLst/>
              <a:cxnLst/>
              <a:rect l="l" t="t" r="r" b="b"/>
              <a:pathLst>
                <a:path w="1607" h="1231" extrusionOk="0">
                  <a:moveTo>
                    <a:pt x="799" y="1"/>
                  </a:moveTo>
                  <a:cubicBezTo>
                    <a:pt x="610" y="1"/>
                    <a:pt x="426" y="89"/>
                    <a:pt x="302" y="252"/>
                  </a:cubicBezTo>
                  <a:cubicBezTo>
                    <a:pt x="0" y="674"/>
                    <a:pt x="306" y="1230"/>
                    <a:pt x="789" y="1230"/>
                  </a:cubicBezTo>
                  <a:cubicBezTo>
                    <a:pt x="824" y="1230"/>
                    <a:pt x="859" y="1228"/>
                    <a:pt x="896" y="1221"/>
                  </a:cubicBezTo>
                  <a:cubicBezTo>
                    <a:pt x="1439" y="1144"/>
                    <a:pt x="1607" y="433"/>
                    <a:pt x="1168" y="123"/>
                  </a:cubicBezTo>
                  <a:cubicBezTo>
                    <a:pt x="1054" y="40"/>
                    <a:pt x="926" y="1"/>
                    <a:pt x="7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11115;p67"/>
            <p:cNvSpPr/>
            <p:nvPr/>
          </p:nvSpPr>
          <p:spPr>
            <a:xfrm>
              <a:off x="4637025" y="3501550"/>
              <a:ext cx="40200" cy="30800"/>
            </a:xfrm>
            <a:custGeom>
              <a:avLst/>
              <a:gdLst/>
              <a:ahLst/>
              <a:cxnLst/>
              <a:rect l="l" t="t" r="r" b="b"/>
              <a:pathLst>
                <a:path w="1608" h="1232" extrusionOk="0">
                  <a:moveTo>
                    <a:pt x="806" y="0"/>
                  </a:moveTo>
                  <a:cubicBezTo>
                    <a:pt x="613" y="0"/>
                    <a:pt x="421" y="92"/>
                    <a:pt x="302" y="266"/>
                  </a:cubicBezTo>
                  <a:cubicBezTo>
                    <a:pt x="1" y="676"/>
                    <a:pt x="306" y="1232"/>
                    <a:pt x="789" y="1232"/>
                  </a:cubicBezTo>
                  <a:cubicBezTo>
                    <a:pt x="824" y="1232"/>
                    <a:pt x="860" y="1229"/>
                    <a:pt x="896" y="1223"/>
                  </a:cubicBezTo>
                  <a:cubicBezTo>
                    <a:pt x="1439" y="1132"/>
                    <a:pt x="1607" y="434"/>
                    <a:pt x="1155" y="111"/>
                  </a:cubicBezTo>
                  <a:cubicBezTo>
                    <a:pt x="1050" y="37"/>
                    <a:pt x="928" y="0"/>
                    <a:pt x="8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11116;p67"/>
            <p:cNvSpPr/>
            <p:nvPr/>
          </p:nvSpPr>
          <p:spPr>
            <a:xfrm>
              <a:off x="4674825" y="3448625"/>
              <a:ext cx="40200" cy="31075"/>
            </a:xfrm>
            <a:custGeom>
              <a:avLst/>
              <a:gdLst/>
              <a:ahLst/>
              <a:cxnLst/>
              <a:rect l="l" t="t" r="r" b="b"/>
              <a:pathLst>
                <a:path w="1608" h="1243" extrusionOk="0">
                  <a:moveTo>
                    <a:pt x="797" y="1"/>
                  </a:moveTo>
                  <a:cubicBezTo>
                    <a:pt x="607" y="1"/>
                    <a:pt x="419" y="92"/>
                    <a:pt x="302" y="264"/>
                  </a:cubicBezTo>
                  <a:cubicBezTo>
                    <a:pt x="0" y="674"/>
                    <a:pt x="307" y="1242"/>
                    <a:pt x="791" y="1242"/>
                  </a:cubicBezTo>
                  <a:cubicBezTo>
                    <a:pt x="825" y="1242"/>
                    <a:pt x="860" y="1239"/>
                    <a:pt x="896" y="1233"/>
                  </a:cubicBezTo>
                  <a:cubicBezTo>
                    <a:pt x="1439" y="1143"/>
                    <a:pt x="1607" y="432"/>
                    <a:pt x="1155" y="122"/>
                  </a:cubicBezTo>
                  <a:cubicBezTo>
                    <a:pt x="1047" y="40"/>
                    <a:pt x="922" y="1"/>
                    <a:pt x="7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11117;p67"/>
            <p:cNvSpPr/>
            <p:nvPr/>
          </p:nvSpPr>
          <p:spPr>
            <a:xfrm>
              <a:off x="4712675" y="3395875"/>
              <a:ext cx="39825" cy="30575"/>
            </a:xfrm>
            <a:custGeom>
              <a:avLst/>
              <a:gdLst/>
              <a:ahLst/>
              <a:cxnLst/>
              <a:rect l="l" t="t" r="r" b="b"/>
              <a:pathLst>
                <a:path w="1593" h="1223" extrusionOk="0">
                  <a:moveTo>
                    <a:pt x="794" y="0"/>
                  </a:moveTo>
                  <a:cubicBezTo>
                    <a:pt x="602" y="0"/>
                    <a:pt x="413" y="89"/>
                    <a:pt x="287" y="254"/>
                  </a:cubicBezTo>
                  <a:cubicBezTo>
                    <a:pt x="1" y="672"/>
                    <a:pt x="298" y="1222"/>
                    <a:pt x="773" y="1222"/>
                  </a:cubicBezTo>
                  <a:cubicBezTo>
                    <a:pt x="813" y="1222"/>
                    <a:pt x="853" y="1219"/>
                    <a:pt x="894" y="1211"/>
                  </a:cubicBezTo>
                  <a:cubicBezTo>
                    <a:pt x="1437" y="1120"/>
                    <a:pt x="1592" y="422"/>
                    <a:pt x="1153" y="112"/>
                  </a:cubicBezTo>
                  <a:cubicBezTo>
                    <a:pt x="1042" y="37"/>
                    <a:pt x="917" y="0"/>
                    <a:pt x="7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11118;p67"/>
            <p:cNvSpPr/>
            <p:nvPr/>
          </p:nvSpPr>
          <p:spPr>
            <a:xfrm>
              <a:off x="4750100" y="3342875"/>
              <a:ext cx="40200" cy="30850"/>
            </a:xfrm>
            <a:custGeom>
              <a:avLst/>
              <a:gdLst/>
              <a:ahLst/>
              <a:cxnLst/>
              <a:rect l="l" t="t" r="r" b="b"/>
              <a:pathLst>
                <a:path w="1608" h="1234" extrusionOk="0">
                  <a:moveTo>
                    <a:pt x="803" y="1"/>
                  </a:moveTo>
                  <a:cubicBezTo>
                    <a:pt x="611" y="1"/>
                    <a:pt x="420" y="89"/>
                    <a:pt x="302" y="255"/>
                  </a:cubicBezTo>
                  <a:cubicBezTo>
                    <a:pt x="1" y="677"/>
                    <a:pt x="306" y="1233"/>
                    <a:pt x="789" y="1233"/>
                  </a:cubicBezTo>
                  <a:cubicBezTo>
                    <a:pt x="824" y="1233"/>
                    <a:pt x="860" y="1230"/>
                    <a:pt x="897" y="1224"/>
                  </a:cubicBezTo>
                  <a:cubicBezTo>
                    <a:pt x="1439" y="1134"/>
                    <a:pt x="1607" y="436"/>
                    <a:pt x="1155" y="113"/>
                  </a:cubicBezTo>
                  <a:cubicBezTo>
                    <a:pt x="1049" y="37"/>
                    <a:pt x="926" y="1"/>
                    <a:pt x="8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11119;p67"/>
            <p:cNvSpPr/>
            <p:nvPr/>
          </p:nvSpPr>
          <p:spPr>
            <a:xfrm>
              <a:off x="4787925" y="3289900"/>
              <a:ext cx="40175" cy="30825"/>
            </a:xfrm>
            <a:custGeom>
              <a:avLst/>
              <a:gdLst/>
              <a:ahLst/>
              <a:cxnLst/>
              <a:rect l="l" t="t" r="r" b="b"/>
              <a:pathLst>
                <a:path w="1607" h="1233" extrusionOk="0">
                  <a:moveTo>
                    <a:pt x="806" y="1"/>
                  </a:moveTo>
                  <a:cubicBezTo>
                    <a:pt x="612" y="1"/>
                    <a:pt x="420" y="93"/>
                    <a:pt x="301" y="267"/>
                  </a:cubicBezTo>
                  <a:cubicBezTo>
                    <a:pt x="0" y="677"/>
                    <a:pt x="305" y="1233"/>
                    <a:pt x="788" y="1233"/>
                  </a:cubicBezTo>
                  <a:cubicBezTo>
                    <a:pt x="823" y="1233"/>
                    <a:pt x="859" y="1230"/>
                    <a:pt x="896" y="1224"/>
                  </a:cubicBezTo>
                  <a:cubicBezTo>
                    <a:pt x="1439" y="1133"/>
                    <a:pt x="1607" y="435"/>
                    <a:pt x="1154" y="112"/>
                  </a:cubicBezTo>
                  <a:cubicBezTo>
                    <a:pt x="1049" y="37"/>
                    <a:pt x="927" y="1"/>
                    <a:pt x="806" y="1"/>
                  </a:cubicBezTo>
                  <a:close/>
                </a:path>
              </a:pathLst>
            </a:custGeom>
            <a:solidFill>
              <a:srgbClr val="FC6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11120;p67"/>
            <p:cNvSpPr/>
            <p:nvPr/>
          </p:nvSpPr>
          <p:spPr>
            <a:xfrm>
              <a:off x="4826775" y="3239375"/>
              <a:ext cx="35375" cy="28575"/>
            </a:xfrm>
            <a:custGeom>
              <a:avLst/>
              <a:gdLst/>
              <a:ahLst/>
              <a:cxnLst/>
              <a:rect l="l" t="t" r="r" b="b"/>
              <a:pathLst>
                <a:path w="1415" h="1143" extrusionOk="0">
                  <a:moveTo>
                    <a:pt x="440" y="1"/>
                  </a:moveTo>
                  <a:cubicBezTo>
                    <a:pt x="363" y="39"/>
                    <a:pt x="298" y="91"/>
                    <a:pt x="246" y="169"/>
                  </a:cubicBezTo>
                  <a:cubicBezTo>
                    <a:pt x="1" y="518"/>
                    <a:pt x="182" y="1022"/>
                    <a:pt x="608" y="1125"/>
                  </a:cubicBezTo>
                  <a:cubicBezTo>
                    <a:pt x="658" y="1137"/>
                    <a:pt x="708" y="1143"/>
                    <a:pt x="756" y="1143"/>
                  </a:cubicBezTo>
                  <a:cubicBezTo>
                    <a:pt x="1119" y="1143"/>
                    <a:pt x="1415" y="817"/>
                    <a:pt x="1358" y="440"/>
                  </a:cubicBezTo>
                  <a:cubicBezTo>
                    <a:pt x="1216" y="388"/>
                    <a:pt x="1087" y="324"/>
                    <a:pt x="957" y="246"/>
                  </a:cubicBezTo>
                  <a:cubicBezTo>
                    <a:pt x="789" y="143"/>
                    <a:pt x="608" y="65"/>
                    <a:pt x="4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11121;p67"/>
            <p:cNvSpPr/>
            <p:nvPr/>
          </p:nvSpPr>
          <p:spPr>
            <a:xfrm>
              <a:off x="4504325" y="3765800"/>
              <a:ext cx="40200" cy="31150"/>
            </a:xfrm>
            <a:custGeom>
              <a:avLst/>
              <a:gdLst/>
              <a:ahLst/>
              <a:cxnLst/>
              <a:rect l="l" t="t" r="r" b="b"/>
              <a:pathLst>
                <a:path w="1608" h="1246" extrusionOk="0">
                  <a:moveTo>
                    <a:pt x="805" y="1"/>
                  </a:moveTo>
                  <a:cubicBezTo>
                    <a:pt x="770" y="1"/>
                    <a:pt x="735" y="4"/>
                    <a:pt x="699" y="10"/>
                  </a:cubicBezTo>
                  <a:cubicBezTo>
                    <a:pt x="156" y="113"/>
                    <a:pt x="1" y="811"/>
                    <a:pt x="453" y="1134"/>
                  </a:cubicBezTo>
                  <a:cubicBezTo>
                    <a:pt x="558" y="1209"/>
                    <a:pt x="680" y="1245"/>
                    <a:pt x="802" y="1245"/>
                  </a:cubicBezTo>
                  <a:cubicBezTo>
                    <a:pt x="995" y="1245"/>
                    <a:pt x="1187" y="1154"/>
                    <a:pt x="1306" y="979"/>
                  </a:cubicBezTo>
                  <a:cubicBezTo>
                    <a:pt x="1608" y="569"/>
                    <a:pt x="1290" y="1"/>
                    <a:pt x="8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11122;p67"/>
            <p:cNvSpPr/>
            <p:nvPr/>
          </p:nvSpPr>
          <p:spPr>
            <a:xfrm>
              <a:off x="4542125" y="3713150"/>
              <a:ext cx="40200" cy="30825"/>
            </a:xfrm>
            <a:custGeom>
              <a:avLst/>
              <a:gdLst/>
              <a:ahLst/>
              <a:cxnLst/>
              <a:rect l="l" t="t" r="r" b="b"/>
              <a:pathLst>
                <a:path w="1608" h="1233" extrusionOk="0">
                  <a:moveTo>
                    <a:pt x="807" y="0"/>
                  </a:moveTo>
                  <a:cubicBezTo>
                    <a:pt x="771" y="0"/>
                    <a:pt x="735" y="3"/>
                    <a:pt x="699" y="9"/>
                  </a:cubicBezTo>
                  <a:cubicBezTo>
                    <a:pt x="156" y="100"/>
                    <a:pt x="1" y="798"/>
                    <a:pt x="440" y="1121"/>
                  </a:cubicBezTo>
                  <a:cubicBezTo>
                    <a:pt x="551" y="1196"/>
                    <a:pt x="678" y="1233"/>
                    <a:pt x="803" y="1233"/>
                  </a:cubicBezTo>
                  <a:cubicBezTo>
                    <a:pt x="998" y="1233"/>
                    <a:pt x="1188" y="1144"/>
                    <a:pt x="1306" y="979"/>
                  </a:cubicBezTo>
                  <a:cubicBezTo>
                    <a:pt x="1607" y="557"/>
                    <a:pt x="1291" y="0"/>
                    <a:pt x="8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11123;p67"/>
            <p:cNvSpPr/>
            <p:nvPr/>
          </p:nvSpPr>
          <p:spPr>
            <a:xfrm>
              <a:off x="4579625" y="3660150"/>
              <a:ext cx="40200" cy="30850"/>
            </a:xfrm>
            <a:custGeom>
              <a:avLst/>
              <a:gdLst/>
              <a:ahLst/>
              <a:cxnLst/>
              <a:rect l="l" t="t" r="r" b="b"/>
              <a:pathLst>
                <a:path w="1608" h="1234" extrusionOk="0">
                  <a:moveTo>
                    <a:pt x="818" y="1"/>
                  </a:moveTo>
                  <a:cubicBezTo>
                    <a:pt x="783" y="1"/>
                    <a:pt x="748" y="4"/>
                    <a:pt x="711" y="10"/>
                  </a:cubicBezTo>
                  <a:cubicBezTo>
                    <a:pt x="168" y="100"/>
                    <a:pt x="0" y="798"/>
                    <a:pt x="452" y="1121"/>
                  </a:cubicBezTo>
                  <a:cubicBezTo>
                    <a:pt x="558" y="1197"/>
                    <a:pt x="682" y="1233"/>
                    <a:pt x="806" y="1233"/>
                  </a:cubicBezTo>
                  <a:cubicBezTo>
                    <a:pt x="999" y="1233"/>
                    <a:pt x="1192" y="1144"/>
                    <a:pt x="1318" y="979"/>
                  </a:cubicBezTo>
                  <a:cubicBezTo>
                    <a:pt x="1607" y="557"/>
                    <a:pt x="1301" y="1"/>
                    <a:pt x="8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11124;p67"/>
            <p:cNvSpPr/>
            <p:nvPr/>
          </p:nvSpPr>
          <p:spPr>
            <a:xfrm>
              <a:off x="4617425" y="3607175"/>
              <a:ext cx="40175" cy="31050"/>
            </a:xfrm>
            <a:custGeom>
              <a:avLst/>
              <a:gdLst/>
              <a:ahLst/>
              <a:cxnLst/>
              <a:rect l="l" t="t" r="r" b="b"/>
              <a:pathLst>
                <a:path w="1607" h="1242" extrusionOk="0">
                  <a:moveTo>
                    <a:pt x="816" y="0"/>
                  </a:moveTo>
                  <a:cubicBezTo>
                    <a:pt x="782" y="0"/>
                    <a:pt x="747" y="3"/>
                    <a:pt x="711" y="9"/>
                  </a:cubicBezTo>
                  <a:cubicBezTo>
                    <a:pt x="168" y="100"/>
                    <a:pt x="0" y="810"/>
                    <a:pt x="452" y="1121"/>
                  </a:cubicBezTo>
                  <a:cubicBezTo>
                    <a:pt x="560" y="1202"/>
                    <a:pt x="686" y="1242"/>
                    <a:pt x="810" y="1242"/>
                  </a:cubicBezTo>
                  <a:cubicBezTo>
                    <a:pt x="1000" y="1242"/>
                    <a:pt x="1188" y="1150"/>
                    <a:pt x="1305" y="978"/>
                  </a:cubicBezTo>
                  <a:cubicBezTo>
                    <a:pt x="1607" y="557"/>
                    <a:pt x="1290" y="0"/>
                    <a:pt x="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11125;p67"/>
            <p:cNvSpPr/>
            <p:nvPr/>
          </p:nvSpPr>
          <p:spPr>
            <a:xfrm>
              <a:off x="4655225" y="3554450"/>
              <a:ext cx="40125" cy="30875"/>
            </a:xfrm>
            <a:custGeom>
              <a:avLst/>
              <a:gdLst/>
              <a:ahLst/>
              <a:cxnLst/>
              <a:rect l="l" t="t" r="r" b="b"/>
              <a:pathLst>
                <a:path w="1605" h="1235" extrusionOk="0">
                  <a:moveTo>
                    <a:pt x="817" y="0"/>
                  </a:moveTo>
                  <a:cubicBezTo>
                    <a:pt x="779" y="0"/>
                    <a:pt x="739" y="4"/>
                    <a:pt x="698" y="12"/>
                  </a:cubicBezTo>
                  <a:cubicBezTo>
                    <a:pt x="155" y="102"/>
                    <a:pt x="0" y="800"/>
                    <a:pt x="440" y="1123"/>
                  </a:cubicBezTo>
                  <a:cubicBezTo>
                    <a:pt x="549" y="1198"/>
                    <a:pt x="675" y="1234"/>
                    <a:pt x="798" y="1234"/>
                  </a:cubicBezTo>
                  <a:cubicBezTo>
                    <a:pt x="995" y="1234"/>
                    <a:pt x="1187" y="1142"/>
                    <a:pt x="1306" y="968"/>
                  </a:cubicBezTo>
                  <a:cubicBezTo>
                    <a:pt x="1604" y="561"/>
                    <a:pt x="1295" y="0"/>
                    <a:pt x="8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11126;p67"/>
            <p:cNvSpPr/>
            <p:nvPr/>
          </p:nvSpPr>
          <p:spPr>
            <a:xfrm>
              <a:off x="4692700" y="3501500"/>
              <a:ext cx="40200" cy="30850"/>
            </a:xfrm>
            <a:custGeom>
              <a:avLst/>
              <a:gdLst/>
              <a:ahLst/>
              <a:cxnLst/>
              <a:rect l="l" t="t" r="r" b="b"/>
              <a:pathLst>
                <a:path w="1608" h="1234" extrusionOk="0">
                  <a:moveTo>
                    <a:pt x="819" y="1"/>
                  </a:moveTo>
                  <a:cubicBezTo>
                    <a:pt x="784" y="1"/>
                    <a:pt x="748" y="4"/>
                    <a:pt x="711" y="10"/>
                  </a:cubicBezTo>
                  <a:cubicBezTo>
                    <a:pt x="168" y="100"/>
                    <a:pt x="0" y="798"/>
                    <a:pt x="453" y="1121"/>
                  </a:cubicBezTo>
                  <a:cubicBezTo>
                    <a:pt x="559" y="1197"/>
                    <a:pt x="682" y="1233"/>
                    <a:pt x="806" y="1233"/>
                  </a:cubicBezTo>
                  <a:cubicBezTo>
                    <a:pt x="999" y="1233"/>
                    <a:pt x="1193" y="1145"/>
                    <a:pt x="1319" y="979"/>
                  </a:cubicBezTo>
                  <a:cubicBezTo>
                    <a:pt x="1608" y="558"/>
                    <a:pt x="1302" y="1"/>
                    <a:pt x="8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11127;p67"/>
            <p:cNvSpPr/>
            <p:nvPr/>
          </p:nvSpPr>
          <p:spPr>
            <a:xfrm>
              <a:off x="4730500" y="3448525"/>
              <a:ext cx="40200" cy="30825"/>
            </a:xfrm>
            <a:custGeom>
              <a:avLst/>
              <a:gdLst/>
              <a:ahLst/>
              <a:cxnLst/>
              <a:rect l="l" t="t" r="r" b="b"/>
              <a:pathLst>
                <a:path w="1608" h="1233" extrusionOk="0">
                  <a:moveTo>
                    <a:pt x="806" y="0"/>
                  </a:moveTo>
                  <a:cubicBezTo>
                    <a:pt x="771" y="0"/>
                    <a:pt x="735" y="3"/>
                    <a:pt x="698" y="9"/>
                  </a:cubicBezTo>
                  <a:cubicBezTo>
                    <a:pt x="156" y="100"/>
                    <a:pt x="1" y="811"/>
                    <a:pt x="453" y="1121"/>
                  </a:cubicBezTo>
                  <a:cubicBezTo>
                    <a:pt x="559" y="1197"/>
                    <a:pt x="682" y="1233"/>
                    <a:pt x="805" y="1233"/>
                  </a:cubicBezTo>
                  <a:cubicBezTo>
                    <a:pt x="997" y="1233"/>
                    <a:pt x="1188" y="1144"/>
                    <a:pt x="1306" y="979"/>
                  </a:cubicBezTo>
                  <a:cubicBezTo>
                    <a:pt x="1607" y="557"/>
                    <a:pt x="1290" y="0"/>
                    <a:pt x="8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11128;p67"/>
            <p:cNvSpPr/>
            <p:nvPr/>
          </p:nvSpPr>
          <p:spPr>
            <a:xfrm>
              <a:off x="4768300" y="3395850"/>
              <a:ext cx="40200" cy="30850"/>
            </a:xfrm>
            <a:custGeom>
              <a:avLst/>
              <a:gdLst/>
              <a:ahLst/>
              <a:cxnLst/>
              <a:rect l="l" t="t" r="r" b="b"/>
              <a:pathLst>
                <a:path w="1608" h="1234" extrusionOk="0">
                  <a:moveTo>
                    <a:pt x="806" y="1"/>
                  </a:moveTo>
                  <a:cubicBezTo>
                    <a:pt x="771" y="1"/>
                    <a:pt x="735" y="4"/>
                    <a:pt x="699" y="10"/>
                  </a:cubicBezTo>
                  <a:cubicBezTo>
                    <a:pt x="156" y="100"/>
                    <a:pt x="1" y="798"/>
                    <a:pt x="440" y="1121"/>
                  </a:cubicBezTo>
                  <a:cubicBezTo>
                    <a:pt x="551" y="1197"/>
                    <a:pt x="678" y="1233"/>
                    <a:pt x="802" y="1233"/>
                  </a:cubicBezTo>
                  <a:cubicBezTo>
                    <a:pt x="997" y="1233"/>
                    <a:pt x="1188" y="1145"/>
                    <a:pt x="1306" y="979"/>
                  </a:cubicBezTo>
                  <a:cubicBezTo>
                    <a:pt x="1607" y="557"/>
                    <a:pt x="1291" y="1"/>
                    <a:pt x="8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11129;p67"/>
            <p:cNvSpPr/>
            <p:nvPr/>
          </p:nvSpPr>
          <p:spPr>
            <a:xfrm>
              <a:off x="4806000" y="3342650"/>
              <a:ext cx="40200" cy="31075"/>
            </a:xfrm>
            <a:custGeom>
              <a:avLst/>
              <a:gdLst/>
              <a:ahLst/>
              <a:cxnLst/>
              <a:rect l="l" t="t" r="r" b="b"/>
              <a:pathLst>
                <a:path w="1608" h="1243" extrusionOk="0">
                  <a:moveTo>
                    <a:pt x="797" y="1"/>
                  </a:moveTo>
                  <a:cubicBezTo>
                    <a:pt x="607" y="1"/>
                    <a:pt x="419" y="92"/>
                    <a:pt x="302" y="264"/>
                  </a:cubicBezTo>
                  <a:cubicBezTo>
                    <a:pt x="1" y="686"/>
                    <a:pt x="317" y="1242"/>
                    <a:pt x="802" y="1242"/>
                  </a:cubicBezTo>
                  <a:cubicBezTo>
                    <a:pt x="837" y="1242"/>
                    <a:pt x="873" y="1239"/>
                    <a:pt x="909" y="1233"/>
                  </a:cubicBezTo>
                  <a:cubicBezTo>
                    <a:pt x="1452" y="1143"/>
                    <a:pt x="1607" y="445"/>
                    <a:pt x="1155" y="122"/>
                  </a:cubicBezTo>
                  <a:cubicBezTo>
                    <a:pt x="1048" y="40"/>
                    <a:pt x="922" y="1"/>
                    <a:pt x="7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11130;p67"/>
            <p:cNvSpPr/>
            <p:nvPr/>
          </p:nvSpPr>
          <p:spPr>
            <a:xfrm>
              <a:off x="4846175" y="3289875"/>
              <a:ext cx="34675" cy="30975"/>
            </a:xfrm>
            <a:custGeom>
              <a:avLst/>
              <a:gdLst/>
              <a:ahLst/>
              <a:cxnLst/>
              <a:rect l="l" t="t" r="r" b="b"/>
              <a:pathLst>
                <a:path w="1387" h="1239" extrusionOk="0">
                  <a:moveTo>
                    <a:pt x="702" y="0"/>
                  </a:moveTo>
                  <a:cubicBezTo>
                    <a:pt x="517" y="0"/>
                    <a:pt x="330" y="81"/>
                    <a:pt x="207" y="255"/>
                  </a:cubicBezTo>
                  <a:cubicBezTo>
                    <a:pt x="0" y="540"/>
                    <a:pt x="65" y="927"/>
                    <a:pt x="349" y="1121"/>
                  </a:cubicBezTo>
                  <a:cubicBezTo>
                    <a:pt x="460" y="1203"/>
                    <a:pt x="582" y="1239"/>
                    <a:pt x="702" y="1239"/>
                  </a:cubicBezTo>
                  <a:cubicBezTo>
                    <a:pt x="1056" y="1239"/>
                    <a:pt x="1386" y="920"/>
                    <a:pt x="1319" y="514"/>
                  </a:cubicBezTo>
                  <a:cubicBezTo>
                    <a:pt x="1264" y="186"/>
                    <a:pt x="984" y="0"/>
                    <a:pt x="7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11131;p67"/>
            <p:cNvSpPr/>
            <p:nvPr/>
          </p:nvSpPr>
          <p:spPr>
            <a:xfrm>
              <a:off x="4886550" y="3256175"/>
              <a:ext cx="29750" cy="11550"/>
            </a:xfrm>
            <a:custGeom>
              <a:avLst/>
              <a:gdLst/>
              <a:ahLst/>
              <a:cxnLst/>
              <a:rect l="l" t="t" r="r" b="b"/>
              <a:pathLst>
                <a:path w="1190" h="462" extrusionOk="0">
                  <a:moveTo>
                    <a:pt x="1" y="1"/>
                  </a:moveTo>
                  <a:lnTo>
                    <a:pt x="1" y="1"/>
                  </a:lnTo>
                  <a:cubicBezTo>
                    <a:pt x="40" y="143"/>
                    <a:pt x="117" y="272"/>
                    <a:pt x="233" y="350"/>
                  </a:cubicBezTo>
                  <a:cubicBezTo>
                    <a:pt x="344" y="425"/>
                    <a:pt x="471" y="462"/>
                    <a:pt x="596" y="462"/>
                  </a:cubicBezTo>
                  <a:cubicBezTo>
                    <a:pt x="791" y="462"/>
                    <a:pt x="981" y="373"/>
                    <a:pt x="1099" y="208"/>
                  </a:cubicBezTo>
                  <a:cubicBezTo>
                    <a:pt x="1138" y="156"/>
                    <a:pt x="1164" y="91"/>
                    <a:pt x="1190" y="27"/>
                  </a:cubicBezTo>
                  <a:lnTo>
                    <a:pt x="1190" y="27"/>
                  </a:lnTo>
                  <a:cubicBezTo>
                    <a:pt x="1024" y="37"/>
                    <a:pt x="860" y="44"/>
                    <a:pt x="697" y="44"/>
                  </a:cubicBezTo>
                  <a:cubicBezTo>
                    <a:pt x="466" y="44"/>
                    <a:pt x="236" y="3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11132;p67"/>
            <p:cNvSpPr/>
            <p:nvPr/>
          </p:nvSpPr>
          <p:spPr>
            <a:xfrm>
              <a:off x="4527600" y="3818300"/>
              <a:ext cx="36700" cy="31450"/>
            </a:xfrm>
            <a:custGeom>
              <a:avLst/>
              <a:gdLst/>
              <a:ahLst/>
              <a:cxnLst/>
              <a:rect l="l" t="t" r="r" b="b"/>
              <a:pathLst>
                <a:path w="1468" h="1258" extrusionOk="0">
                  <a:moveTo>
                    <a:pt x="597" y="0"/>
                  </a:moveTo>
                  <a:cubicBezTo>
                    <a:pt x="418" y="0"/>
                    <a:pt x="237" y="84"/>
                    <a:pt x="104" y="288"/>
                  </a:cubicBezTo>
                  <a:cubicBezTo>
                    <a:pt x="52" y="340"/>
                    <a:pt x="26" y="417"/>
                    <a:pt x="0" y="482"/>
                  </a:cubicBezTo>
                  <a:cubicBezTo>
                    <a:pt x="246" y="753"/>
                    <a:pt x="427" y="1012"/>
                    <a:pt x="634" y="1257"/>
                  </a:cubicBezTo>
                  <a:cubicBezTo>
                    <a:pt x="827" y="1244"/>
                    <a:pt x="995" y="1154"/>
                    <a:pt x="1099" y="999"/>
                  </a:cubicBezTo>
                  <a:cubicBezTo>
                    <a:pt x="1468" y="519"/>
                    <a:pt x="1041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11133;p67"/>
            <p:cNvSpPr/>
            <p:nvPr/>
          </p:nvSpPr>
          <p:spPr>
            <a:xfrm>
              <a:off x="4563400" y="3765950"/>
              <a:ext cx="34325" cy="30850"/>
            </a:xfrm>
            <a:custGeom>
              <a:avLst/>
              <a:gdLst/>
              <a:ahLst/>
              <a:cxnLst/>
              <a:rect l="l" t="t" r="r" b="b"/>
              <a:pathLst>
                <a:path w="1373" h="1234" extrusionOk="0">
                  <a:moveTo>
                    <a:pt x="673" y="0"/>
                  </a:moveTo>
                  <a:cubicBezTo>
                    <a:pt x="319" y="0"/>
                    <a:pt x="0" y="311"/>
                    <a:pt x="67" y="715"/>
                  </a:cubicBezTo>
                  <a:cubicBezTo>
                    <a:pt x="122" y="1043"/>
                    <a:pt x="399" y="1234"/>
                    <a:pt x="680" y="1234"/>
                  </a:cubicBezTo>
                  <a:cubicBezTo>
                    <a:pt x="865" y="1234"/>
                    <a:pt x="1051" y="1152"/>
                    <a:pt x="1179" y="973"/>
                  </a:cubicBezTo>
                  <a:cubicBezTo>
                    <a:pt x="1373" y="702"/>
                    <a:pt x="1308" y="314"/>
                    <a:pt x="1037" y="120"/>
                  </a:cubicBezTo>
                  <a:cubicBezTo>
                    <a:pt x="921" y="37"/>
                    <a:pt x="795" y="0"/>
                    <a:pt x="6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11134;p67"/>
            <p:cNvSpPr/>
            <p:nvPr/>
          </p:nvSpPr>
          <p:spPr>
            <a:xfrm>
              <a:off x="4601175" y="3713000"/>
              <a:ext cx="34350" cy="30925"/>
            </a:xfrm>
            <a:custGeom>
              <a:avLst/>
              <a:gdLst/>
              <a:ahLst/>
              <a:cxnLst/>
              <a:rect l="l" t="t" r="r" b="b"/>
              <a:pathLst>
                <a:path w="1374" h="1237" extrusionOk="0">
                  <a:moveTo>
                    <a:pt x="680" y="1"/>
                  </a:moveTo>
                  <a:cubicBezTo>
                    <a:pt x="324" y="1"/>
                    <a:pt x="1" y="320"/>
                    <a:pt x="69" y="726"/>
                  </a:cubicBezTo>
                  <a:cubicBezTo>
                    <a:pt x="123" y="1051"/>
                    <a:pt x="394" y="1237"/>
                    <a:pt x="673" y="1237"/>
                  </a:cubicBezTo>
                  <a:cubicBezTo>
                    <a:pt x="860" y="1237"/>
                    <a:pt x="1050" y="1153"/>
                    <a:pt x="1180" y="972"/>
                  </a:cubicBezTo>
                  <a:cubicBezTo>
                    <a:pt x="1374" y="700"/>
                    <a:pt x="1309" y="312"/>
                    <a:pt x="1038" y="119"/>
                  </a:cubicBezTo>
                  <a:cubicBezTo>
                    <a:pt x="924" y="37"/>
                    <a:pt x="800" y="1"/>
                    <a:pt x="6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11135;p67"/>
            <p:cNvSpPr/>
            <p:nvPr/>
          </p:nvSpPr>
          <p:spPr>
            <a:xfrm>
              <a:off x="4638675" y="3660025"/>
              <a:ext cx="34650" cy="31000"/>
            </a:xfrm>
            <a:custGeom>
              <a:avLst/>
              <a:gdLst/>
              <a:ahLst/>
              <a:cxnLst/>
              <a:rect l="l" t="t" r="r" b="b"/>
              <a:pathLst>
                <a:path w="1386" h="1240" extrusionOk="0">
                  <a:moveTo>
                    <a:pt x="679" y="0"/>
                  </a:moveTo>
                  <a:cubicBezTo>
                    <a:pt x="323" y="0"/>
                    <a:pt x="0" y="320"/>
                    <a:pt x="68" y="725"/>
                  </a:cubicBezTo>
                  <a:cubicBezTo>
                    <a:pt x="122" y="1053"/>
                    <a:pt x="398" y="1239"/>
                    <a:pt x="679" y="1239"/>
                  </a:cubicBezTo>
                  <a:cubicBezTo>
                    <a:pt x="864" y="1239"/>
                    <a:pt x="1051" y="1158"/>
                    <a:pt x="1179" y="984"/>
                  </a:cubicBezTo>
                  <a:cubicBezTo>
                    <a:pt x="1386" y="700"/>
                    <a:pt x="1321" y="312"/>
                    <a:pt x="1037" y="118"/>
                  </a:cubicBezTo>
                  <a:cubicBezTo>
                    <a:pt x="923" y="37"/>
                    <a:pt x="799" y="0"/>
                    <a:pt x="6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11136;p67"/>
            <p:cNvSpPr/>
            <p:nvPr/>
          </p:nvSpPr>
          <p:spPr>
            <a:xfrm>
              <a:off x="4676475" y="3607025"/>
              <a:ext cx="34350" cy="31000"/>
            </a:xfrm>
            <a:custGeom>
              <a:avLst/>
              <a:gdLst/>
              <a:ahLst/>
              <a:cxnLst/>
              <a:rect l="l" t="t" r="r" b="b"/>
              <a:pathLst>
                <a:path w="1374" h="1240" extrusionOk="0">
                  <a:moveTo>
                    <a:pt x="679" y="1"/>
                  </a:moveTo>
                  <a:cubicBezTo>
                    <a:pt x="323" y="1"/>
                    <a:pt x="0" y="320"/>
                    <a:pt x="68" y="726"/>
                  </a:cubicBezTo>
                  <a:cubicBezTo>
                    <a:pt x="122" y="1053"/>
                    <a:pt x="398" y="1240"/>
                    <a:pt x="679" y="1240"/>
                  </a:cubicBezTo>
                  <a:cubicBezTo>
                    <a:pt x="864" y="1240"/>
                    <a:pt x="1051" y="1159"/>
                    <a:pt x="1179" y="984"/>
                  </a:cubicBezTo>
                  <a:cubicBezTo>
                    <a:pt x="1373" y="700"/>
                    <a:pt x="1309" y="312"/>
                    <a:pt x="1037" y="119"/>
                  </a:cubicBezTo>
                  <a:cubicBezTo>
                    <a:pt x="923" y="37"/>
                    <a:pt x="799" y="1"/>
                    <a:pt x="6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11137;p67"/>
            <p:cNvSpPr/>
            <p:nvPr/>
          </p:nvSpPr>
          <p:spPr>
            <a:xfrm>
              <a:off x="4714275" y="3554325"/>
              <a:ext cx="34350" cy="30850"/>
            </a:xfrm>
            <a:custGeom>
              <a:avLst/>
              <a:gdLst/>
              <a:ahLst/>
              <a:cxnLst/>
              <a:rect l="l" t="t" r="r" b="b"/>
              <a:pathLst>
                <a:path w="1374" h="1234" extrusionOk="0">
                  <a:moveTo>
                    <a:pt x="673" y="0"/>
                  </a:moveTo>
                  <a:cubicBezTo>
                    <a:pt x="319" y="0"/>
                    <a:pt x="1" y="311"/>
                    <a:pt x="68" y="714"/>
                  </a:cubicBezTo>
                  <a:cubicBezTo>
                    <a:pt x="123" y="1043"/>
                    <a:pt x="399" y="1234"/>
                    <a:pt x="681" y="1234"/>
                  </a:cubicBezTo>
                  <a:cubicBezTo>
                    <a:pt x="865" y="1234"/>
                    <a:pt x="1052" y="1152"/>
                    <a:pt x="1179" y="973"/>
                  </a:cubicBezTo>
                  <a:cubicBezTo>
                    <a:pt x="1373" y="701"/>
                    <a:pt x="1309" y="314"/>
                    <a:pt x="1037" y="120"/>
                  </a:cubicBezTo>
                  <a:cubicBezTo>
                    <a:pt x="921" y="37"/>
                    <a:pt x="795" y="0"/>
                    <a:pt x="6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11138;p67"/>
            <p:cNvSpPr/>
            <p:nvPr/>
          </p:nvSpPr>
          <p:spPr>
            <a:xfrm>
              <a:off x="4751750" y="3501375"/>
              <a:ext cx="34350" cy="31000"/>
            </a:xfrm>
            <a:custGeom>
              <a:avLst/>
              <a:gdLst/>
              <a:ahLst/>
              <a:cxnLst/>
              <a:rect l="l" t="t" r="r" b="b"/>
              <a:pathLst>
                <a:path w="1374" h="1240" extrusionOk="0">
                  <a:moveTo>
                    <a:pt x="679" y="1"/>
                  </a:moveTo>
                  <a:cubicBezTo>
                    <a:pt x="323" y="1"/>
                    <a:pt x="0" y="320"/>
                    <a:pt x="68" y="726"/>
                  </a:cubicBezTo>
                  <a:cubicBezTo>
                    <a:pt x="123" y="1053"/>
                    <a:pt x="398" y="1239"/>
                    <a:pt x="679" y="1239"/>
                  </a:cubicBezTo>
                  <a:cubicBezTo>
                    <a:pt x="864" y="1239"/>
                    <a:pt x="1051" y="1159"/>
                    <a:pt x="1180" y="984"/>
                  </a:cubicBezTo>
                  <a:cubicBezTo>
                    <a:pt x="1373" y="700"/>
                    <a:pt x="1309" y="312"/>
                    <a:pt x="1037" y="118"/>
                  </a:cubicBezTo>
                  <a:cubicBezTo>
                    <a:pt x="923" y="37"/>
                    <a:pt x="799" y="1"/>
                    <a:pt x="6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11139;p67"/>
            <p:cNvSpPr/>
            <p:nvPr/>
          </p:nvSpPr>
          <p:spPr>
            <a:xfrm>
              <a:off x="4789550" y="3448400"/>
              <a:ext cx="34350" cy="30975"/>
            </a:xfrm>
            <a:custGeom>
              <a:avLst/>
              <a:gdLst/>
              <a:ahLst/>
              <a:cxnLst/>
              <a:rect l="l" t="t" r="r" b="b"/>
              <a:pathLst>
                <a:path w="1374" h="1239" extrusionOk="0">
                  <a:moveTo>
                    <a:pt x="680" y="0"/>
                  </a:moveTo>
                  <a:cubicBezTo>
                    <a:pt x="323" y="0"/>
                    <a:pt x="1" y="319"/>
                    <a:pt x="68" y="725"/>
                  </a:cubicBezTo>
                  <a:cubicBezTo>
                    <a:pt x="123" y="1053"/>
                    <a:pt x="403" y="1239"/>
                    <a:pt x="685" y="1239"/>
                  </a:cubicBezTo>
                  <a:cubicBezTo>
                    <a:pt x="870" y="1239"/>
                    <a:pt x="1057" y="1158"/>
                    <a:pt x="1180" y="984"/>
                  </a:cubicBezTo>
                  <a:cubicBezTo>
                    <a:pt x="1374" y="699"/>
                    <a:pt x="1309" y="325"/>
                    <a:pt x="1038" y="118"/>
                  </a:cubicBezTo>
                  <a:cubicBezTo>
                    <a:pt x="924" y="36"/>
                    <a:pt x="800" y="0"/>
                    <a:pt x="6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11140;p67"/>
            <p:cNvSpPr/>
            <p:nvPr/>
          </p:nvSpPr>
          <p:spPr>
            <a:xfrm>
              <a:off x="4824100" y="3395575"/>
              <a:ext cx="40200" cy="30800"/>
            </a:xfrm>
            <a:custGeom>
              <a:avLst/>
              <a:gdLst/>
              <a:ahLst/>
              <a:cxnLst/>
              <a:rect l="l" t="t" r="r" b="b"/>
              <a:pathLst>
                <a:path w="1608" h="1232" extrusionOk="0">
                  <a:moveTo>
                    <a:pt x="809" y="0"/>
                  </a:moveTo>
                  <a:cubicBezTo>
                    <a:pt x="613" y="0"/>
                    <a:pt x="421" y="92"/>
                    <a:pt x="302" y="266"/>
                  </a:cubicBezTo>
                  <a:cubicBezTo>
                    <a:pt x="1" y="676"/>
                    <a:pt x="317" y="1232"/>
                    <a:pt x="801" y="1232"/>
                  </a:cubicBezTo>
                  <a:cubicBezTo>
                    <a:pt x="836" y="1232"/>
                    <a:pt x="872" y="1229"/>
                    <a:pt x="909" y="1223"/>
                  </a:cubicBezTo>
                  <a:cubicBezTo>
                    <a:pt x="1452" y="1132"/>
                    <a:pt x="1607" y="434"/>
                    <a:pt x="1168" y="111"/>
                  </a:cubicBezTo>
                  <a:cubicBezTo>
                    <a:pt x="1058" y="36"/>
                    <a:pt x="933" y="0"/>
                    <a:pt x="8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11141;p67"/>
            <p:cNvSpPr/>
            <p:nvPr/>
          </p:nvSpPr>
          <p:spPr>
            <a:xfrm>
              <a:off x="4861900" y="3342650"/>
              <a:ext cx="40200" cy="31075"/>
            </a:xfrm>
            <a:custGeom>
              <a:avLst/>
              <a:gdLst/>
              <a:ahLst/>
              <a:cxnLst/>
              <a:rect l="l" t="t" r="r" b="b"/>
              <a:pathLst>
                <a:path w="1608" h="1243" extrusionOk="0">
                  <a:moveTo>
                    <a:pt x="797" y="1"/>
                  </a:moveTo>
                  <a:cubicBezTo>
                    <a:pt x="607" y="1"/>
                    <a:pt x="419" y="92"/>
                    <a:pt x="302" y="264"/>
                  </a:cubicBezTo>
                  <a:cubicBezTo>
                    <a:pt x="1" y="686"/>
                    <a:pt x="317" y="1242"/>
                    <a:pt x="801" y="1242"/>
                  </a:cubicBezTo>
                  <a:cubicBezTo>
                    <a:pt x="837" y="1242"/>
                    <a:pt x="873" y="1239"/>
                    <a:pt x="909" y="1233"/>
                  </a:cubicBezTo>
                  <a:cubicBezTo>
                    <a:pt x="1452" y="1143"/>
                    <a:pt x="1607" y="432"/>
                    <a:pt x="1155" y="122"/>
                  </a:cubicBezTo>
                  <a:cubicBezTo>
                    <a:pt x="1047" y="40"/>
                    <a:pt x="922" y="1"/>
                    <a:pt x="7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11142;p67"/>
            <p:cNvSpPr/>
            <p:nvPr/>
          </p:nvSpPr>
          <p:spPr>
            <a:xfrm>
              <a:off x="4902075" y="3289725"/>
              <a:ext cx="34600" cy="31000"/>
            </a:xfrm>
            <a:custGeom>
              <a:avLst/>
              <a:gdLst/>
              <a:ahLst/>
              <a:cxnLst/>
              <a:rect l="l" t="t" r="r" b="b"/>
              <a:pathLst>
                <a:path w="1384" h="1240" extrusionOk="0">
                  <a:moveTo>
                    <a:pt x="695" y="1"/>
                  </a:moveTo>
                  <a:cubicBezTo>
                    <a:pt x="513" y="1"/>
                    <a:pt x="330" y="82"/>
                    <a:pt x="207" y="261"/>
                  </a:cubicBezTo>
                  <a:cubicBezTo>
                    <a:pt x="0" y="546"/>
                    <a:pt x="65" y="933"/>
                    <a:pt x="349" y="1127"/>
                  </a:cubicBezTo>
                  <a:cubicBezTo>
                    <a:pt x="459" y="1205"/>
                    <a:pt x="580" y="1240"/>
                    <a:pt x="698" y="1240"/>
                  </a:cubicBezTo>
                  <a:cubicBezTo>
                    <a:pt x="1053" y="1240"/>
                    <a:pt x="1383" y="927"/>
                    <a:pt x="1306" y="520"/>
                  </a:cubicBezTo>
                  <a:cubicBezTo>
                    <a:pt x="1251" y="192"/>
                    <a:pt x="974" y="1"/>
                    <a:pt x="6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11143;p67"/>
            <p:cNvSpPr/>
            <p:nvPr/>
          </p:nvSpPr>
          <p:spPr>
            <a:xfrm>
              <a:off x="4944075" y="3260050"/>
              <a:ext cx="17475" cy="7700"/>
            </a:xfrm>
            <a:custGeom>
              <a:avLst/>
              <a:gdLst/>
              <a:ahLst/>
              <a:cxnLst/>
              <a:rect l="l" t="t" r="r" b="b"/>
              <a:pathLst>
                <a:path w="699" h="308" extrusionOk="0">
                  <a:moveTo>
                    <a:pt x="0" y="1"/>
                  </a:moveTo>
                  <a:lnTo>
                    <a:pt x="0" y="1"/>
                  </a:lnTo>
                  <a:cubicBezTo>
                    <a:pt x="39" y="78"/>
                    <a:pt x="104" y="143"/>
                    <a:pt x="168" y="195"/>
                  </a:cubicBezTo>
                  <a:cubicBezTo>
                    <a:pt x="277" y="267"/>
                    <a:pt x="405" y="308"/>
                    <a:pt x="534" y="308"/>
                  </a:cubicBezTo>
                  <a:cubicBezTo>
                    <a:pt x="589" y="308"/>
                    <a:pt x="644" y="301"/>
                    <a:pt x="698" y="285"/>
                  </a:cubicBezTo>
                  <a:cubicBezTo>
                    <a:pt x="466" y="169"/>
                    <a:pt x="233" y="78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11144;p67"/>
            <p:cNvSpPr/>
            <p:nvPr/>
          </p:nvSpPr>
          <p:spPr>
            <a:xfrm>
              <a:off x="4416775" y="3222575"/>
              <a:ext cx="557700" cy="639775"/>
            </a:xfrm>
            <a:custGeom>
              <a:avLst/>
              <a:gdLst/>
              <a:ahLst/>
              <a:cxnLst/>
              <a:rect l="l" t="t" r="r" b="b"/>
              <a:pathLst>
                <a:path w="22308" h="25591" extrusionOk="0">
                  <a:moveTo>
                    <a:pt x="14909" y="580"/>
                  </a:moveTo>
                  <a:cubicBezTo>
                    <a:pt x="15191" y="580"/>
                    <a:pt x="15467" y="771"/>
                    <a:pt x="15522" y="1099"/>
                  </a:cubicBezTo>
                  <a:cubicBezTo>
                    <a:pt x="15590" y="1506"/>
                    <a:pt x="15265" y="1819"/>
                    <a:pt x="14908" y="1819"/>
                  </a:cubicBezTo>
                  <a:cubicBezTo>
                    <a:pt x="14789" y="1819"/>
                    <a:pt x="14666" y="1784"/>
                    <a:pt x="14553" y="1707"/>
                  </a:cubicBezTo>
                  <a:cubicBezTo>
                    <a:pt x="14281" y="1500"/>
                    <a:pt x="14217" y="1112"/>
                    <a:pt x="14411" y="841"/>
                  </a:cubicBezTo>
                  <a:cubicBezTo>
                    <a:pt x="14538" y="662"/>
                    <a:pt x="14725" y="580"/>
                    <a:pt x="14909" y="580"/>
                  </a:cubicBezTo>
                  <a:close/>
                  <a:moveTo>
                    <a:pt x="20107" y="2687"/>
                  </a:moveTo>
                  <a:cubicBezTo>
                    <a:pt x="20386" y="2687"/>
                    <a:pt x="20663" y="2878"/>
                    <a:pt x="20718" y="3206"/>
                  </a:cubicBezTo>
                  <a:cubicBezTo>
                    <a:pt x="20795" y="3613"/>
                    <a:pt x="20465" y="3926"/>
                    <a:pt x="20110" y="3926"/>
                  </a:cubicBezTo>
                  <a:cubicBezTo>
                    <a:pt x="19992" y="3926"/>
                    <a:pt x="19871" y="3891"/>
                    <a:pt x="19761" y="3813"/>
                  </a:cubicBezTo>
                  <a:cubicBezTo>
                    <a:pt x="19477" y="3606"/>
                    <a:pt x="19412" y="3232"/>
                    <a:pt x="19606" y="2947"/>
                  </a:cubicBezTo>
                  <a:lnTo>
                    <a:pt x="19619" y="2947"/>
                  </a:lnTo>
                  <a:cubicBezTo>
                    <a:pt x="19742" y="2768"/>
                    <a:pt x="19925" y="2687"/>
                    <a:pt x="20107" y="2687"/>
                  </a:cubicBezTo>
                  <a:close/>
                  <a:moveTo>
                    <a:pt x="15647" y="2693"/>
                  </a:moveTo>
                  <a:cubicBezTo>
                    <a:pt x="15771" y="2693"/>
                    <a:pt x="15894" y="2730"/>
                    <a:pt x="16000" y="2805"/>
                  </a:cubicBezTo>
                  <a:cubicBezTo>
                    <a:pt x="16440" y="3128"/>
                    <a:pt x="16285" y="3826"/>
                    <a:pt x="15742" y="3917"/>
                  </a:cubicBezTo>
                  <a:cubicBezTo>
                    <a:pt x="15705" y="3923"/>
                    <a:pt x="15669" y="3926"/>
                    <a:pt x="15634" y="3926"/>
                  </a:cubicBezTo>
                  <a:cubicBezTo>
                    <a:pt x="15151" y="3926"/>
                    <a:pt x="14845" y="3369"/>
                    <a:pt x="15134" y="2947"/>
                  </a:cubicBezTo>
                  <a:cubicBezTo>
                    <a:pt x="15260" y="2782"/>
                    <a:pt x="15454" y="2693"/>
                    <a:pt x="15647" y="2693"/>
                  </a:cubicBezTo>
                  <a:close/>
                  <a:moveTo>
                    <a:pt x="13400" y="2699"/>
                  </a:moveTo>
                  <a:cubicBezTo>
                    <a:pt x="13680" y="2699"/>
                    <a:pt x="13955" y="2887"/>
                    <a:pt x="14010" y="3206"/>
                  </a:cubicBezTo>
                  <a:cubicBezTo>
                    <a:pt x="14078" y="3612"/>
                    <a:pt x="13755" y="3931"/>
                    <a:pt x="13404" y="3931"/>
                  </a:cubicBezTo>
                  <a:cubicBezTo>
                    <a:pt x="13286" y="3931"/>
                    <a:pt x="13164" y="3895"/>
                    <a:pt x="13054" y="3813"/>
                  </a:cubicBezTo>
                  <a:cubicBezTo>
                    <a:pt x="12769" y="3619"/>
                    <a:pt x="12705" y="3232"/>
                    <a:pt x="12911" y="2960"/>
                  </a:cubicBezTo>
                  <a:lnTo>
                    <a:pt x="12898" y="2960"/>
                  </a:lnTo>
                  <a:cubicBezTo>
                    <a:pt x="13027" y="2780"/>
                    <a:pt x="13215" y="2699"/>
                    <a:pt x="13400" y="2699"/>
                  </a:cubicBezTo>
                  <a:close/>
                  <a:moveTo>
                    <a:pt x="17871" y="2692"/>
                  </a:moveTo>
                  <a:cubicBezTo>
                    <a:pt x="18152" y="2692"/>
                    <a:pt x="18427" y="2878"/>
                    <a:pt x="18482" y="3206"/>
                  </a:cubicBezTo>
                  <a:cubicBezTo>
                    <a:pt x="18549" y="3612"/>
                    <a:pt x="18227" y="3931"/>
                    <a:pt x="17870" y="3931"/>
                  </a:cubicBezTo>
                  <a:cubicBezTo>
                    <a:pt x="17750" y="3931"/>
                    <a:pt x="17626" y="3895"/>
                    <a:pt x="17512" y="3813"/>
                  </a:cubicBezTo>
                  <a:cubicBezTo>
                    <a:pt x="17241" y="3606"/>
                    <a:pt x="17176" y="3232"/>
                    <a:pt x="17383" y="2947"/>
                  </a:cubicBezTo>
                  <a:lnTo>
                    <a:pt x="17370" y="2947"/>
                  </a:lnTo>
                  <a:cubicBezTo>
                    <a:pt x="17498" y="2773"/>
                    <a:pt x="17686" y="2692"/>
                    <a:pt x="17871" y="2692"/>
                  </a:cubicBezTo>
                  <a:close/>
                  <a:moveTo>
                    <a:pt x="14136" y="4813"/>
                  </a:moveTo>
                  <a:cubicBezTo>
                    <a:pt x="14259" y="4813"/>
                    <a:pt x="14382" y="4849"/>
                    <a:pt x="14488" y="4925"/>
                  </a:cubicBezTo>
                  <a:cubicBezTo>
                    <a:pt x="14940" y="5248"/>
                    <a:pt x="14772" y="5946"/>
                    <a:pt x="14230" y="6036"/>
                  </a:cubicBezTo>
                  <a:cubicBezTo>
                    <a:pt x="14193" y="6042"/>
                    <a:pt x="14157" y="6045"/>
                    <a:pt x="14122" y="6045"/>
                  </a:cubicBezTo>
                  <a:cubicBezTo>
                    <a:pt x="13639" y="6045"/>
                    <a:pt x="13334" y="5489"/>
                    <a:pt x="13635" y="5067"/>
                  </a:cubicBezTo>
                  <a:cubicBezTo>
                    <a:pt x="13753" y="4901"/>
                    <a:pt x="13944" y="4813"/>
                    <a:pt x="14136" y="4813"/>
                  </a:cubicBezTo>
                  <a:close/>
                  <a:moveTo>
                    <a:pt x="16369" y="4804"/>
                  </a:moveTo>
                  <a:cubicBezTo>
                    <a:pt x="16496" y="4804"/>
                    <a:pt x="16624" y="4843"/>
                    <a:pt x="16737" y="4925"/>
                  </a:cubicBezTo>
                  <a:lnTo>
                    <a:pt x="16724" y="4925"/>
                  </a:lnTo>
                  <a:cubicBezTo>
                    <a:pt x="17176" y="5248"/>
                    <a:pt x="17008" y="5946"/>
                    <a:pt x="16466" y="6036"/>
                  </a:cubicBezTo>
                  <a:cubicBezTo>
                    <a:pt x="16429" y="6042"/>
                    <a:pt x="16393" y="6045"/>
                    <a:pt x="16358" y="6045"/>
                  </a:cubicBezTo>
                  <a:cubicBezTo>
                    <a:pt x="15875" y="6045"/>
                    <a:pt x="15570" y="5489"/>
                    <a:pt x="15871" y="5067"/>
                  </a:cubicBezTo>
                  <a:cubicBezTo>
                    <a:pt x="15988" y="4895"/>
                    <a:pt x="16176" y="4804"/>
                    <a:pt x="16369" y="4804"/>
                  </a:cubicBezTo>
                  <a:close/>
                  <a:moveTo>
                    <a:pt x="18601" y="4804"/>
                  </a:moveTo>
                  <a:cubicBezTo>
                    <a:pt x="18727" y="4804"/>
                    <a:pt x="18852" y="4843"/>
                    <a:pt x="18960" y="4925"/>
                  </a:cubicBezTo>
                  <a:cubicBezTo>
                    <a:pt x="19412" y="5235"/>
                    <a:pt x="19244" y="5946"/>
                    <a:pt x="18701" y="6036"/>
                  </a:cubicBezTo>
                  <a:cubicBezTo>
                    <a:pt x="18665" y="6042"/>
                    <a:pt x="18629" y="6045"/>
                    <a:pt x="18594" y="6045"/>
                  </a:cubicBezTo>
                  <a:cubicBezTo>
                    <a:pt x="18111" y="6045"/>
                    <a:pt x="17805" y="5489"/>
                    <a:pt x="18094" y="5067"/>
                  </a:cubicBezTo>
                  <a:cubicBezTo>
                    <a:pt x="18219" y="4895"/>
                    <a:pt x="18410" y="4804"/>
                    <a:pt x="18601" y="4804"/>
                  </a:cubicBezTo>
                  <a:close/>
                  <a:moveTo>
                    <a:pt x="11894" y="4812"/>
                  </a:moveTo>
                  <a:cubicBezTo>
                    <a:pt x="12176" y="4812"/>
                    <a:pt x="12456" y="4998"/>
                    <a:pt x="12511" y="5325"/>
                  </a:cubicBezTo>
                  <a:cubicBezTo>
                    <a:pt x="12578" y="5731"/>
                    <a:pt x="12248" y="6051"/>
                    <a:pt x="11894" y="6051"/>
                  </a:cubicBezTo>
                  <a:cubicBezTo>
                    <a:pt x="11775" y="6051"/>
                    <a:pt x="11652" y="6014"/>
                    <a:pt x="11541" y="5933"/>
                  </a:cubicBezTo>
                  <a:cubicBezTo>
                    <a:pt x="11257" y="5739"/>
                    <a:pt x="11193" y="5351"/>
                    <a:pt x="11399" y="5067"/>
                  </a:cubicBezTo>
                  <a:cubicBezTo>
                    <a:pt x="11522" y="4892"/>
                    <a:pt x="11709" y="4812"/>
                    <a:pt x="11894" y="4812"/>
                  </a:cubicBezTo>
                  <a:close/>
                  <a:moveTo>
                    <a:pt x="17102" y="6920"/>
                  </a:moveTo>
                  <a:cubicBezTo>
                    <a:pt x="17226" y="6920"/>
                    <a:pt x="17351" y="6956"/>
                    <a:pt x="17461" y="7031"/>
                  </a:cubicBezTo>
                  <a:lnTo>
                    <a:pt x="17448" y="7031"/>
                  </a:lnTo>
                  <a:cubicBezTo>
                    <a:pt x="17900" y="7354"/>
                    <a:pt x="17745" y="8052"/>
                    <a:pt x="17202" y="8143"/>
                  </a:cubicBezTo>
                  <a:cubicBezTo>
                    <a:pt x="17165" y="8149"/>
                    <a:pt x="17129" y="8152"/>
                    <a:pt x="17094" y="8152"/>
                  </a:cubicBezTo>
                  <a:cubicBezTo>
                    <a:pt x="16610" y="8152"/>
                    <a:pt x="16294" y="7596"/>
                    <a:pt x="16595" y="7186"/>
                  </a:cubicBezTo>
                  <a:cubicBezTo>
                    <a:pt x="16714" y="7012"/>
                    <a:pt x="16906" y="6920"/>
                    <a:pt x="17102" y="6920"/>
                  </a:cubicBezTo>
                  <a:close/>
                  <a:moveTo>
                    <a:pt x="14867" y="6932"/>
                  </a:moveTo>
                  <a:cubicBezTo>
                    <a:pt x="15352" y="6932"/>
                    <a:pt x="15668" y="7488"/>
                    <a:pt x="15367" y="7910"/>
                  </a:cubicBezTo>
                  <a:cubicBezTo>
                    <a:pt x="15251" y="8073"/>
                    <a:pt x="15065" y="8161"/>
                    <a:pt x="14873" y="8161"/>
                  </a:cubicBezTo>
                  <a:cubicBezTo>
                    <a:pt x="14745" y="8161"/>
                    <a:pt x="14615" y="8122"/>
                    <a:pt x="14501" y="8039"/>
                  </a:cubicBezTo>
                  <a:lnTo>
                    <a:pt x="14501" y="8052"/>
                  </a:lnTo>
                  <a:cubicBezTo>
                    <a:pt x="14062" y="7729"/>
                    <a:pt x="14217" y="7031"/>
                    <a:pt x="14760" y="6941"/>
                  </a:cubicBezTo>
                  <a:cubicBezTo>
                    <a:pt x="14796" y="6935"/>
                    <a:pt x="14832" y="6932"/>
                    <a:pt x="14867" y="6932"/>
                  </a:cubicBezTo>
                  <a:close/>
                  <a:moveTo>
                    <a:pt x="10388" y="6931"/>
                  </a:moveTo>
                  <a:cubicBezTo>
                    <a:pt x="10669" y="6931"/>
                    <a:pt x="10944" y="7118"/>
                    <a:pt x="10999" y="7445"/>
                  </a:cubicBezTo>
                  <a:cubicBezTo>
                    <a:pt x="11066" y="7852"/>
                    <a:pt x="10742" y="8165"/>
                    <a:pt x="10384" y="8165"/>
                  </a:cubicBezTo>
                  <a:cubicBezTo>
                    <a:pt x="10265" y="8165"/>
                    <a:pt x="10142" y="8130"/>
                    <a:pt x="10029" y="8052"/>
                  </a:cubicBezTo>
                  <a:cubicBezTo>
                    <a:pt x="9758" y="7846"/>
                    <a:pt x="9693" y="7458"/>
                    <a:pt x="9887" y="7186"/>
                  </a:cubicBezTo>
                  <a:cubicBezTo>
                    <a:pt x="10015" y="7012"/>
                    <a:pt x="10203" y="6931"/>
                    <a:pt x="10388" y="6931"/>
                  </a:cubicBezTo>
                  <a:close/>
                  <a:moveTo>
                    <a:pt x="12627" y="6932"/>
                  </a:moveTo>
                  <a:cubicBezTo>
                    <a:pt x="12751" y="6932"/>
                    <a:pt x="12878" y="6969"/>
                    <a:pt x="12989" y="7044"/>
                  </a:cubicBezTo>
                  <a:cubicBezTo>
                    <a:pt x="13428" y="7354"/>
                    <a:pt x="13273" y="8065"/>
                    <a:pt x="12730" y="8156"/>
                  </a:cubicBezTo>
                  <a:cubicBezTo>
                    <a:pt x="12694" y="8162"/>
                    <a:pt x="12658" y="8165"/>
                    <a:pt x="12623" y="8165"/>
                  </a:cubicBezTo>
                  <a:cubicBezTo>
                    <a:pt x="12138" y="8165"/>
                    <a:pt x="11822" y="7608"/>
                    <a:pt x="12123" y="7186"/>
                  </a:cubicBezTo>
                  <a:cubicBezTo>
                    <a:pt x="12241" y="7021"/>
                    <a:pt x="12432" y="6932"/>
                    <a:pt x="12627" y="6932"/>
                  </a:cubicBezTo>
                  <a:close/>
                  <a:moveTo>
                    <a:pt x="15584" y="9044"/>
                  </a:moveTo>
                  <a:cubicBezTo>
                    <a:pt x="15706" y="9044"/>
                    <a:pt x="15833" y="9081"/>
                    <a:pt x="15949" y="9164"/>
                  </a:cubicBezTo>
                  <a:cubicBezTo>
                    <a:pt x="16220" y="9358"/>
                    <a:pt x="16285" y="9732"/>
                    <a:pt x="16091" y="10017"/>
                  </a:cubicBezTo>
                  <a:cubicBezTo>
                    <a:pt x="15968" y="10196"/>
                    <a:pt x="15783" y="10278"/>
                    <a:pt x="15598" y="10278"/>
                  </a:cubicBezTo>
                  <a:cubicBezTo>
                    <a:pt x="15315" y="10278"/>
                    <a:pt x="15034" y="10086"/>
                    <a:pt x="14979" y="9758"/>
                  </a:cubicBezTo>
                  <a:cubicBezTo>
                    <a:pt x="14912" y="9355"/>
                    <a:pt x="15231" y="9044"/>
                    <a:pt x="15584" y="9044"/>
                  </a:cubicBezTo>
                  <a:close/>
                  <a:moveTo>
                    <a:pt x="8874" y="9045"/>
                  </a:moveTo>
                  <a:cubicBezTo>
                    <a:pt x="9155" y="9045"/>
                    <a:pt x="9432" y="9236"/>
                    <a:pt x="9487" y="9564"/>
                  </a:cubicBezTo>
                  <a:cubicBezTo>
                    <a:pt x="9554" y="9968"/>
                    <a:pt x="9235" y="10279"/>
                    <a:pt x="8881" y="10279"/>
                  </a:cubicBezTo>
                  <a:cubicBezTo>
                    <a:pt x="8759" y="10279"/>
                    <a:pt x="8633" y="10242"/>
                    <a:pt x="8517" y="10159"/>
                  </a:cubicBezTo>
                  <a:cubicBezTo>
                    <a:pt x="8246" y="9965"/>
                    <a:pt x="8181" y="9577"/>
                    <a:pt x="8388" y="9306"/>
                  </a:cubicBezTo>
                  <a:lnTo>
                    <a:pt x="8375" y="9306"/>
                  </a:lnTo>
                  <a:cubicBezTo>
                    <a:pt x="8503" y="9127"/>
                    <a:pt x="8689" y="9045"/>
                    <a:pt x="8874" y="9045"/>
                  </a:cubicBezTo>
                  <a:close/>
                  <a:moveTo>
                    <a:pt x="13353" y="9039"/>
                  </a:moveTo>
                  <a:cubicBezTo>
                    <a:pt x="13839" y="9039"/>
                    <a:pt x="14157" y="9607"/>
                    <a:pt x="13855" y="10017"/>
                  </a:cubicBezTo>
                  <a:cubicBezTo>
                    <a:pt x="13736" y="10191"/>
                    <a:pt x="13544" y="10283"/>
                    <a:pt x="13350" y="10283"/>
                  </a:cubicBezTo>
                  <a:cubicBezTo>
                    <a:pt x="13229" y="10283"/>
                    <a:pt x="13107" y="10247"/>
                    <a:pt x="13002" y="10172"/>
                  </a:cubicBezTo>
                  <a:cubicBezTo>
                    <a:pt x="12550" y="9849"/>
                    <a:pt x="12705" y="9151"/>
                    <a:pt x="13247" y="9047"/>
                  </a:cubicBezTo>
                  <a:cubicBezTo>
                    <a:pt x="13283" y="9041"/>
                    <a:pt x="13319" y="9039"/>
                    <a:pt x="13353" y="9039"/>
                  </a:cubicBezTo>
                  <a:close/>
                  <a:moveTo>
                    <a:pt x="11118" y="9043"/>
                  </a:moveTo>
                  <a:cubicBezTo>
                    <a:pt x="11244" y="9043"/>
                    <a:pt x="11369" y="9082"/>
                    <a:pt x="11477" y="9164"/>
                  </a:cubicBezTo>
                  <a:cubicBezTo>
                    <a:pt x="11916" y="9474"/>
                    <a:pt x="11761" y="10185"/>
                    <a:pt x="11218" y="10275"/>
                  </a:cubicBezTo>
                  <a:cubicBezTo>
                    <a:pt x="11182" y="10281"/>
                    <a:pt x="11147" y="10284"/>
                    <a:pt x="11112" y="10284"/>
                  </a:cubicBezTo>
                  <a:cubicBezTo>
                    <a:pt x="10627" y="10284"/>
                    <a:pt x="10309" y="9716"/>
                    <a:pt x="10611" y="9306"/>
                  </a:cubicBezTo>
                  <a:cubicBezTo>
                    <a:pt x="10736" y="9134"/>
                    <a:pt x="10927" y="9043"/>
                    <a:pt x="11118" y="9043"/>
                  </a:cubicBezTo>
                  <a:close/>
                  <a:moveTo>
                    <a:pt x="11843" y="11158"/>
                  </a:moveTo>
                  <a:cubicBezTo>
                    <a:pt x="12327" y="11158"/>
                    <a:pt x="12644" y="11715"/>
                    <a:pt x="12343" y="12136"/>
                  </a:cubicBezTo>
                  <a:cubicBezTo>
                    <a:pt x="12225" y="12302"/>
                    <a:pt x="12034" y="12390"/>
                    <a:pt x="11842" y="12390"/>
                  </a:cubicBezTo>
                  <a:cubicBezTo>
                    <a:pt x="11719" y="12390"/>
                    <a:pt x="11596" y="12354"/>
                    <a:pt x="11490" y="12278"/>
                  </a:cubicBezTo>
                  <a:lnTo>
                    <a:pt x="11477" y="12278"/>
                  </a:lnTo>
                  <a:cubicBezTo>
                    <a:pt x="11037" y="11955"/>
                    <a:pt x="11193" y="11257"/>
                    <a:pt x="11735" y="11167"/>
                  </a:cubicBezTo>
                  <a:cubicBezTo>
                    <a:pt x="11772" y="11161"/>
                    <a:pt x="11808" y="11158"/>
                    <a:pt x="11843" y="11158"/>
                  </a:cubicBezTo>
                  <a:close/>
                  <a:moveTo>
                    <a:pt x="14089" y="11158"/>
                  </a:moveTo>
                  <a:cubicBezTo>
                    <a:pt x="14206" y="11158"/>
                    <a:pt x="14327" y="11193"/>
                    <a:pt x="14436" y="11270"/>
                  </a:cubicBezTo>
                  <a:cubicBezTo>
                    <a:pt x="14721" y="11477"/>
                    <a:pt x="14785" y="11852"/>
                    <a:pt x="14592" y="12136"/>
                  </a:cubicBezTo>
                  <a:lnTo>
                    <a:pt x="14579" y="12136"/>
                  </a:lnTo>
                  <a:cubicBezTo>
                    <a:pt x="14455" y="12311"/>
                    <a:pt x="14271" y="12391"/>
                    <a:pt x="14088" y="12391"/>
                  </a:cubicBezTo>
                  <a:cubicBezTo>
                    <a:pt x="13810" y="12391"/>
                    <a:pt x="13535" y="12205"/>
                    <a:pt x="13480" y="11878"/>
                  </a:cubicBezTo>
                  <a:cubicBezTo>
                    <a:pt x="13412" y="11471"/>
                    <a:pt x="13737" y="11158"/>
                    <a:pt x="14089" y="11158"/>
                  </a:cubicBezTo>
                  <a:close/>
                  <a:moveTo>
                    <a:pt x="9612" y="11158"/>
                  </a:moveTo>
                  <a:cubicBezTo>
                    <a:pt x="9735" y="11158"/>
                    <a:pt x="9859" y="11195"/>
                    <a:pt x="9965" y="11270"/>
                  </a:cubicBezTo>
                  <a:cubicBezTo>
                    <a:pt x="10417" y="11593"/>
                    <a:pt x="10262" y="12291"/>
                    <a:pt x="9706" y="12395"/>
                  </a:cubicBezTo>
                  <a:cubicBezTo>
                    <a:pt x="9670" y="12401"/>
                    <a:pt x="9635" y="12404"/>
                    <a:pt x="9601" y="12404"/>
                  </a:cubicBezTo>
                  <a:cubicBezTo>
                    <a:pt x="9117" y="12404"/>
                    <a:pt x="8810" y="11835"/>
                    <a:pt x="9112" y="11413"/>
                  </a:cubicBezTo>
                  <a:cubicBezTo>
                    <a:pt x="9230" y="11247"/>
                    <a:pt x="9420" y="11158"/>
                    <a:pt x="9612" y="11158"/>
                  </a:cubicBezTo>
                  <a:close/>
                  <a:moveTo>
                    <a:pt x="7369" y="11165"/>
                  </a:moveTo>
                  <a:cubicBezTo>
                    <a:pt x="7651" y="11165"/>
                    <a:pt x="7933" y="11356"/>
                    <a:pt x="7987" y="11684"/>
                  </a:cubicBezTo>
                  <a:cubicBezTo>
                    <a:pt x="8055" y="12091"/>
                    <a:pt x="7730" y="12404"/>
                    <a:pt x="7373" y="12404"/>
                  </a:cubicBezTo>
                  <a:cubicBezTo>
                    <a:pt x="7254" y="12404"/>
                    <a:pt x="7131" y="12369"/>
                    <a:pt x="7018" y="12291"/>
                  </a:cubicBezTo>
                  <a:cubicBezTo>
                    <a:pt x="6734" y="12085"/>
                    <a:pt x="6669" y="11697"/>
                    <a:pt x="6876" y="11425"/>
                  </a:cubicBezTo>
                  <a:cubicBezTo>
                    <a:pt x="6999" y="11247"/>
                    <a:pt x="7184" y="11165"/>
                    <a:pt x="7369" y="11165"/>
                  </a:cubicBezTo>
                  <a:close/>
                  <a:moveTo>
                    <a:pt x="10340" y="13265"/>
                  </a:moveTo>
                  <a:cubicBezTo>
                    <a:pt x="10814" y="13265"/>
                    <a:pt x="11132" y="13833"/>
                    <a:pt x="10831" y="14243"/>
                  </a:cubicBezTo>
                  <a:cubicBezTo>
                    <a:pt x="10710" y="14411"/>
                    <a:pt x="10521" y="14500"/>
                    <a:pt x="10326" y="14500"/>
                  </a:cubicBezTo>
                  <a:cubicBezTo>
                    <a:pt x="10207" y="14500"/>
                    <a:pt x="10086" y="14467"/>
                    <a:pt x="9978" y="14398"/>
                  </a:cubicBezTo>
                  <a:cubicBezTo>
                    <a:pt x="9525" y="14075"/>
                    <a:pt x="9693" y="13377"/>
                    <a:pt x="10236" y="13274"/>
                  </a:cubicBezTo>
                  <a:cubicBezTo>
                    <a:pt x="10271" y="13268"/>
                    <a:pt x="10306" y="13265"/>
                    <a:pt x="10340" y="13265"/>
                  </a:cubicBezTo>
                  <a:close/>
                  <a:moveTo>
                    <a:pt x="12566" y="13270"/>
                  </a:moveTo>
                  <a:cubicBezTo>
                    <a:pt x="12687" y="13270"/>
                    <a:pt x="12812" y="13307"/>
                    <a:pt x="12924" y="13390"/>
                  </a:cubicBezTo>
                  <a:cubicBezTo>
                    <a:pt x="13209" y="13584"/>
                    <a:pt x="13273" y="13971"/>
                    <a:pt x="13079" y="14243"/>
                  </a:cubicBezTo>
                  <a:lnTo>
                    <a:pt x="13066" y="14243"/>
                  </a:lnTo>
                  <a:cubicBezTo>
                    <a:pt x="12939" y="14422"/>
                    <a:pt x="12752" y="14504"/>
                    <a:pt x="12568" y="14504"/>
                  </a:cubicBezTo>
                  <a:cubicBezTo>
                    <a:pt x="12286" y="14504"/>
                    <a:pt x="12010" y="14313"/>
                    <a:pt x="11955" y="13984"/>
                  </a:cubicBezTo>
                  <a:cubicBezTo>
                    <a:pt x="11888" y="13581"/>
                    <a:pt x="12213" y="13270"/>
                    <a:pt x="12566" y="13270"/>
                  </a:cubicBezTo>
                  <a:close/>
                  <a:moveTo>
                    <a:pt x="8098" y="13282"/>
                  </a:moveTo>
                  <a:cubicBezTo>
                    <a:pt x="8224" y="13282"/>
                    <a:pt x="8353" y="13321"/>
                    <a:pt x="8466" y="13403"/>
                  </a:cubicBezTo>
                  <a:cubicBezTo>
                    <a:pt x="8905" y="13713"/>
                    <a:pt x="8750" y="14411"/>
                    <a:pt x="8207" y="14501"/>
                  </a:cubicBezTo>
                  <a:cubicBezTo>
                    <a:pt x="8170" y="14508"/>
                    <a:pt x="8134" y="14510"/>
                    <a:pt x="8099" y="14510"/>
                  </a:cubicBezTo>
                  <a:cubicBezTo>
                    <a:pt x="7615" y="14510"/>
                    <a:pt x="7298" y="13955"/>
                    <a:pt x="7600" y="13545"/>
                  </a:cubicBezTo>
                  <a:cubicBezTo>
                    <a:pt x="7717" y="13373"/>
                    <a:pt x="7905" y="13282"/>
                    <a:pt x="8098" y="13282"/>
                  </a:cubicBezTo>
                  <a:close/>
                  <a:moveTo>
                    <a:pt x="5862" y="13284"/>
                  </a:moveTo>
                  <a:cubicBezTo>
                    <a:pt x="6144" y="13284"/>
                    <a:pt x="6421" y="13475"/>
                    <a:pt x="6475" y="13803"/>
                  </a:cubicBezTo>
                  <a:cubicBezTo>
                    <a:pt x="6543" y="14207"/>
                    <a:pt x="6224" y="14518"/>
                    <a:pt x="5870" y="14518"/>
                  </a:cubicBezTo>
                  <a:cubicBezTo>
                    <a:pt x="5748" y="14518"/>
                    <a:pt x="5622" y="14481"/>
                    <a:pt x="5506" y="14398"/>
                  </a:cubicBezTo>
                  <a:cubicBezTo>
                    <a:pt x="5222" y="14204"/>
                    <a:pt x="5157" y="13816"/>
                    <a:pt x="5364" y="13532"/>
                  </a:cubicBezTo>
                  <a:lnTo>
                    <a:pt x="5364" y="13532"/>
                  </a:lnTo>
                  <a:lnTo>
                    <a:pt x="5364" y="13545"/>
                  </a:lnTo>
                  <a:cubicBezTo>
                    <a:pt x="5492" y="13366"/>
                    <a:pt x="5678" y="13284"/>
                    <a:pt x="5862" y="13284"/>
                  </a:cubicBezTo>
                  <a:close/>
                  <a:moveTo>
                    <a:pt x="8832" y="15384"/>
                  </a:moveTo>
                  <a:cubicBezTo>
                    <a:pt x="9314" y="15384"/>
                    <a:pt x="9621" y="15941"/>
                    <a:pt x="9331" y="16362"/>
                  </a:cubicBezTo>
                  <a:cubicBezTo>
                    <a:pt x="9213" y="16528"/>
                    <a:pt x="9023" y="16617"/>
                    <a:pt x="8831" y="16617"/>
                  </a:cubicBezTo>
                  <a:cubicBezTo>
                    <a:pt x="8708" y="16617"/>
                    <a:pt x="8584" y="16580"/>
                    <a:pt x="8478" y="16505"/>
                  </a:cubicBezTo>
                  <a:lnTo>
                    <a:pt x="8466" y="16505"/>
                  </a:lnTo>
                  <a:cubicBezTo>
                    <a:pt x="8026" y="16182"/>
                    <a:pt x="8181" y="15484"/>
                    <a:pt x="8724" y="15393"/>
                  </a:cubicBezTo>
                  <a:cubicBezTo>
                    <a:pt x="8761" y="15387"/>
                    <a:pt x="8797" y="15384"/>
                    <a:pt x="8832" y="15384"/>
                  </a:cubicBezTo>
                  <a:close/>
                  <a:moveTo>
                    <a:pt x="11062" y="15379"/>
                  </a:moveTo>
                  <a:cubicBezTo>
                    <a:pt x="11180" y="15379"/>
                    <a:pt x="11301" y="15415"/>
                    <a:pt x="11412" y="15497"/>
                  </a:cubicBezTo>
                  <a:cubicBezTo>
                    <a:pt x="11697" y="15690"/>
                    <a:pt x="11761" y="16078"/>
                    <a:pt x="11567" y="16362"/>
                  </a:cubicBezTo>
                  <a:cubicBezTo>
                    <a:pt x="11439" y="16537"/>
                    <a:pt x="11252" y="16618"/>
                    <a:pt x="11067" y="16618"/>
                  </a:cubicBezTo>
                  <a:cubicBezTo>
                    <a:pt x="10786" y="16618"/>
                    <a:pt x="10510" y="16431"/>
                    <a:pt x="10456" y="16104"/>
                  </a:cubicBezTo>
                  <a:cubicBezTo>
                    <a:pt x="10388" y="15698"/>
                    <a:pt x="10711" y="15379"/>
                    <a:pt x="11062" y="15379"/>
                  </a:cubicBezTo>
                  <a:close/>
                  <a:moveTo>
                    <a:pt x="6594" y="15392"/>
                  </a:moveTo>
                  <a:cubicBezTo>
                    <a:pt x="6718" y="15392"/>
                    <a:pt x="6843" y="15429"/>
                    <a:pt x="6953" y="15509"/>
                  </a:cubicBezTo>
                  <a:cubicBezTo>
                    <a:pt x="7393" y="15833"/>
                    <a:pt x="7238" y="16530"/>
                    <a:pt x="6695" y="16621"/>
                  </a:cubicBezTo>
                  <a:cubicBezTo>
                    <a:pt x="6658" y="16627"/>
                    <a:pt x="6622" y="16630"/>
                    <a:pt x="6587" y="16630"/>
                  </a:cubicBezTo>
                  <a:cubicBezTo>
                    <a:pt x="6105" y="16630"/>
                    <a:pt x="5798" y="16073"/>
                    <a:pt x="6088" y="15652"/>
                  </a:cubicBezTo>
                  <a:cubicBezTo>
                    <a:pt x="6206" y="15485"/>
                    <a:pt x="6398" y="15392"/>
                    <a:pt x="6594" y="15392"/>
                  </a:cubicBezTo>
                  <a:close/>
                  <a:moveTo>
                    <a:pt x="4361" y="15399"/>
                  </a:moveTo>
                  <a:cubicBezTo>
                    <a:pt x="4637" y="15399"/>
                    <a:pt x="4909" y="15585"/>
                    <a:pt x="4963" y="15910"/>
                  </a:cubicBezTo>
                  <a:cubicBezTo>
                    <a:pt x="5040" y="16316"/>
                    <a:pt x="4713" y="16635"/>
                    <a:pt x="4359" y="16635"/>
                  </a:cubicBezTo>
                  <a:cubicBezTo>
                    <a:pt x="4240" y="16635"/>
                    <a:pt x="4118" y="16599"/>
                    <a:pt x="4007" y="16518"/>
                  </a:cubicBezTo>
                  <a:cubicBezTo>
                    <a:pt x="3722" y="16324"/>
                    <a:pt x="3658" y="15936"/>
                    <a:pt x="3865" y="15665"/>
                  </a:cubicBezTo>
                  <a:cubicBezTo>
                    <a:pt x="3989" y="15483"/>
                    <a:pt x="4176" y="15399"/>
                    <a:pt x="4361" y="15399"/>
                  </a:cubicBezTo>
                  <a:close/>
                  <a:moveTo>
                    <a:pt x="7320" y="17504"/>
                  </a:moveTo>
                  <a:cubicBezTo>
                    <a:pt x="7804" y="17504"/>
                    <a:pt x="8121" y="18060"/>
                    <a:pt x="7819" y="18482"/>
                  </a:cubicBezTo>
                  <a:cubicBezTo>
                    <a:pt x="7701" y="18647"/>
                    <a:pt x="7511" y="18736"/>
                    <a:pt x="7319" y="18736"/>
                  </a:cubicBezTo>
                  <a:cubicBezTo>
                    <a:pt x="7196" y="18736"/>
                    <a:pt x="7072" y="18700"/>
                    <a:pt x="6966" y="18624"/>
                  </a:cubicBezTo>
                  <a:lnTo>
                    <a:pt x="6953" y="18624"/>
                  </a:lnTo>
                  <a:cubicBezTo>
                    <a:pt x="6514" y="18301"/>
                    <a:pt x="6669" y="17603"/>
                    <a:pt x="7212" y="17513"/>
                  </a:cubicBezTo>
                  <a:cubicBezTo>
                    <a:pt x="7249" y="17507"/>
                    <a:pt x="7285" y="17504"/>
                    <a:pt x="7320" y="17504"/>
                  </a:cubicBezTo>
                  <a:close/>
                  <a:moveTo>
                    <a:pt x="9555" y="17498"/>
                  </a:moveTo>
                  <a:cubicBezTo>
                    <a:pt x="9675" y="17498"/>
                    <a:pt x="9799" y="17535"/>
                    <a:pt x="9913" y="17616"/>
                  </a:cubicBezTo>
                  <a:cubicBezTo>
                    <a:pt x="10197" y="17810"/>
                    <a:pt x="10262" y="18198"/>
                    <a:pt x="10068" y="18482"/>
                  </a:cubicBezTo>
                  <a:lnTo>
                    <a:pt x="10055" y="18482"/>
                  </a:lnTo>
                  <a:cubicBezTo>
                    <a:pt x="9927" y="18656"/>
                    <a:pt x="9740" y="18737"/>
                    <a:pt x="9555" y="18737"/>
                  </a:cubicBezTo>
                  <a:cubicBezTo>
                    <a:pt x="9274" y="18737"/>
                    <a:pt x="8998" y="18551"/>
                    <a:pt x="8944" y="18223"/>
                  </a:cubicBezTo>
                  <a:cubicBezTo>
                    <a:pt x="8876" y="17818"/>
                    <a:pt x="9199" y="17498"/>
                    <a:pt x="9555" y="17498"/>
                  </a:cubicBezTo>
                  <a:close/>
                  <a:moveTo>
                    <a:pt x="2861" y="17517"/>
                  </a:moveTo>
                  <a:cubicBezTo>
                    <a:pt x="3343" y="17517"/>
                    <a:pt x="3650" y="18073"/>
                    <a:pt x="3361" y="18495"/>
                  </a:cubicBezTo>
                  <a:cubicBezTo>
                    <a:pt x="3236" y="18658"/>
                    <a:pt x="3047" y="18746"/>
                    <a:pt x="2857" y="18746"/>
                  </a:cubicBezTo>
                  <a:cubicBezTo>
                    <a:pt x="2730" y="18746"/>
                    <a:pt x="2603" y="18707"/>
                    <a:pt x="2495" y="18624"/>
                  </a:cubicBezTo>
                  <a:lnTo>
                    <a:pt x="2495" y="18637"/>
                  </a:lnTo>
                  <a:cubicBezTo>
                    <a:pt x="2042" y="18314"/>
                    <a:pt x="2210" y="17616"/>
                    <a:pt x="2753" y="17526"/>
                  </a:cubicBezTo>
                  <a:cubicBezTo>
                    <a:pt x="2790" y="17519"/>
                    <a:pt x="2826" y="17517"/>
                    <a:pt x="2861" y="17517"/>
                  </a:cubicBezTo>
                  <a:close/>
                  <a:moveTo>
                    <a:pt x="5084" y="17508"/>
                  </a:moveTo>
                  <a:cubicBezTo>
                    <a:pt x="5208" y="17508"/>
                    <a:pt x="5334" y="17547"/>
                    <a:pt x="5441" y="17629"/>
                  </a:cubicBezTo>
                  <a:cubicBezTo>
                    <a:pt x="5894" y="17952"/>
                    <a:pt x="5726" y="18650"/>
                    <a:pt x="5183" y="18740"/>
                  </a:cubicBezTo>
                  <a:cubicBezTo>
                    <a:pt x="5146" y="18747"/>
                    <a:pt x="5110" y="18750"/>
                    <a:pt x="5075" y="18750"/>
                  </a:cubicBezTo>
                  <a:cubicBezTo>
                    <a:pt x="4593" y="18750"/>
                    <a:pt x="4287" y="18193"/>
                    <a:pt x="4588" y="17771"/>
                  </a:cubicBezTo>
                  <a:cubicBezTo>
                    <a:pt x="4705" y="17599"/>
                    <a:pt x="4893" y="17508"/>
                    <a:pt x="5084" y="17508"/>
                  </a:cubicBezTo>
                  <a:close/>
                  <a:moveTo>
                    <a:pt x="8037" y="19616"/>
                  </a:moveTo>
                  <a:cubicBezTo>
                    <a:pt x="8159" y="19616"/>
                    <a:pt x="8285" y="19653"/>
                    <a:pt x="8401" y="19736"/>
                  </a:cubicBezTo>
                  <a:cubicBezTo>
                    <a:pt x="8685" y="19929"/>
                    <a:pt x="8750" y="20317"/>
                    <a:pt x="8556" y="20589"/>
                  </a:cubicBezTo>
                  <a:lnTo>
                    <a:pt x="8543" y="20589"/>
                  </a:lnTo>
                  <a:cubicBezTo>
                    <a:pt x="8420" y="20768"/>
                    <a:pt x="8235" y="20849"/>
                    <a:pt x="8050" y="20849"/>
                  </a:cubicBezTo>
                  <a:cubicBezTo>
                    <a:pt x="7768" y="20849"/>
                    <a:pt x="7486" y="20658"/>
                    <a:pt x="7432" y="20330"/>
                  </a:cubicBezTo>
                  <a:cubicBezTo>
                    <a:pt x="7364" y="19927"/>
                    <a:pt x="7683" y="19616"/>
                    <a:pt x="8037" y="19616"/>
                  </a:cubicBezTo>
                  <a:close/>
                  <a:moveTo>
                    <a:pt x="3585" y="19623"/>
                  </a:moveTo>
                  <a:cubicBezTo>
                    <a:pt x="4069" y="19623"/>
                    <a:pt x="4386" y="20180"/>
                    <a:pt x="4084" y="20602"/>
                  </a:cubicBezTo>
                  <a:cubicBezTo>
                    <a:pt x="3958" y="20767"/>
                    <a:pt x="3770" y="20856"/>
                    <a:pt x="3577" y="20856"/>
                  </a:cubicBezTo>
                  <a:cubicBezTo>
                    <a:pt x="3454" y="20856"/>
                    <a:pt x="3329" y="20819"/>
                    <a:pt x="3218" y="20744"/>
                  </a:cubicBezTo>
                  <a:cubicBezTo>
                    <a:pt x="2779" y="20434"/>
                    <a:pt x="2934" y="19723"/>
                    <a:pt x="3477" y="19632"/>
                  </a:cubicBezTo>
                  <a:cubicBezTo>
                    <a:pt x="3514" y="19626"/>
                    <a:pt x="3550" y="19623"/>
                    <a:pt x="3585" y="19623"/>
                  </a:cubicBezTo>
                  <a:close/>
                  <a:moveTo>
                    <a:pt x="5820" y="19623"/>
                  </a:moveTo>
                  <a:cubicBezTo>
                    <a:pt x="6303" y="19623"/>
                    <a:pt x="6608" y="20180"/>
                    <a:pt x="6307" y="20602"/>
                  </a:cubicBezTo>
                  <a:cubicBezTo>
                    <a:pt x="6189" y="20767"/>
                    <a:pt x="6004" y="20856"/>
                    <a:pt x="5812" y="20856"/>
                  </a:cubicBezTo>
                  <a:cubicBezTo>
                    <a:pt x="5690" y="20856"/>
                    <a:pt x="5565" y="20819"/>
                    <a:pt x="5454" y="20744"/>
                  </a:cubicBezTo>
                  <a:cubicBezTo>
                    <a:pt x="5002" y="20421"/>
                    <a:pt x="5170" y="19723"/>
                    <a:pt x="5713" y="19632"/>
                  </a:cubicBezTo>
                  <a:cubicBezTo>
                    <a:pt x="5749" y="19626"/>
                    <a:pt x="5785" y="19623"/>
                    <a:pt x="5820" y="19623"/>
                  </a:cubicBezTo>
                  <a:close/>
                  <a:moveTo>
                    <a:pt x="1344" y="19623"/>
                  </a:moveTo>
                  <a:cubicBezTo>
                    <a:pt x="1462" y="19623"/>
                    <a:pt x="1584" y="19658"/>
                    <a:pt x="1693" y="19736"/>
                  </a:cubicBezTo>
                  <a:cubicBezTo>
                    <a:pt x="1978" y="19929"/>
                    <a:pt x="2042" y="20317"/>
                    <a:pt x="1848" y="20602"/>
                  </a:cubicBezTo>
                  <a:cubicBezTo>
                    <a:pt x="1720" y="20776"/>
                    <a:pt x="1533" y="20857"/>
                    <a:pt x="1347" y="20857"/>
                  </a:cubicBezTo>
                  <a:cubicBezTo>
                    <a:pt x="1065" y="20857"/>
                    <a:pt x="786" y="20670"/>
                    <a:pt x="724" y="20343"/>
                  </a:cubicBezTo>
                  <a:cubicBezTo>
                    <a:pt x="656" y="19936"/>
                    <a:pt x="988" y="19623"/>
                    <a:pt x="1344" y="19623"/>
                  </a:cubicBezTo>
                  <a:close/>
                  <a:moveTo>
                    <a:pt x="6532" y="21735"/>
                  </a:moveTo>
                  <a:cubicBezTo>
                    <a:pt x="6652" y="21735"/>
                    <a:pt x="6776" y="21772"/>
                    <a:pt x="6889" y="21855"/>
                  </a:cubicBezTo>
                  <a:cubicBezTo>
                    <a:pt x="7173" y="22049"/>
                    <a:pt x="7238" y="22437"/>
                    <a:pt x="7044" y="22708"/>
                  </a:cubicBezTo>
                  <a:cubicBezTo>
                    <a:pt x="6916" y="22887"/>
                    <a:pt x="6730" y="22969"/>
                    <a:pt x="6545" y="22969"/>
                  </a:cubicBezTo>
                  <a:cubicBezTo>
                    <a:pt x="6264" y="22969"/>
                    <a:pt x="5987" y="22778"/>
                    <a:pt x="5932" y="22450"/>
                  </a:cubicBezTo>
                  <a:cubicBezTo>
                    <a:pt x="5865" y="22046"/>
                    <a:pt x="6184" y="21735"/>
                    <a:pt x="6532" y="21735"/>
                  </a:cubicBezTo>
                  <a:close/>
                  <a:moveTo>
                    <a:pt x="4308" y="21743"/>
                  </a:moveTo>
                  <a:cubicBezTo>
                    <a:pt x="4793" y="21743"/>
                    <a:pt x="5109" y="22299"/>
                    <a:pt x="4808" y="22721"/>
                  </a:cubicBezTo>
                  <a:cubicBezTo>
                    <a:pt x="4690" y="22887"/>
                    <a:pt x="4500" y="22975"/>
                    <a:pt x="4307" y="22975"/>
                  </a:cubicBezTo>
                  <a:cubicBezTo>
                    <a:pt x="4185" y="22975"/>
                    <a:pt x="4061" y="22939"/>
                    <a:pt x="3955" y="22863"/>
                  </a:cubicBezTo>
                  <a:cubicBezTo>
                    <a:pt x="3503" y="22540"/>
                    <a:pt x="3658" y="21842"/>
                    <a:pt x="4201" y="21752"/>
                  </a:cubicBezTo>
                  <a:cubicBezTo>
                    <a:pt x="4237" y="21746"/>
                    <a:pt x="4273" y="21743"/>
                    <a:pt x="4308" y="21743"/>
                  </a:cubicBezTo>
                  <a:close/>
                  <a:moveTo>
                    <a:pt x="13842" y="1"/>
                  </a:moveTo>
                  <a:lnTo>
                    <a:pt x="13222" y="879"/>
                  </a:lnTo>
                  <a:cubicBezTo>
                    <a:pt x="13479" y="1300"/>
                    <a:pt x="13166" y="1815"/>
                    <a:pt x="12702" y="1815"/>
                  </a:cubicBezTo>
                  <a:cubicBezTo>
                    <a:pt x="12653" y="1815"/>
                    <a:pt x="12602" y="1810"/>
                    <a:pt x="12550" y="1797"/>
                  </a:cubicBezTo>
                  <a:lnTo>
                    <a:pt x="11709" y="2986"/>
                  </a:lnTo>
                  <a:cubicBezTo>
                    <a:pt x="11969" y="3410"/>
                    <a:pt x="11647" y="3932"/>
                    <a:pt x="11187" y="3932"/>
                  </a:cubicBezTo>
                  <a:cubicBezTo>
                    <a:pt x="11143" y="3932"/>
                    <a:pt x="11097" y="3927"/>
                    <a:pt x="11050" y="3917"/>
                  </a:cubicBezTo>
                  <a:lnTo>
                    <a:pt x="10197" y="5106"/>
                  </a:lnTo>
                  <a:cubicBezTo>
                    <a:pt x="10457" y="5530"/>
                    <a:pt x="10135" y="6051"/>
                    <a:pt x="9675" y="6051"/>
                  </a:cubicBezTo>
                  <a:cubicBezTo>
                    <a:pt x="9630" y="6051"/>
                    <a:pt x="9585" y="6046"/>
                    <a:pt x="9538" y="6036"/>
                  </a:cubicBezTo>
                  <a:lnTo>
                    <a:pt x="8685" y="7225"/>
                  </a:lnTo>
                  <a:cubicBezTo>
                    <a:pt x="8956" y="7650"/>
                    <a:pt x="8636" y="8171"/>
                    <a:pt x="8166" y="8171"/>
                  </a:cubicBezTo>
                  <a:cubicBezTo>
                    <a:pt x="8120" y="8171"/>
                    <a:pt x="8074" y="8166"/>
                    <a:pt x="8026" y="8156"/>
                  </a:cubicBezTo>
                  <a:lnTo>
                    <a:pt x="7186" y="9345"/>
                  </a:lnTo>
                  <a:cubicBezTo>
                    <a:pt x="7445" y="9768"/>
                    <a:pt x="7125" y="10278"/>
                    <a:pt x="6666" y="10278"/>
                  </a:cubicBezTo>
                  <a:cubicBezTo>
                    <a:pt x="6621" y="10278"/>
                    <a:pt x="6574" y="10273"/>
                    <a:pt x="6527" y="10262"/>
                  </a:cubicBezTo>
                  <a:lnTo>
                    <a:pt x="5674" y="11451"/>
                  </a:lnTo>
                  <a:cubicBezTo>
                    <a:pt x="5933" y="11876"/>
                    <a:pt x="5612" y="12397"/>
                    <a:pt x="5151" y="12397"/>
                  </a:cubicBezTo>
                  <a:cubicBezTo>
                    <a:pt x="5107" y="12397"/>
                    <a:pt x="5061" y="12392"/>
                    <a:pt x="5015" y="12382"/>
                  </a:cubicBezTo>
                  <a:lnTo>
                    <a:pt x="4162" y="13571"/>
                  </a:lnTo>
                  <a:cubicBezTo>
                    <a:pt x="4421" y="13995"/>
                    <a:pt x="4111" y="14516"/>
                    <a:pt x="3642" y="14516"/>
                  </a:cubicBezTo>
                  <a:cubicBezTo>
                    <a:pt x="3597" y="14516"/>
                    <a:pt x="3550" y="14512"/>
                    <a:pt x="3503" y="14501"/>
                  </a:cubicBezTo>
                  <a:lnTo>
                    <a:pt x="2663" y="15690"/>
                  </a:lnTo>
                  <a:cubicBezTo>
                    <a:pt x="2922" y="16115"/>
                    <a:pt x="2601" y="16636"/>
                    <a:pt x="2140" y="16636"/>
                  </a:cubicBezTo>
                  <a:cubicBezTo>
                    <a:pt x="2096" y="16636"/>
                    <a:pt x="2050" y="16631"/>
                    <a:pt x="2004" y="16621"/>
                  </a:cubicBezTo>
                  <a:lnTo>
                    <a:pt x="1151" y="17810"/>
                  </a:lnTo>
                  <a:cubicBezTo>
                    <a:pt x="1409" y="18234"/>
                    <a:pt x="1090" y="18743"/>
                    <a:pt x="631" y="18743"/>
                  </a:cubicBezTo>
                  <a:cubicBezTo>
                    <a:pt x="585" y="18743"/>
                    <a:pt x="539" y="18738"/>
                    <a:pt x="491" y="18728"/>
                  </a:cubicBezTo>
                  <a:lnTo>
                    <a:pt x="0" y="19425"/>
                  </a:lnTo>
                  <a:cubicBezTo>
                    <a:pt x="0" y="19425"/>
                    <a:pt x="181" y="20136"/>
                    <a:pt x="1228" y="21015"/>
                  </a:cubicBezTo>
                  <a:cubicBezTo>
                    <a:pt x="1512" y="21235"/>
                    <a:pt x="1784" y="21480"/>
                    <a:pt x="2042" y="21739"/>
                  </a:cubicBezTo>
                  <a:cubicBezTo>
                    <a:pt x="2060" y="21737"/>
                    <a:pt x="2078" y="21736"/>
                    <a:pt x="2096" y="21736"/>
                  </a:cubicBezTo>
                  <a:cubicBezTo>
                    <a:pt x="2220" y="21736"/>
                    <a:pt x="2341" y="21776"/>
                    <a:pt x="2443" y="21855"/>
                  </a:cubicBezTo>
                  <a:cubicBezTo>
                    <a:pt x="2650" y="21997"/>
                    <a:pt x="2740" y="22269"/>
                    <a:pt x="2676" y="22527"/>
                  </a:cubicBezTo>
                  <a:cubicBezTo>
                    <a:pt x="2844" y="22786"/>
                    <a:pt x="3050" y="23031"/>
                    <a:pt x="3309" y="23225"/>
                  </a:cubicBezTo>
                  <a:cubicBezTo>
                    <a:pt x="3722" y="23548"/>
                    <a:pt x="4097" y="23910"/>
                    <a:pt x="4446" y="24311"/>
                  </a:cubicBezTo>
                  <a:cubicBezTo>
                    <a:pt x="4459" y="24246"/>
                    <a:pt x="4498" y="24169"/>
                    <a:pt x="4537" y="24117"/>
                  </a:cubicBezTo>
                  <a:cubicBezTo>
                    <a:pt x="4659" y="23939"/>
                    <a:pt x="4849" y="23851"/>
                    <a:pt x="5040" y="23851"/>
                  </a:cubicBezTo>
                  <a:cubicBezTo>
                    <a:pt x="5250" y="23851"/>
                    <a:pt x="5461" y="23958"/>
                    <a:pt x="5583" y="24169"/>
                  </a:cubicBezTo>
                  <a:cubicBezTo>
                    <a:pt x="5803" y="24569"/>
                    <a:pt x="5532" y="25060"/>
                    <a:pt x="5067" y="25086"/>
                  </a:cubicBezTo>
                  <a:cubicBezTo>
                    <a:pt x="5222" y="25254"/>
                    <a:pt x="5377" y="25422"/>
                    <a:pt x="5545" y="25590"/>
                  </a:cubicBezTo>
                  <a:lnTo>
                    <a:pt x="22307" y="2068"/>
                  </a:lnTo>
                  <a:cubicBezTo>
                    <a:pt x="22307" y="2068"/>
                    <a:pt x="22100" y="1939"/>
                    <a:pt x="21790" y="1784"/>
                  </a:cubicBezTo>
                  <a:cubicBezTo>
                    <a:pt x="21736" y="1800"/>
                    <a:pt x="21681" y="1807"/>
                    <a:pt x="21626" y="1807"/>
                  </a:cubicBezTo>
                  <a:cubicBezTo>
                    <a:pt x="21497" y="1807"/>
                    <a:pt x="21369" y="1766"/>
                    <a:pt x="21260" y="1694"/>
                  </a:cubicBezTo>
                  <a:cubicBezTo>
                    <a:pt x="21196" y="1642"/>
                    <a:pt x="21131" y="1577"/>
                    <a:pt x="21092" y="1500"/>
                  </a:cubicBezTo>
                  <a:cubicBezTo>
                    <a:pt x="20824" y="1403"/>
                    <a:pt x="20555" y="1351"/>
                    <a:pt x="20279" y="1351"/>
                  </a:cubicBezTo>
                  <a:cubicBezTo>
                    <a:pt x="20223" y="1351"/>
                    <a:pt x="20167" y="1353"/>
                    <a:pt x="20110" y="1358"/>
                  </a:cubicBezTo>
                  <a:lnTo>
                    <a:pt x="19981" y="1371"/>
                  </a:lnTo>
                  <a:cubicBezTo>
                    <a:pt x="19955" y="1435"/>
                    <a:pt x="19929" y="1500"/>
                    <a:pt x="19890" y="1552"/>
                  </a:cubicBezTo>
                  <a:cubicBezTo>
                    <a:pt x="19767" y="1729"/>
                    <a:pt x="19579" y="1812"/>
                    <a:pt x="19392" y="1812"/>
                  </a:cubicBezTo>
                  <a:cubicBezTo>
                    <a:pt x="19128" y="1812"/>
                    <a:pt x="18867" y="1647"/>
                    <a:pt x="18792" y="1345"/>
                  </a:cubicBezTo>
                  <a:cubicBezTo>
                    <a:pt x="18443" y="1306"/>
                    <a:pt x="18094" y="1228"/>
                    <a:pt x="17758" y="1112"/>
                  </a:cubicBezTo>
                  <a:lnTo>
                    <a:pt x="17758" y="1112"/>
                  </a:lnTo>
                  <a:cubicBezTo>
                    <a:pt x="17820" y="1498"/>
                    <a:pt x="17504" y="1816"/>
                    <a:pt x="17149" y="1816"/>
                  </a:cubicBezTo>
                  <a:cubicBezTo>
                    <a:pt x="17064" y="1816"/>
                    <a:pt x="16977" y="1798"/>
                    <a:pt x="16892" y="1758"/>
                  </a:cubicBezTo>
                  <a:cubicBezTo>
                    <a:pt x="16440" y="1539"/>
                    <a:pt x="16414" y="918"/>
                    <a:pt x="16840" y="673"/>
                  </a:cubicBezTo>
                  <a:cubicBezTo>
                    <a:pt x="16285" y="453"/>
                    <a:pt x="15716" y="311"/>
                    <a:pt x="15134" y="246"/>
                  </a:cubicBezTo>
                  <a:cubicBezTo>
                    <a:pt x="14695" y="182"/>
                    <a:pt x="14268" y="104"/>
                    <a:pt x="138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8" name="Rectangle 127"/>
          <p:cNvSpPr/>
          <p:nvPr/>
        </p:nvSpPr>
        <p:spPr>
          <a:xfrm>
            <a:off x="3259898" y="2741809"/>
            <a:ext cx="4147289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d-ID" sz="2500" b="1" spc="50" dirty="0">
                <a:ln w="11430"/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Metode Newton Raphson</a:t>
            </a:r>
            <a:endParaRPr lang="en-US" sz="2500" b="1" cap="none" spc="50" dirty="0">
              <a:ln w="11430"/>
              <a:solidFill>
                <a:schemeClr val="tx1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7656" y="157654"/>
            <a:ext cx="8844455" cy="4824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76682" y="157654"/>
            <a:ext cx="9366325" cy="11430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d-ID" sz="2400" b="1" dirty="0"/>
              <a:t>D. METODE NEWTON RAPHSON</a:t>
            </a:r>
            <a:endParaRPr lang="id-ID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14786" y="552833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800" dirty="0"/>
              <a:t>Secara umum formula iterasinya 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5636" y="1535313"/>
            <a:ext cx="8126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800" dirty="0"/>
              <a:t>Jadi, untuk mencari setiap iterasi akar menggunakan formula tersebut yaitu: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11717" y="3527376"/>
                <a:ext cx="8524240" cy="1338828"/>
              </a:xfrm>
              <a:prstGeom prst="rect">
                <a:avLst/>
              </a:prstGeom>
              <a:ln w="28575">
                <a:solidFill>
                  <a:srgbClr val="66CCFF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id-ID" sz="1800" b="1" dirty="0">
                    <a:solidFill>
                      <a:schemeClr val="tx1">
                        <a:lumMod val="50000"/>
                      </a:schemeClr>
                    </a:solidFill>
                  </a:rPr>
                  <a:t>CATATAN:</a:t>
                </a:r>
              </a:p>
              <a:p>
                <a:pPr>
                  <a:lnSpc>
                    <a:spcPct val="150000"/>
                  </a:lnSpc>
                </a:pPr>
                <a:r>
                  <a:rPr lang="id-ID" sz="1800" b="1" dirty="0">
                    <a:solidFill>
                      <a:schemeClr val="tx1">
                        <a:lumMod val="50000"/>
                      </a:schemeClr>
                    </a:solidFill>
                  </a:rPr>
                  <a:t>pemilihan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sz="1800" b="1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sz="1800" b="1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id-ID" sz="1800" b="1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id-ID" sz="1800" b="1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</m:sub>
                    </m:sSub>
                    <m:r>
                      <a:rPr lang="id-ID" sz="1800" b="1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id-ID" sz="1800" b="1" dirty="0">
                    <a:solidFill>
                      <a:schemeClr val="tx1">
                        <a:lumMod val="50000"/>
                      </a:schemeClr>
                    </a:solidFill>
                  </a:rPr>
                  <a:t>sangat menentukan hasil akar yang diperoleh. Salah satu cara memilih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sz="18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sz="18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id-ID" sz="18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id-ID" sz="18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id-ID" sz="1800" b="1" dirty="0">
                    <a:solidFill>
                      <a:schemeClr val="tx1">
                        <a:lumMod val="50000"/>
                      </a:schemeClr>
                    </a:solidFill>
                  </a:rPr>
                  <a:t> yaitu dipilih dari salah satu </a:t>
                </a:r>
                <a14:m>
                  <m:oMath xmlns:m="http://schemas.openxmlformats.org/officeDocument/2006/math">
                    <m:r>
                      <a:rPr lang="id-ID" sz="1800" b="1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</a:rPr>
                      <m:t>𝒙</m:t>
                    </m:r>
                  </m:oMath>
                </a14:m>
                <a:r>
                  <a:rPr lang="id-ID" sz="1800" b="1" dirty="0">
                    <a:solidFill>
                      <a:schemeClr val="tx1">
                        <a:lumMod val="50000"/>
                      </a:schemeClr>
                    </a:solidFill>
                  </a:rPr>
                  <a:t> yang memiliki f(x) berlainan tanda.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717" y="3527376"/>
                <a:ext cx="8524240" cy="1338828"/>
              </a:xfrm>
              <a:prstGeom prst="rect">
                <a:avLst/>
              </a:prstGeom>
              <a:blipFill rotWithShape="1">
                <a:blip r:embed="rId3"/>
                <a:stretch>
                  <a:fillRect l="-499" b="-1786"/>
                </a:stretch>
              </a:blipFill>
              <a:ln w="28575">
                <a:solidFill>
                  <a:srgbClr val="66CCFF"/>
                </a:solidFill>
              </a:ln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57" t="43895" r="33577" b="38943"/>
          <a:stretch/>
        </p:blipFill>
        <p:spPr bwMode="auto">
          <a:xfrm>
            <a:off x="1066477" y="931690"/>
            <a:ext cx="2083435" cy="5524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14" t="46205" r="37948" b="36634"/>
          <a:stretch/>
        </p:blipFill>
        <p:spPr bwMode="auto">
          <a:xfrm>
            <a:off x="1062658" y="1928651"/>
            <a:ext cx="2232000" cy="684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14" t="36963" r="38401" b="46205"/>
          <a:stretch/>
        </p:blipFill>
        <p:spPr bwMode="auto">
          <a:xfrm>
            <a:off x="1066476" y="2731078"/>
            <a:ext cx="2232000" cy="684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28" t="43233" r="37845" b="39605"/>
          <a:stretch/>
        </p:blipFill>
        <p:spPr bwMode="auto">
          <a:xfrm>
            <a:off x="4133527" y="1928651"/>
            <a:ext cx="2266281" cy="684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28" t="41914" r="8716" b="42244"/>
          <a:stretch/>
        </p:blipFill>
        <p:spPr bwMode="auto">
          <a:xfrm>
            <a:off x="4133527" y="2731078"/>
            <a:ext cx="3975671" cy="7052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367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52400" y="3486034"/>
            <a:ext cx="3638550" cy="1828916"/>
          </a:xfrm>
          <a:prstGeom prst="rect">
            <a:avLst/>
          </a:prstGeom>
          <a:solidFill>
            <a:srgbClr val="F2FDF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121346" y="6524"/>
                <a:ext cx="9108504" cy="1420325"/>
              </a:xfrm>
              <a:prstGeom prst="rect">
                <a:avLst/>
              </a:prstGeom>
              <a:solidFill>
                <a:srgbClr val="F2FDFD">
                  <a:alpha val="74118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id-ID" sz="2000" dirty="0"/>
                  <a:t>Contoh:</a:t>
                </a:r>
              </a:p>
              <a:p>
                <a:pPr>
                  <a:lnSpc>
                    <a:spcPct val="150000"/>
                  </a:lnSpc>
                </a:pPr>
                <a:r>
                  <a:rPr lang="id-ID" sz="2000" dirty="0"/>
                  <a:t>Tentukan akar dari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d-ID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20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id-ID" sz="20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id-ID" sz="2000" b="0" i="1" smtClean="0">
                        <a:latin typeface="Cambria Math"/>
                      </a:rPr>
                      <m:t>+4</m:t>
                    </m:r>
                    <m:r>
                      <a:rPr lang="id-ID" sz="2000" b="0" i="1" smtClean="0">
                        <a:latin typeface="Cambria Math"/>
                      </a:rPr>
                      <m:t>𝑥</m:t>
                    </m:r>
                    <m:r>
                      <a:rPr lang="id-ID" sz="2000" b="0" i="1" smtClean="0">
                        <a:latin typeface="Cambria Math"/>
                      </a:rPr>
                      <m:t> −6=0 </m:t>
                    </m:r>
                  </m:oMath>
                </a14:m>
                <a:r>
                  <a:rPr lang="id-ID" sz="2000" dirty="0"/>
                  <a:t>dengan metode Newton Raphson </a:t>
                </a:r>
              </a:p>
              <a:p>
                <a:pPr>
                  <a:lnSpc>
                    <a:spcPct val="150000"/>
                  </a:lnSpc>
                </a:pPr>
                <a:r>
                  <a:rPr lang="id-ID" sz="2000" dirty="0"/>
                  <a:t>untuk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sz="2000" b="0" i="1" smtClean="0">
                            <a:latin typeface="Cambria Math"/>
                          </a:rPr>
                          <m:t> </m:t>
                        </m:r>
                        <m:r>
                          <a:rPr lang="id-ID" sz="2000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id-ID" sz="2000" b="0" i="1" smtClean="0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id-ID" sz="2000" i="1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id-ID" sz="2000" b="0" i="1" smtClean="0">
                        <a:latin typeface="Cambria Math"/>
                        <a:ea typeface="Cambria Math"/>
                      </a:rPr>
                      <m:t>0,00004 </m:t>
                    </m:r>
                    <m:r>
                      <m:rPr>
                        <m:sty m:val="p"/>
                      </m:rPr>
                      <a:rPr lang="id-ID" sz="2000" b="0" i="0" smtClean="0">
                        <a:latin typeface="Cambria Math"/>
                        <a:ea typeface="Cambria Math"/>
                      </a:rPr>
                      <m:t>dengan</m:t>
                    </m:r>
                    <m:r>
                      <a:rPr lang="id-ID" sz="2000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id-ID" sz="2000" b="0" i="0" smtClean="0">
                        <a:latin typeface="Cambria Math"/>
                        <a:ea typeface="Cambria Math"/>
                      </a:rPr>
                      <m:t>menggunakan</m:t>
                    </m:r>
                    <m:r>
                      <a:rPr lang="id-ID" sz="2000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id-ID" sz="2000" b="0" i="0" smtClean="0">
                        <a:latin typeface="Cambria Math"/>
                        <a:ea typeface="Cambria Math"/>
                      </a:rPr>
                      <m:t>pembulatan</m:t>
                    </m:r>
                    <m:r>
                      <a:rPr lang="id-ID" sz="2000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id-ID" sz="2000" b="0" i="0" smtClean="0">
                        <a:latin typeface="Cambria Math"/>
                        <a:ea typeface="Cambria Math"/>
                      </a:rPr>
                      <m:t>hingga</m:t>
                    </m:r>
                    <m:r>
                      <a:rPr lang="id-ID" sz="2000" b="0" i="0" smtClean="0">
                        <a:latin typeface="Cambria Math"/>
                        <a:ea typeface="Cambria Math"/>
                      </a:rPr>
                      <m:t> 5</m:t>
                    </m:r>
                    <m:r>
                      <m:rPr>
                        <m:sty m:val="p"/>
                      </m:rPr>
                      <a:rPr lang="id-ID" sz="2000" b="0" i="0" smtClean="0">
                        <a:latin typeface="Cambria Math"/>
                        <a:ea typeface="Cambria Math"/>
                      </a:rPr>
                      <m:t>D</m:t>
                    </m:r>
                    <m:r>
                      <a:rPr lang="id-ID" sz="2000" b="0" i="0" smtClean="0">
                        <a:latin typeface="Cambria Math"/>
                        <a:ea typeface="Cambria Math"/>
                      </a:rPr>
                      <m:t>!</m:t>
                    </m:r>
                  </m:oMath>
                </a14:m>
                <a:endParaRPr lang="id-ID" sz="20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346" y="6524"/>
                <a:ext cx="9108504" cy="1420325"/>
              </a:xfrm>
              <a:prstGeom prst="rect">
                <a:avLst/>
              </a:prstGeom>
              <a:blipFill rotWithShape="1">
                <a:blip r:embed="rId3"/>
                <a:stretch>
                  <a:fillRect l="-736" b="-6867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52400" y="1346000"/>
                <a:ext cx="923461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id-ID" sz="2000" dirty="0"/>
                  <a:t>Penyelesaian:</a:t>
                </a:r>
              </a:p>
              <a:p>
                <a:pPr>
                  <a:lnSpc>
                    <a:spcPct val="150000"/>
                  </a:lnSpc>
                </a:pPr>
                <a:r>
                  <a:rPr lang="id-ID" sz="2000" dirty="0"/>
                  <a:t>Misal: </a:t>
                </a:r>
                <a:r>
                  <a:rPr lang="id-ID" sz="2000" i="1" dirty="0"/>
                  <a:t>f</a:t>
                </a:r>
                <a:r>
                  <a:rPr lang="id-ID" sz="2000" dirty="0"/>
                  <a:t>(</a:t>
                </a:r>
                <a:r>
                  <a:rPr lang="id-ID" sz="2000" i="1" dirty="0"/>
                  <a:t>x</a:t>
                </a:r>
                <a:r>
                  <a:rPr lang="id-ID" sz="2000" dirty="0"/>
                  <a:t>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d-ID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20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id-ID" sz="20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id-ID" sz="2000" i="1">
                        <a:latin typeface="Cambria Math"/>
                      </a:rPr>
                      <m:t>+4</m:t>
                    </m:r>
                    <m:r>
                      <a:rPr lang="id-ID" sz="2000" i="1">
                        <a:latin typeface="Cambria Math"/>
                      </a:rPr>
                      <m:t>𝑥</m:t>
                    </m:r>
                    <m:r>
                      <a:rPr lang="id-ID" sz="2000" i="1">
                        <a:latin typeface="Cambria Math"/>
                      </a:rPr>
                      <m:t> −6</m:t>
                    </m:r>
                  </m:oMath>
                </a14:m>
                <a:endParaRPr lang="id-ID" sz="2000" dirty="0"/>
              </a:p>
              <a:p>
                <a:endParaRPr lang="id-ID" sz="20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346000"/>
                <a:ext cx="9234612" cy="1323439"/>
              </a:xfrm>
              <a:prstGeom prst="rect">
                <a:avLst/>
              </a:prstGeom>
              <a:blipFill rotWithShape="1">
                <a:blip r:embed="rId4"/>
                <a:stretch>
                  <a:fillRect l="-660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86124" y="2827576"/>
                <a:ext cx="5472608" cy="446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d-ID" sz="2300" smtClean="0">
                          <a:latin typeface="Cambria Math"/>
                          <a:ea typeface="Cambria Math"/>
                        </a:rPr>
                        <m:t>A</m:t>
                      </m:r>
                      <m:r>
                        <m:rPr>
                          <m:sty m:val="p"/>
                        </m:rPr>
                        <a:rPr lang="id-ID" sz="2300" b="0" i="0" smtClean="0">
                          <a:latin typeface="Cambria Math"/>
                          <a:ea typeface="Cambria Math"/>
                        </a:rPr>
                        <m:t>mbil</m:t>
                      </m:r>
                      <m:r>
                        <a:rPr lang="id-ID" sz="2300" b="0" i="1" smtClean="0">
                          <a:latin typeface="Cambria Math"/>
                          <a:ea typeface="Cambria Math"/>
                        </a:rPr>
                        <m:t>: </m:t>
                      </m:r>
                      <m:sSub>
                        <m:sSubPr>
                          <m:ctrlPr>
                            <a:rPr lang="id-ID" sz="23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d-ID" sz="23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id-ID" sz="23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id-ID" sz="23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id-ID" sz="2300" b="0" i="1" smtClean="0">
                          <a:latin typeface="Cambria Math"/>
                        </a:rPr>
                        <m:t> =1</m:t>
                      </m:r>
                    </m:oMath>
                  </m:oMathPara>
                </a14:m>
                <a:endParaRPr lang="id-ID" sz="2300" b="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24" y="2827576"/>
                <a:ext cx="5472608" cy="446276"/>
              </a:xfrm>
              <a:prstGeom prst="rect">
                <a:avLst/>
              </a:prstGeom>
              <a:blipFill rotWithShape="1">
                <a:blip r:embed="rId5"/>
                <a:stretch>
                  <a:fillRect l="-334" b="-4110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95946" y="3174410"/>
                <a:ext cx="8675560" cy="623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id-ID" sz="2300" i="1" dirty="0"/>
                  <a:t>f</a:t>
                </a:r>
                <a:r>
                  <a:rPr lang="id-ID" sz="23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sz="23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sz="23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id-ID" sz="23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id-ID" sz="2300" b="0" i="1" smtClean="0">
                        <a:latin typeface="Cambria Math"/>
                      </a:rPr>
                      <m:t>)=</m:t>
                    </m:r>
                    <m:sSup>
                      <m:sSupPr>
                        <m:ctrlPr>
                          <a:rPr lang="id-ID" sz="23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id-ID" sz="23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d-ID" sz="23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id-ID" sz="23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id-ID" sz="23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id-ID" sz="2300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id-ID" sz="23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id-ID" sz="2300" b="0" i="1" smtClean="0">
                        <a:latin typeface="Cambria Math"/>
                      </a:rPr>
                      <m:t>+4</m:t>
                    </m:r>
                    <m:sSub>
                      <m:sSubPr>
                        <m:ctrlPr>
                          <a:rPr lang="id-ID" sz="23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sz="23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id-ID" sz="23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id-ID" sz="2300" b="0" i="1" smtClean="0">
                        <a:latin typeface="Cambria Math"/>
                      </a:rPr>
                      <m:t>−6=</m:t>
                    </m:r>
                    <m:sSup>
                      <m:sSupPr>
                        <m:ctrlPr>
                          <a:rPr lang="id-ID" sz="23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id-ID" sz="23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d-ID" sz="2300" b="0" i="1" smtClean="0">
                                <a:latin typeface="Cambria Math"/>
                              </a:rPr>
                              <m:t>1</m:t>
                            </m:r>
                            <m:r>
                              <m:rPr>
                                <m:nor/>
                              </m:rPr>
                              <a:rPr lang="id-ID" sz="2300" dirty="0"/>
                              <m:t> </m:t>
                            </m:r>
                          </m:e>
                        </m:d>
                      </m:e>
                      <m:sup>
                        <m:r>
                          <a:rPr lang="id-ID" sz="23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id-ID" sz="2300" b="0" i="1" smtClean="0">
                        <a:latin typeface="Cambria Math"/>
                      </a:rPr>
                      <m:t>+4</m:t>
                    </m:r>
                    <m:d>
                      <m:dPr>
                        <m:ctrlPr>
                          <a:rPr lang="id-ID" sz="23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d-ID" sz="2300" b="0" i="1" smtClean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id-ID" sz="2300" b="0" i="0" smtClean="0">
                        <a:latin typeface="Cambria Math"/>
                      </a:rPr>
                      <m:t>−6=−1</m:t>
                    </m:r>
                  </m:oMath>
                </a14:m>
                <a:endParaRPr lang="id-ID" sz="2300" b="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46" y="3174410"/>
                <a:ext cx="8675560" cy="623248"/>
              </a:xfrm>
              <a:prstGeom prst="rect">
                <a:avLst/>
              </a:prstGeom>
              <a:blipFill rotWithShape="1">
                <a:blip r:embed="rId6"/>
                <a:stretch>
                  <a:fillRect l="-984" b="-10784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10802" y="3698588"/>
                <a:ext cx="5062897" cy="623248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id-ID" sz="2300" i="1" dirty="0"/>
                  <a:t>f</a:t>
                </a:r>
                <a:r>
                  <a:rPr lang="id-ID" sz="2300" dirty="0"/>
                  <a:t>’(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sz="23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id-ID" sz="23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id-ID" sz="2300" i="1">
                        <a:latin typeface="Cambria Math"/>
                      </a:rPr>
                      <m:t>)=</m:t>
                    </m:r>
                    <m:sSup>
                      <m:sSupPr>
                        <m:ctrlPr>
                          <a:rPr lang="id-ID" sz="23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2300" b="0" i="1" smtClean="0">
                            <a:latin typeface="Cambria Math"/>
                          </a:rPr>
                          <m:t>3</m:t>
                        </m:r>
                        <m:sSup>
                          <m:sSupPr>
                            <m:ctrlPr>
                              <a:rPr lang="id-ID" sz="23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id-ID" sz="23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d-ID" sz="2300" i="1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id-ID" sz="23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id-ID" sz="2300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id-ID" sz="2300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id-ID" sz="23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id-ID" sz="2300" i="1">
                            <a:latin typeface="Cambria Math"/>
                          </a:rPr>
                          <m:t>+4</m:t>
                        </m:r>
                        <m:r>
                          <a:rPr lang="id-ID" sz="2300" b="0" i="1" smtClean="0">
                            <a:latin typeface="Cambria Math"/>
                          </a:rPr>
                          <m:t>=3</m:t>
                        </m:r>
                        <m:r>
                          <a:rPr lang="id-ID" sz="2300" i="1">
                            <a:latin typeface="Cambria Math"/>
                          </a:rPr>
                          <m:t>(</m:t>
                        </m:r>
                        <m:r>
                          <a:rPr lang="id-ID" sz="2300" b="0" i="1" smtClean="0">
                            <a:latin typeface="Cambria Math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id-ID" sz="2300" dirty="0"/>
                          <m:t> </m:t>
                        </m:r>
                        <m:r>
                          <a:rPr lang="id-ID" sz="2300" i="1" dirty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id-ID" sz="23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id-ID" sz="2300" i="1">
                        <a:latin typeface="Cambria Math"/>
                      </a:rPr>
                      <m:t>+</m:t>
                    </m:r>
                    <m:r>
                      <a:rPr lang="id-ID" sz="2300" i="1" smtClean="0">
                        <a:latin typeface="Cambria Math"/>
                      </a:rPr>
                      <m:t>4</m:t>
                    </m:r>
                    <m:r>
                      <a:rPr lang="id-ID" sz="2300" b="0" i="1" smtClean="0">
                        <a:latin typeface="Cambria Math"/>
                      </a:rPr>
                      <m:t>=7</m:t>
                    </m:r>
                  </m:oMath>
                </a14:m>
                <a:endParaRPr lang="id-ID" sz="23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802" y="3698588"/>
                <a:ext cx="5062897" cy="623248"/>
              </a:xfrm>
              <a:prstGeom prst="rect">
                <a:avLst/>
              </a:prstGeom>
              <a:blipFill rotWithShape="1">
                <a:blip r:embed="rId7"/>
                <a:stretch>
                  <a:fillRect l="-1807" b="-10784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9" t="32013" r="31908" b="37954"/>
          <a:stretch/>
        </p:blipFill>
        <p:spPr bwMode="auto">
          <a:xfrm>
            <a:off x="3677902" y="1661146"/>
            <a:ext cx="3191594" cy="1147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0" t="46864" r="13168" b="36304"/>
          <a:stretch/>
        </p:blipFill>
        <p:spPr bwMode="auto">
          <a:xfrm>
            <a:off x="212950" y="4370729"/>
            <a:ext cx="5615048" cy="7744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7143750" y="4321836"/>
            <a:ext cx="2000250" cy="821664"/>
          </a:xfrm>
          <a:prstGeom prst="rect">
            <a:avLst/>
          </a:prstGeom>
          <a:solidFill>
            <a:srgbClr val="F2FDFD">
              <a:alpha val="8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18524" y="2291226"/>
                <a:ext cx="547260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d-ID" sz="2000" b="0" i="1" smtClean="0">
                          <a:latin typeface="Cambria Math"/>
                        </a:rPr>
                        <m:t>𝑓</m:t>
                      </m:r>
                      <m:r>
                        <a:rPr lang="id-ID" sz="2000" b="0" i="1" smtClean="0">
                          <a:latin typeface="Cambria Math"/>
                        </a:rPr>
                        <m:t>′(</m:t>
                      </m:r>
                      <m:r>
                        <a:rPr lang="id-ID" sz="2000" b="0" i="1" smtClean="0">
                          <a:latin typeface="Cambria Math"/>
                        </a:rPr>
                        <m:t>𝑥</m:t>
                      </m:r>
                      <m:r>
                        <a:rPr lang="id-ID" sz="2000" b="0" i="1" smtClean="0">
                          <a:latin typeface="Cambria Math"/>
                        </a:rPr>
                        <m:t>) =3</m:t>
                      </m:r>
                      <m:sSup>
                        <m:sSupPr>
                          <m:ctrlPr>
                            <a:rPr lang="id-ID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d-ID" sz="20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id-ID" sz="2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id-ID" sz="2000" b="0" i="1" smtClean="0">
                          <a:latin typeface="Cambria Math"/>
                        </a:rPr>
                        <m:t>+4</m:t>
                      </m:r>
                    </m:oMath>
                  </m:oMathPara>
                </a14:m>
                <a:endParaRPr lang="id-ID" sz="2000" b="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524" y="2291226"/>
                <a:ext cx="5472608" cy="400110"/>
              </a:xfrm>
              <a:prstGeom prst="rect">
                <a:avLst/>
              </a:prstGeom>
              <a:blipFill rotWithShape="1">
                <a:blip r:embed="rId10"/>
                <a:stretch>
                  <a:fillRect l="-668" b="-20000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0" grpId="0"/>
      <p:bldP spid="21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830" y="78824"/>
            <a:ext cx="9002111" cy="498584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8454" y="4641934"/>
                <a:ext cx="77759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d-ID" sz="2200" dirty="0"/>
                  <a:t>Jadi, akar dari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d-ID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22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id-ID" sz="22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id-ID" sz="2200" i="1">
                        <a:latin typeface="Cambria Math"/>
                      </a:rPr>
                      <m:t>+4</m:t>
                    </m:r>
                    <m:r>
                      <a:rPr lang="id-ID" sz="2200" i="1">
                        <a:latin typeface="Cambria Math"/>
                      </a:rPr>
                      <m:t>𝑥</m:t>
                    </m:r>
                    <m:r>
                      <a:rPr lang="id-ID" sz="2200" i="1">
                        <a:latin typeface="Cambria Math"/>
                      </a:rPr>
                      <m:t> −6=0 </m:t>
                    </m:r>
                  </m:oMath>
                </a14:m>
                <a:r>
                  <a:rPr lang="id-ID" sz="2200" dirty="0"/>
                  <a:t> adalah 1,13473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54" y="4641934"/>
                <a:ext cx="7775968" cy="430887"/>
              </a:xfrm>
              <a:prstGeom prst="rect">
                <a:avLst/>
              </a:prstGeom>
              <a:blipFill rotWithShape="1">
                <a:blip r:embed="rId2"/>
                <a:stretch>
                  <a:fillRect l="-1020" t="-7042" b="-28169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5604" y="2243960"/>
                <a:ext cx="8675560" cy="4968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id-ID" sz="2000" i="1" dirty="0"/>
                  <a:t>f</a:t>
                </a:r>
                <a:r>
                  <a:rPr lang="id-ID" sz="20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sz="20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id-ID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id-ID" sz="2000" b="0" i="1" smtClean="0">
                        <a:latin typeface="Cambria Math"/>
                      </a:rPr>
                      <m:t>)=</m:t>
                    </m:r>
                    <m:sSup>
                      <m:sSupPr>
                        <m:ctrlPr>
                          <a:rPr lang="id-ID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id-ID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d-ID" sz="20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id-ID" sz="20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id-ID" sz="20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id-ID" sz="2000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id-ID" sz="20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id-ID" sz="2000" b="0" i="1" smtClean="0">
                        <a:latin typeface="Cambria Math"/>
                      </a:rPr>
                      <m:t>+4</m:t>
                    </m:r>
                    <m:sSub>
                      <m:sSubPr>
                        <m:ctrlPr>
                          <a:rPr lang="id-ID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sz="20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id-ID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id-ID" sz="2000" b="0" i="1" smtClean="0">
                        <a:latin typeface="Cambria Math"/>
                      </a:rPr>
                      <m:t>−6=</m:t>
                    </m:r>
                    <m:sSup>
                      <m:sSupPr>
                        <m:ctrlPr>
                          <a:rPr lang="id-ID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2000" b="0" i="1" smtClean="0">
                            <a:latin typeface="Cambria Math"/>
                          </a:rPr>
                          <m:t>(</m:t>
                        </m:r>
                        <m:r>
                          <a:rPr lang="id-ID" sz="2000" i="1">
                            <a:latin typeface="Cambria Math"/>
                          </a:rPr>
                          <m:t>1,13476</m:t>
                        </m:r>
                        <m:r>
                          <m:rPr>
                            <m:nor/>
                          </m:rPr>
                          <a:rPr lang="id-ID" sz="2000" dirty="0"/>
                          <m:t> </m:t>
                        </m:r>
                        <m:r>
                          <a:rPr lang="id-ID" sz="2000" b="0" i="1" dirty="0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id-ID" sz="20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id-ID" sz="2000" b="0" i="1" smtClean="0">
                        <a:latin typeface="Cambria Math"/>
                      </a:rPr>
                      <m:t>+4</m:t>
                    </m:r>
                    <m:d>
                      <m:dPr>
                        <m:ctrlPr>
                          <a:rPr lang="id-ID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d-ID" sz="2000" i="1">
                            <a:latin typeface="Cambria Math"/>
                          </a:rPr>
                          <m:t>1,13476</m:t>
                        </m:r>
                      </m:e>
                    </m:d>
                    <m:r>
                      <a:rPr lang="id-ID" sz="2000" b="0" i="0" smtClean="0">
                        <a:latin typeface="Cambria Math"/>
                      </a:rPr>
                      <m:t>−6=0,00025</m:t>
                    </m:r>
                  </m:oMath>
                </a14:m>
                <a:endParaRPr lang="id-ID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604" y="2243960"/>
                <a:ext cx="8675560" cy="496867"/>
              </a:xfrm>
              <a:prstGeom prst="rect">
                <a:avLst/>
              </a:prstGeom>
              <a:blipFill rotWithShape="1">
                <a:blip r:embed="rId3"/>
                <a:stretch>
                  <a:fillRect l="-773" b="-20732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3186" y="34744"/>
                <a:ext cx="8675560" cy="4968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id-ID" sz="2000" i="1" dirty="0"/>
                  <a:t>f</a:t>
                </a:r>
                <a:r>
                  <a:rPr lang="id-ID" sz="20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sz="20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id-ID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id-ID" sz="2000" b="0" i="1" smtClean="0">
                        <a:latin typeface="Cambria Math"/>
                      </a:rPr>
                      <m:t>)=</m:t>
                    </m:r>
                    <m:sSup>
                      <m:sSupPr>
                        <m:ctrlPr>
                          <a:rPr lang="id-ID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id-ID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d-ID" sz="20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id-ID" sz="20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id-ID" sz="20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id-ID" sz="2000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id-ID" sz="20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id-ID" sz="2000" b="0" i="1" smtClean="0">
                        <a:latin typeface="Cambria Math"/>
                      </a:rPr>
                      <m:t>+4</m:t>
                    </m:r>
                    <m:sSub>
                      <m:sSubPr>
                        <m:ctrlPr>
                          <a:rPr lang="id-ID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sz="20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id-ID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id-ID" sz="2000" b="0" i="1" smtClean="0">
                        <a:latin typeface="Cambria Math"/>
                      </a:rPr>
                      <m:t>−6=</m:t>
                    </m:r>
                    <m:sSup>
                      <m:sSupPr>
                        <m:ctrlPr>
                          <a:rPr lang="id-ID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2000" i="1">
                            <a:latin typeface="Cambria Math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id-ID" sz="2000" dirty="0"/>
                          <m:t>1,14286</m:t>
                        </m:r>
                        <m:r>
                          <a:rPr lang="id-ID" sz="2000" i="1" dirty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id-ID" sz="20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id-ID" sz="2000" i="1">
                        <a:latin typeface="Cambria Math"/>
                      </a:rPr>
                      <m:t>+4(</m:t>
                    </m:r>
                    <m:r>
                      <m:rPr>
                        <m:nor/>
                      </m:rPr>
                      <a:rPr lang="id-ID" sz="2000" dirty="0"/>
                      <m:t>1,14286) − 6 = 0,06416</m:t>
                    </m:r>
                  </m:oMath>
                </a14:m>
                <a:endParaRPr lang="id-ID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186" y="34744"/>
                <a:ext cx="8675560" cy="496867"/>
              </a:xfrm>
              <a:prstGeom prst="rect">
                <a:avLst/>
              </a:prstGeom>
              <a:blipFill rotWithShape="1">
                <a:blip r:embed="rId4"/>
                <a:stretch>
                  <a:fillRect l="-703" b="-22222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45604" y="504570"/>
                <a:ext cx="8675560" cy="4968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id-ID" sz="2000" i="1" dirty="0"/>
                  <a:t>f</a:t>
                </a:r>
                <a:r>
                  <a:rPr lang="id-ID" sz="2000" dirty="0"/>
                  <a:t>’(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sz="20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id-ID" sz="20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id-ID" sz="2000" i="1">
                        <a:latin typeface="Cambria Math"/>
                      </a:rPr>
                      <m:t>)=3</m:t>
                    </m:r>
                    <m:sSup>
                      <m:sSupPr>
                        <m:ctrlPr>
                          <a:rPr lang="id-ID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id-ID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d-ID" sz="2000" i="1">
                                <a:latin typeface="Cambria Math"/>
                              </a:rPr>
                              <m:t>(</m:t>
                            </m:r>
                            <m:r>
                              <a:rPr lang="id-ID" sz="20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id-ID" sz="20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id-ID" sz="2000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id-ID" sz="20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id-ID" sz="2000" i="1">
                        <a:latin typeface="Cambria Math"/>
                      </a:rPr>
                      <m:t>+4</m:t>
                    </m:r>
                    <m:r>
                      <a:rPr lang="id-ID" sz="20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id-ID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2000" i="1">
                            <a:latin typeface="Cambria Math"/>
                          </a:rPr>
                          <m:t>3(</m:t>
                        </m:r>
                        <m:r>
                          <m:rPr>
                            <m:nor/>
                          </m:rPr>
                          <a:rPr lang="id-ID" sz="2000" dirty="0"/>
                          <m:t>1,14286</m:t>
                        </m:r>
                        <m:r>
                          <a:rPr lang="id-ID" sz="2000" i="1" dirty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id-ID" sz="20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id-ID" sz="2000" i="1">
                        <a:latin typeface="Cambria Math"/>
                      </a:rPr>
                      <m:t>+4</m:t>
                    </m:r>
                    <m:r>
                      <m:rPr>
                        <m:nor/>
                      </m:rPr>
                      <a:rPr lang="id-ID" sz="2000" dirty="0"/>
                      <m:t> = 7,91839</m:t>
                    </m:r>
                  </m:oMath>
                </a14:m>
                <a:endParaRPr lang="id-ID" sz="2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604" y="504570"/>
                <a:ext cx="8675560" cy="496867"/>
              </a:xfrm>
              <a:prstGeom prst="rect">
                <a:avLst/>
              </a:prstGeom>
              <a:blipFill rotWithShape="1">
                <a:blip r:embed="rId5"/>
                <a:stretch>
                  <a:fillRect l="-773" b="-22222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47925" y="2701160"/>
                <a:ext cx="8675560" cy="4968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id-ID" sz="2000" i="1" dirty="0"/>
                  <a:t>f</a:t>
                </a:r>
                <a:r>
                  <a:rPr lang="id-ID" sz="2000" dirty="0"/>
                  <a:t>’(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sz="20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id-ID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id-ID" sz="2000" i="1">
                        <a:latin typeface="Cambria Math"/>
                      </a:rPr>
                      <m:t>)=</m:t>
                    </m:r>
                    <m:sSup>
                      <m:sSupPr>
                        <m:ctrlPr>
                          <a:rPr lang="id-ID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2000" b="0" i="1" smtClean="0">
                            <a:latin typeface="Cambria Math"/>
                          </a:rPr>
                          <m:t>3</m:t>
                        </m:r>
                        <m:sSup>
                          <m:sSupPr>
                            <m:ctrlPr>
                              <a:rPr lang="id-ID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id-ID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d-ID" sz="2000" i="1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id-ID" sz="20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id-ID" sz="20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id-ID" sz="2000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id-ID" sz="20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id-ID" sz="2000" i="1">
                            <a:latin typeface="Cambria Math"/>
                          </a:rPr>
                          <m:t>+4</m:t>
                        </m:r>
                        <m:r>
                          <a:rPr lang="id-ID" sz="2000" b="0" i="1" smtClean="0">
                            <a:latin typeface="Cambria Math"/>
                          </a:rPr>
                          <m:t>=3</m:t>
                        </m:r>
                        <m:r>
                          <a:rPr lang="id-ID" sz="2000" i="1">
                            <a:latin typeface="Cambria Math"/>
                          </a:rPr>
                          <m:t>(1,13476</m:t>
                        </m:r>
                        <m:r>
                          <m:rPr>
                            <m:nor/>
                          </m:rPr>
                          <a:rPr lang="id-ID" sz="2000" dirty="0"/>
                          <m:t> </m:t>
                        </m:r>
                        <m:r>
                          <a:rPr lang="id-ID" sz="2000" i="1" dirty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id-ID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id-ID" sz="2000" i="1">
                        <a:latin typeface="Cambria Math"/>
                      </a:rPr>
                      <m:t>+4</m:t>
                    </m:r>
                    <m:r>
                      <a:rPr lang="id-ID" sz="2000" b="0" i="1" smtClean="0">
                        <a:latin typeface="Cambria Math"/>
                      </a:rPr>
                      <m:t>=7,86304</m:t>
                    </m:r>
                  </m:oMath>
                </a14:m>
                <a:endParaRPr lang="id-ID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25" y="2701160"/>
                <a:ext cx="8675560" cy="496867"/>
              </a:xfrm>
              <a:prstGeom prst="rect">
                <a:avLst/>
              </a:prstGeom>
              <a:blipFill rotWithShape="1">
                <a:blip r:embed="rId6"/>
                <a:stretch>
                  <a:fillRect l="-703" b="-20732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6" t="68647" r="4818" b="16172"/>
          <a:stretch/>
        </p:blipFill>
        <p:spPr bwMode="auto">
          <a:xfrm>
            <a:off x="193614" y="1088926"/>
            <a:ext cx="5445186" cy="5684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7" t="50167" r="3711" b="32008"/>
          <a:stretch/>
        </p:blipFill>
        <p:spPr bwMode="auto">
          <a:xfrm>
            <a:off x="193614" y="3294112"/>
            <a:ext cx="5652000" cy="64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2" t="36634" r="2783" b="53133"/>
          <a:stretch/>
        </p:blipFill>
        <p:spPr bwMode="auto">
          <a:xfrm>
            <a:off x="193614" y="4084290"/>
            <a:ext cx="6761676" cy="5040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/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9" t="72607" r="5566" b="17488"/>
          <a:stretch/>
        </p:blipFill>
        <p:spPr bwMode="auto">
          <a:xfrm>
            <a:off x="242802" y="1796430"/>
            <a:ext cx="6552000" cy="432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6957737" y="1796430"/>
                <a:ext cx="2041969" cy="40011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txBody>
              <a:bodyPr wrap="none">
                <a:spAutoFit/>
              </a:bodyPr>
              <a:lstStyle/>
              <a:p>
                <a:r>
                  <a:rPr lang="id-ID" sz="2000" dirty="0"/>
                  <a:t>⟶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sz="2000" i="1">
                            <a:latin typeface="Cambria Math"/>
                          </a:rPr>
                          <m:t> </m:t>
                        </m:r>
                        <m:r>
                          <a:rPr lang="id-ID" sz="20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id-ID" sz="2000" i="1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id-ID" sz="2000" i="1" smtClean="0">
                        <a:latin typeface="Cambria Math"/>
                        <a:ea typeface="Cambria Math"/>
                      </a:rPr>
                      <m:t>&gt;</m:t>
                    </m:r>
                    <m:r>
                      <a:rPr lang="id-ID" sz="2000" i="1">
                        <a:latin typeface="Cambria Math"/>
                        <a:ea typeface="Cambria Math"/>
                      </a:rPr>
                      <m:t>0,00004 </m:t>
                    </m:r>
                  </m:oMath>
                </a14:m>
                <a:endParaRPr lang="id-ID" sz="20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7737" y="1796430"/>
                <a:ext cx="2041969" cy="400110"/>
              </a:xfrm>
              <a:prstGeom prst="rect">
                <a:avLst/>
              </a:prstGeom>
              <a:blipFill rotWithShape="1">
                <a:blip r:embed="rId11"/>
                <a:stretch>
                  <a:fillRect l="-2985" t="-7692" b="-27692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6993390" y="4110614"/>
                <a:ext cx="2041969" cy="40011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txBody>
              <a:bodyPr wrap="none">
                <a:spAutoFit/>
              </a:bodyPr>
              <a:lstStyle/>
              <a:p>
                <a:r>
                  <a:rPr lang="id-ID" sz="2000" dirty="0"/>
                  <a:t>⟶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sz="2000" i="1">
                            <a:latin typeface="Cambria Math"/>
                          </a:rPr>
                          <m:t> </m:t>
                        </m:r>
                        <m:r>
                          <a:rPr lang="id-ID" sz="20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id-ID" sz="2000" i="1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id-ID" sz="2000" i="1">
                        <a:latin typeface="Cambria Math"/>
                        <a:ea typeface="Cambria Math"/>
                      </a:rPr>
                      <m:t>&lt;0,00004 </m:t>
                    </m:r>
                  </m:oMath>
                </a14:m>
                <a:endParaRPr lang="id-ID" sz="20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3390" y="4110614"/>
                <a:ext cx="2041969" cy="400110"/>
              </a:xfrm>
              <a:prstGeom prst="rect">
                <a:avLst/>
              </a:prstGeom>
              <a:blipFill rotWithShape="1">
                <a:blip r:embed="rId12"/>
                <a:stretch>
                  <a:fillRect l="-2985" t="-7576" b="-25758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943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58" name="Google Shape;9858;p60"/>
          <p:cNvGrpSpPr/>
          <p:nvPr/>
        </p:nvGrpSpPr>
        <p:grpSpPr>
          <a:xfrm>
            <a:off x="1015356" y="1403474"/>
            <a:ext cx="7137542" cy="2330326"/>
            <a:chOff x="1003232" y="1344811"/>
            <a:chExt cx="7137542" cy="3549567"/>
          </a:xfrm>
        </p:grpSpPr>
        <p:grpSp>
          <p:nvGrpSpPr>
            <p:cNvPr id="9859" name="Google Shape;9859;p60"/>
            <p:cNvGrpSpPr/>
            <p:nvPr/>
          </p:nvGrpSpPr>
          <p:grpSpPr>
            <a:xfrm>
              <a:off x="1003232" y="1472057"/>
              <a:ext cx="7038958" cy="3422321"/>
              <a:chOff x="719998" y="1516275"/>
              <a:chExt cx="6794361" cy="3303398"/>
            </a:xfrm>
          </p:grpSpPr>
          <p:sp>
            <p:nvSpPr>
              <p:cNvPr id="9860" name="Google Shape;9860;p60"/>
              <p:cNvSpPr/>
              <p:nvPr/>
            </p:nvSpPr>
            <p:spPr>
              <a:xfrm>
                <a:off x="4170075" y="1516275"/>
                <a:ext cx="3344284" cy="3303390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30529" extrusionOk="0">
                    <a:moveTo>
                      <a:pt x="1298" y="1"/>
                    </a:moveTo>
                    <a:cubicBezTo>
                      <a:pt x="1310" y="72"/>
                      <a:pt x="1322" y="156"/>
                      <a:pt x="1322" y="227"/>
                    </a:cubicBezTo>
                    <a:cubicBezTo>
                      <a:pt x="1322" y="656"/>
                      <a:pt x="965" y="1013"/>
                      <a:pt x="536" y="1013"/>
                    </a:cubicBezTo>
                    <a:cubicBezTo>
                      <a:pt x="334" y="1013"/>
                      <a:pt x="132" y="930"/>
                      <a:pt x="1" y="799"/>
                    </a:cubicBezTo>
                    <a:lnTo>
                      <a:pt x="1" y="30528"/>
                    </a:lnTo>
                    <a:lnTo>
                      <a:pt x="31743" y="30528"/>
                    </a:lnTo>
                    <a:lnTo>
                      <a:pt x="31743" y="763"/>
                    </a:lnTo>
                    <a:cubicBezTo>
                      <a:pt x="31731" y="930"/>
                      <a:pt x="31528" y="1013"/>
                      <a:pt x="31302" y="1013"/>
                    </a:cubicBezTo>
                    <a:cubicBezTo>
                      <a:pt x="30874" y="1013"/>
                      <a:pt x="30516" y="656"/>
                      <a:pt x="30516" y="227"/>
                    </a:cubicBezTo>
                    <a:cubicBezTo>
                      <a:pt x="30516" y="156"/>
                      <a:pt x="30528" y="72"/>
                      <a:pt x="30540" y="1"/>
                    </a:cubicBezTo>
                    <a:lnTo>
                      <a:pt x="29695" y="1"/>
                    </a:lnTo>
                    <a:cubicBezTo>
                      <a:pt x="29707" y="72"/>
                      <a:pt x="29719" y="156"/>
                      <a:pt x="29719" y="227"/>
                    </a:cubicBezTo>
                    <a:cubicBezTo>
                      <a:pt x="29719" y="656"/>
                      <a:pt x="29361" y="1013"/>
                      <a:pt x="28933" y="1013"/>
                    </a:cubicBezTo>
                    <a:cubicBezTo>
                      <a:pt x="28504" y="1013"/>
                      <a:pt x="28147" y="656"/>
                      <a:pt x="28147" y="227"/>
                    </a:cubicBezTo>
                    <a:cubicBezTo>
                      <a:pt x="28147" y="156"/>
                      <a:pt x="28159" y="72"/>
                      <a:pt x="28171" y="1"/>
                    </a:cubicBezTo>
                    <a:lnTo>
                      <a:pt x="27325" y="1"/>
                    </a:lnTo>
                    <a:cubicBezTo>
                      <a:pt x="27337" y="72"/>
                      <a:pt x="27361" y="156"/>
                      <a:pt x="27361" y="227"/>
                    </a:cubicBezTo>
                    <a:cubicBezTo>
                      <a:pt x="27361" y="656"/>
                      <a:pt x="27004" y="1013"/>
                      <a:pt x="26563" y="1013"/>
                    </a:cubicBezTo>
                    <a:cubicBezTo>
                      <a:pt x="26135" y="1013"/>
                      <a:pt x="25778" y="656"/>
                      <a:pt x="25778" y="227"/>
                    </a:cubicBezTo>
                    <a:cubicBezTo>
                      <a:pt x="25778" y="156"/>
                      <a:pt x="25790" y="72"/>
                      <a:pt x="25813" y="1"/>
                    </a:cubicBezTo>
                    <a:lnTo>
                      <a:pt x="24956" y="1"/>
                    </a:lnTo>
                    <a:cubicBezTo>
                      <a:pt x="24980" y="72"/>
                      <a:pt x="24992" y="156"/>
                      <a:pt x="24992" y="227"/>
                    </a:cubicBezTo>
                    <a:cubicBezTo>
                      <a:pt x="24992" y="656"/>
                      <a:pt x="24635" y="1013"/>
                      <a:pt x="24206" y="1013"/>
                    </a:cubicBezTo>
                    <a:cubicBezTo>
                      <a:pt x="23766" y="1013"/>
                      <a:pt x="23408" y="656"/>
                      <a:pt x="23408" y="227"/>
                    </a:cubicBezTo>
                    <a:cubicBezTo>
                      <a:pt x="23408" y="156"/>
                      <a:pt x="23432" y="72"/>
                      <a:pt x="23444" y="1"/>
                    </a:cubicBezTo>
                    <a:lnTo>
                      <a:pt x="22599" y="1"/>
                    </a:lnTo>
                    <a:cubicBezTo>
                      <a:pt x="22611" y="72"/>
                      <a:pt x="22623" y="156"/>
                      <a:pt x="22623" y="227"/>
                    </a:cubicBezTo>
                    <a:cubicBezTo>
                      <a:pt x="22623" y="656"/>
                      <a:pt x="22265" y="1013"/>
                      <a:pt x="21837" y="1013"/>
                    </a:cubicBezTo>
                    <a:cubicBezTo>
                      <a:pt x="21408" y="1013"/>
                      <a:pt x="21051" y="656"/>
                      <a:pt x="21051" y="227"/>
                    </a:cubicBezTo>
                    <a:cubicBezTo>
                      <a:pt x="21051" y="156"/>
                      <a:pt x="21063" y="72"/>
                      <a:pt x="21075" y="1"/>
                    </a:cubicBezTo>
                    <a:lnTo>
                      <a:pt x="20229" y="1"/>
                    </a:lnTo>
                    <a:cubicBezTo>
                      <a:pt x="20241" y="72"/>
                      <a:pt x="20253" y="156"/>
                      <a:pt x="20253" y="227"/>
                    </a:cubicBezTo>
                    <a:cubicBezTo>
                      <a:pt x="20253" y="656"/>
                      <a:pt x="19896" y="1013"/>
                      <a:pt x="19467" y="1013"/>
                    </a:cubicBezTo>
                    <a:cubicBezTo>
                      <a:pt x="19039" y="1013"/>
                      <a:pt x="18682" y="656"/>
                      <a:pt x="18682" y="227"/>
                    </a:cubicBezTo>
                    <a:cubicBezTo>
                      <a:pt x="18682" y="156"/>
                      <a:pt x="18693" y="72"/>
                      <a:pt x="18705" y="1"/>
                    </a:cubicBezTo>
                    <a:lnTo>
                      <a:pt x="17860" y="1"/>
                    </a:lnTo>
                    <a:cubicBezTo>
                      <a:pt x="17872" y="72"/>
                      <a:pt x="17896" y="156"/>
                      <a:pt x="17896" y="227"/>
                    </a:cubicBezTo>
                    <a:cubicBezTo>
                      <a:pt x="17896" y="656"/>
                      <a:pt x="17539" y="1013"/>
                      <a:pt x="17098" y="1013"/>
                    </a:cubicBezTo>
                    <a:cubicBezTo>
                      <a:pt x="16669" y="1013"/>
                      <a:pt x="16312" y="656"/>
                      <a:pt x="16312" y="227"/>
                    </a:cubicBezTo>
                    <a:cubicBezTo>
                      <a:pt x="16312" y="156"/>
                      <a:pt x="16324" y="72"/>
                      <a:pt x="16348" y="1"/>
                    </a:cubicBezTo>
                    <a:lnTo>
                      <a:pt x="15491" y="1"/>
                    </a:lnTo>
                    <a:cubicBezTo>
                      <a:pt x="15514" y="72"/>
                      <a:pt x="15526" y="156"/>
                      <a:pt x="15526" y="227"/>
                    </a:cubicBezTo>
                    <a:cubicBezTo>
                      <a:pt x="15526" y="656"/>
                      <a:pt x="15169" y="1013"/>
                      <a:pt x="14741" y="1013"/>
                    </a:cubicBezTo>
                    <a:cubicBezTo>
                      <a:pt x="14300" y="1013"/>
                      <a:pt x="13943" y="656"/>
                      <a:pt x="13943" y="227"/>
                    </a:cubicBezTo>
                    <a:cubicBezTo>
                      <a:pt x="13943" y="156"/>
                      <a:pt x="13967" y="72"/>
                      <a:pt x="13979" y="1"/>
                    </a:cubicBezTo>
                    <a:lnTo>
                      <a:pt x="13133" y="1"/>
                    </a:lnTo>
                    <a:cubicBezTo>
                      <a:pt x="13145" y="72"/>
                      <a:pt x="13157" y="156"/>
                      <a:pt x="13157" y="227"/>
                    </a:cubicBezTo>
                    <a:cubicBezTo>
                      <a:pt x="13157" y="656"/>
                      <a:pt x="12800" y="1013"/>
                      <a:pt x="12371" y="1013"/>
                    </a:cubicBezTo>
                    <a:cubicBezTo>
                      <a:pt x="11943" y="1013"/>
                      <a:pt x="11585" y="656"/>
                      <a:pt x="11585" y="227"/>
                    </a:cubicBezTo>
                    <a:cubicBezTo>
                      <a:pt x="11585" y="156"/>
                      <a:pt x="11597" y="72"/>
                      <a:pt x="11609" y="1"/>
                    </a:cubicBezTo>
                    <a:lnTo>
                      <a:pt x="10764" y="1"/>
                    </a:lnTo>
                    <a:cubicBezTo>
                      <a:pt x="10776" y="72"/>
                      <a:pt x="10788" y="156"/>
                      <a:pt x="10788" y="227"/>
                    </a:cubicBezTo>
                    <a:cubicBezTo>
                      <a:pt x="10788" y="656"/>
                      <a:pt x="10431" y="1013"/>
                      <a:pt x="10002" y="1013"/>
                    </a:cubicBezTo>
                    <a:cubicBezTo>
                      <a:pt x="9573" y="1013"/>
                      <a:pt x="9216" y="656"/>
                      <a:pt x="9216" y="227"/>
                    </a:cubicBezTo>
                    <a:cubicBezTo>
                      <a:pt x="9216" y="156"/>
                      <a:pt x="9228" y="72"/>
                      <a:pt x="9240" y="1"/>
                    </a:cubicBezTo>
                    <a:lnTo>
                      <a:pt x="8395" y="1"/>
                    </a:lnTo>
                    <a:cubicBezTo>
                      <a:pt x="8406" y="72"/>
                      <a:pt x="8430" y="156"/>
                      <a:pt x="8430" y="227"/>
                    </a:cubicBezTo>
                    <a:cubicBezTo>
                      <a:pt x="8430" y="656"/>
                      <a:pt x="8073" y="1013"/>
                      <a:pt x="7633" y="1013"/>
                    </a:cubicBezTo>
                    <a:cubicBezTo>
                      <a:pt x="7204" y="1013"/>
                      <a:pt x="6847" y="656"/>
                      <a:pt x="6847" y="227"/>
                    </a:cubicBezTo>
                    <a:cubicBezTo>
                      <a:pt x="6847" y="156"/>
                      <a:pt x="6859" y="72"/>
                      <a:pt x="6882" y="1"/>
                    </a:cubicBezTo>
                    <a:lnTo>
                      <a:pt x="6025" y="1"/>
                    </a:lnTo>
                    <a:cubicBezTo>
                      <a:pt x="6049" y="72"/>
                      <a:pt x="6061" y="156"/>
                      <a:pt x="6061" y="227"/>
                    </a:cubicBezTo>
                    <a:cubicBezTo>
                      <a:pt x="6061" y="656"/>
                      <a:pt x="5704" y="1013"/>
                      <a:pt x="5275" y="1013"/>
                    </a:cubicBezTo>
                    <a:cubicBezTo>
                      <a:pt x="4835" y="1013"/>
                      <a:pt x="4477" y="656"/>
                      <a:pt x="4477" y="227"/>
                    </a:cubicBezTo>
                    <a:cubicBezTo>
                      <a:pt x="4477" y="156"/>
                      <a:pt x="4501" y="72"/>
                      <a:pt x="4513" y="1"/>
                    </a:cubicBezTo>
                    <a:lnTo>
                      <a:pt x="3668" y="1"/>
                    </a:lnTo>
                    <a:cubicBezTo>
                      <a:pt x="3680" y="72"/>
                      <a:pt x="3692" y="156"/>
                      <a:pt x="3692" y="227"/>
                    </a:cubicBezTo>
                    <a:cubicBezTo>
                      <a:pt x="3692" y="656"/>
                      <a:pt x="3334" y="1013"/>
                      <a:pt x="2906" y="1013"/>
                    </a:cubicBezTo>
                    <a:cubicBezTo>
                      <a:pt x="2477" y="1013"/>
                      <a:pt x="2120" y="656"/>
                      <a:pt x="2120" y="227"/>
                    </a:cubicBezTo>
                    <a:cubicBezTo>
                      <a:pt x="2120" y="156"/>
                      <a:pt x="2132" y="72"/>
                      <a:pt x="2144" y="1"/>
                    </a:cubicBez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1" name="Google Shape;9861;p60"/>
              <p:cNvSpPr/>
              <p:nvPr/>
            </p:nvSpPr>
            <p:spPr>
              <a:xfrm>
                <a:off x="719998" y="1516283"/>
                <a:ext cx="3450065" cy="3303390"/>
              </a:xfrm>
              <a:custGeom>
                <a:avLst/>
                <a:gdLst/>
                <a:ahLst/>
                <a:cxnLst/>
                <a:rect l="l" t="t" r="r" b="b"/>
                <a:pathLst>
                  <a:path w="31886" h="30529" extrusionOk="0">
                    <a:moveTo>
                      <a:pt x="1299" y="1"/>
                    </a:moveTo>
                    <a:cubicBezTo>
                      <a:pt x="1311" y="72"/>
                      <a:pt x="1322" y="156"/>
                      <a:pt x="1322" y="227"/>
                    </a:cubicBezTo>
                    <a:cubicBezTo>
                      <a:pt x="1322" y="656"/>
                      <a:pt x="965" y="1013"/>
                      <a:pt x="537" y="1013"/>
                    </a:cubicBezTo>
                    <a:cubicBezTo>
                      <a:pt x="334" y="1013"/>
                      <a:pt x="132" y="930"/>
                      <a:pt x="1" y="799"/>
                    </a:cubicBezTo>
                    <a:lnTo>
                      <a:pt x="1" y="30528"/>
                    </a:lnTo>
                    <a:lnTo>
                      <a:pt x="31886" y="30528"/>
                    </a:lnTo>
                    <a:lnTo>
                      <a:pt x="31886" y="763"/>
                    </a:lnTo>
                    <a:cubicBezTo>
                      <a:pt x="31731" y="930"/>
                      <a:pt x="31529" y="1013"/>
                      <a:pt x="31302" y="1013"/>
                    </a:cubicBezTo>
                    <a:cubicBezTo>
                      <a:pt x="30862" y="1013"/>
                      <a:pt x="30517" y="656"/>
                      <a:pt x="30517" y="227"/>
                    </a:cubicBezTo>
                    <a:cubicBezTo>
                      <a:pt x="30517" y="156"/>
                      <a:pt x="30529" y="72"/>
                      <a:pt x="30540" y="1"/>
                    </a:cubicBezTo>
                    <a:lnTo>
                      <a:pt x="29695" y="1"/>
                    </a:lnTo>
                    <a:cubicBezTo>
                      <a:pt x="29707" y="72"/>
                      <a:pt x="29719" y="156"/>
                      <a:pt x="29719" y="227"/>
                    </a:cubicBezTo>
                    <a:cubicBezTo>
                      <a:pt x="29719" y="656"/>
                      <a:pt x="29362" y="1013"/>
                      <a:pt x="28933" y="1013"/>
                    </a:cubicBezTo>
                    <a:cubicBezTo>
                      <a:pt x="28504" y="1013"/>
                      <a:pt x="28147" y="656"/>
                      <a:pt x="28147" y="227"/>
                    </a:cubicBezTo>
                    <a:cubicBezTo>
                      <a:pt x="28147" y="156"/>
                      <a:pt x="28159" y="72"/>
                      <a:pt x="28171" y="1"/>
                    </a:cubicBezTo>
                    <a:lnTo>
                      <a:pt x="27326" y="1"/>
                    </a:lnTo>
                    <a:cubicBezTo>
                      <a:pt x="27338" y="72"/>
                      <a:pt x="27361" y="156"/>
                      <a:pt x="27361" y="227"/>
                    </a:cubicBezTo>
                    <a:cubicBezTo>
                      <a:pt x="27361" y="656"/>
                      <a:pt x="27004" y="1013"/>
                      <a:pt x="26564" y="1013"/>
                    </a:cubicBezTo>
                    <a:cubicBezTo>
                      <a:pt x="26135" y="1013"/>
                      <a:pt x="25778" y="656"/>
                      <a:pt x="25778" y="227"/>
                    </a:cubicBezTo>
                    <a:cubicBezTo>
                      <a:pt x="25778" y="156"/>
                      <a:pt x="25790" y="72"/>
                      <a:pt x="25814" y="1"/>
                    </a:cubicBezTo>
                    <a:lnTo>
                      <a:pt x="24956" y="1"/>
                    </a:lnTo>
                    <a:cubicBezTo>
                      <a:pt x="24980" y="72"/>
                      <a:pt x="24992" y="156"/>
                      <a:pt x="24992" y="227"/>
                    </a:cubicBezTo>
                    <a:cubicBezTo>
                      <a:pt x="24992" y="656"/>
                      <a:pt x="24635" y="1013"/>
                      <a:pt x="24206" y="1013"/>
                    </a:cubicBezTo>
                    <a:cubicBezTo>
                      <a:pt x="23766" y="1013"/>
                      <a:pt x="23409" y="656"/>
                      <a:pt x="23409" y="227"/>
                    </a:cubicBezTo>
                    <a:cubicBezTo>
                      <a:pt x="23409" y="156"/>
                      <a:pt x="23432" y="72"/>
                      <a:pt x="23444" y="1"/>
                    </a:cubicBezTo>
                    <a:lnTo>
                      <a:pt x="22599" y="1"/>
                    </a:lnTo>
                    <a:cubicBezTo>
                      <a:pt x="22611" y="72"/>
                      <a:pt x="22623" y="156"/>
                      <a:pt x="22623" y="227"/>
                    </a:cubicBezTo>
                    <a:cubicBezTo>
                      <a:pt x="22623" y="656"/>
                      <a:pt x="22266" y="1013"/>
                      <a:pt x="21837" y="1013"/>
                    </a:cubicBezTo>
                    <a:cubicBezTo>
                      <a:pt x="21408" y="1013"/>
                      <a:pt x="21051" y="656"/>
                      <a:pt x="21051" y="227"/>
                    </a:cubicBezTo>
                    <a:cubicBezTo>
                      <a:pt x="21051" y="156"/>
                      <a:pt x="21063" y="72"/>
                      <a:pt x="21075" y="1"/>
                    </a:cubicBezTo>
                    <a:lnTo>
                      <a:pt x="20230" y="1"/>
                    </a:lnTo>
                    <a:cubicBezTo>
                      <a:pt x="20242" y="72"/>
                      <a:pt x="20253" y="156"/>
                      <a:pt x="20253" y="227"/>
                    </a:cubicBezTo>
                    <a:cubicBezTo>
                      <a:pt x="20253" y="656"/>
                      <a:pt x="19896" y="1013"/>
                      <a:pt x="19468" y="1013"/>
                    </a:cubicBezTo>
                    <a:cubicBezTo>
                      <a:pt x="19039" y="1013"/>
                      <a:pt x="18682" y="656"/>
                      <a:pt x="18682" y="227"/>
                    </a:cubicBezTo>
                    <a:cubicBezTo>
                      <a:pt x="18682" y="156"/>
                      <a:pt x="18694" y="72"/>
                      <a:pt x="18706" y="1"/>
                    </a:cubicBezTo>
                    <a:lnTo>
                      <a:pt x="17860" y="1"/>
                    </a:lnTo>
                    <a:cubicBezTo>
                      <a:pt x="17872" y="72"/>
                      <a:pt x="17896" y="156"/>
                      <a:pt x="17896" y="227"/>
                    </a:cubicBezTo>
                    <a:cubicBezTo>
                      <a:pt x="17896" y="656"/>
                      <a:pt x="17539" y="1013"/>
                      <a:pt x="17098" y="1013"/>
                    </a:cubicBezTo>
                    <a:cubicBezTo>
                      <a:pt x="16670" y="1013"/>
                      <a:pt x="16312" y="656"/>
                      <a:pt x="16312" y="227"/>
                    </a:cubicBezTo>
                    <a:cubicBezTo>
                      <a:pt x="16312" y="156"/>
                      <a:pt x="16324" y="72"/>
                      <a:pt x="16348" y="1"/>
                    </a:cubicBezTo>
                    <a:lnTo>
                      <a:pt x="15491" y="1"/>
                    </a:lnTo>
                    <a:cubicBezTo>
                      <a:pt x="15515" y="72"/>
                      <a:pt x="15527" y="156"/>
                      <a:pt x="15527" y="227"/>
                    </a:cubicBezTo>
                    <a:cubicBezTo>
                      <a:pt x="15527" y="656"/>
                      <a:pt x="15169" y="1013"/>
                      <a:pt x="14741" y="1013"/>
                    </a:cubicBezTo>
                    <a:cubicBezTo>
                      <a:pt x="14300" y="1013"/>
                      <a:pt x="13943" y="656"/>
                      <a:pt x="13943" y="227"/>
                    </a:cubicBezTo>
                    <a:cubicBezTo>
                      <a:pt x="13943" y="156"/>
                      <a:pt x="13967" y="72"/>
                      <a:pt x="13979" y="1"/>
                    </a:cubicBezTo>
                    <a:lnTo>
                      <a:pt x="13133" y="1"/>
                    </a:lnTo>
                    <a:cubicBezTo>
                      <a:pt x="13145" y="72"/>
                      <a:pt x="13157" y="156"/>
                      <a:pt x="13157" y="227"/>
                    </a:cubicBezTo>
                    <a:cubicBezTo>
                      <a:pt x="13157" y="656"/>
                      <a:pt x="12800" y="1013"/>
                      <a:pt x="12371" y="1013"/>
                    </a:cubicBezTo>
                    <a:cubicBezTo>
                      <a:pt x="11943" y="1013"/>
                      <a:pt x="11586" y="656"/>
                      <a:pt x="11586" y="227"/>
                    </a:cubicBezTo>
                    <a:cubicBezTo>
                      <a:pt x="11586" y="156"/>
                      <a:pt x="11598" y="72"/>
                      <a:pt x="11609" y="1"/>
                    </a:cubicBezTo>
                    <a:lnTo>
                      <a:pt x="10764" y="1"/>
                    </a:lnTo>
                    <a:cubicBezTo>
                      <a:pt x="10776" y="72"/>
                      <a:pt x="10788" y="156"/>
                      <a:pt x="10788" y="227"/>
                    </a:cubicBezTo>
                    <a:cubicBezTo>
                      <a:pt x="10788" y="656"/>
                      <a:pt x="10431" y="1013"/>
                      <a:pt x="10002" y="1013"/>
                    </a:cubicBezTo>
                    <a:cubicBezTo>
                      <a:pt x="9574" y="1013"/>
                      <a:pt x="9216" y="656"/>
                      <a:pt x="9216" y="227"/>
                    </a:cubicBezTo>
                    <a:cubicBezTo>
                      <a:pt x="9216" y="156"/>
                      <a:pt x="9228" y="72"/>
                      <a:pt x="9240" y="1"/>
                    </a:cubicBezTo>
                    <a:lnTo>
                      <a:pt x="8395" y="1"/>
                    </a:lnTo>
                    <a:cubicBezTo>
                      <a:pt x="8407" y="72"/>
                      <a:pt x="8431" y="156"/>
                      <a:pt x="8431" y="227"/>
                    </a:cubicBezTo>
                    <a:cubicBezTo>
                      <a:pt x="8431" y="656"/>
                      <a:pt x="8073" y="1013"/>
                      <a:pt x="7633" y="1013"/>
                    </a:cubicBezTo>
                    <a:cubicBezTo>
                      <a:pt x="7204" y="1013"/>
                      <a:pt x="6847" y="656"/>
                      <a:pt x="6847" y="227"/>
                    </a:cubicBezTo>
                    <a:cubicBezTo>
                      <a:pt x="6847" y="156"/>
                      <a:pt x="6859" y="72"/>
                      <a:pt x="6883" y="1"/>
                    </a:cubicBezTo>
                    <a:lnTo>
                      <a:pt x="6025" y="1"/>
                    </a:lnTo>
                    <a:cubicBezTo>
                      <a:pt x="6049" y="72"/>
                      <a:pt x="6061" y="156"/>
                      <a:pt x="6061" y="227"/>
                    </a:cubicBezTo>
                    <a:cubicBezTo>
                      <a:pt x="6061" y="656"/>
                      <a:pt x="5704" y="1013"/>
                      <a:pt x="5275" y="1013"/>
                    </a:cubicBezTo>
                    <a:cubicBezTo>
                      <a:pt x="4835" y="1013"/>
                      <a:pt x="4478" y="656"/>
                      <a:pt x="4478" y="227"/>
                    </a:cubicBezTo>
                    <a:cubicBezTo>
                      <a:pt x="4478" y="156"/>
                      <a:pt x="4501" y="72"/>
                      <a:pt x="4513" y="1"/>
                    </a:cubicBezTo>
                    <a:lnTo>
                      <a:pt x="3668" y="1"/>
                    </a:lnTo>
                    <a:cubicBezTo>
                      <a:pt x="3680" y="72"/>
                      <a:pt x="3692" y="156"/>
                      <a:pt x="3692" y="227"/>
                    </a:cubicBezTo>
                    <a:cubicBezTo>
                      <a:pt x="3692" y="656"/>
                      <a:pt x="3335" y="1013"/>
                      <a:pt x="2906" y="1013"/>
                    </a:cubicBezTo>
                    <a:cubicBezTo>
                      <a:pt x="2477" y="1013"/>
                      <a:pt x="2120" y="656"/>
                      <a:pt x="2120" y="227"/>
                    </a:cubicBezTo>
                    <a:cubicBezTo>
                      <a:pt x="2120" y="156"/>
                      <a:pt x="2132" y="72"/>
                      <a:pt x="2144" y="1"/>
                    </a:cubicBez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862" name="Google Shape;9862;p60"/>
            <p:cNvGrpSpPr/>
            <p:nvPr/>
          </p:nvGrpSpPr>
          <p:grpSpPr>
            <a:xfrm>
              <a:off x="1136550" y="1344811"/>
              <a:ext cx="7004224" cy="3422313"/>
              <a:chOff x="819248" y="1421033"/>
              <a:chExt cx="6760834" cy="3303390"/>
            </a:xfrm>
          </p:grpSpPr>
          <p:sp>
            <p:nvSpPr>
              <p:cNvPr id="9863" name="Google Shape;9863;p60"/>
              <p:cNvSpPr/>
              <p:nvPr/>
            </p:nvSpPr>
            <p:spPr>
              <a:xfrm>
                <a:off x="4145490" y="1421033"/>
                <a:ext cx="3434593" cy="3303390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30529" extrusionOk="0">
                    <a:moveTo>
                      <a:pt x="1298" y="1"/>
                    </a:moveTo>
                    <a:cubicBezTo>
                      <a:pt x="1310" y="72"/>
                      <a:pt x="1322" y="156"/>
                      <a:pt x="1322" y="227"/>
                    </a:cubicBezTo>
                    <a:cubicBezTo>
                      <a:pt x="1322" y="656"/>
                      <a:pt x="965" y="1013"/>
                      <a:pt x="536" y="1013"/>
                    </a:cubicBezTo>
                    <a:cubicBezTo>
                      <a:pt x="334" y="1013"/>
                      <a:pt x="132" y="930"/>
                      <a:pt x="1" y="799"/>
                    </a:cubicBezTo>
                    <a:lnTo>
                      <a:pt x="1" y="30528"/>
                    </a:lnTo>
                    <a:lnTo>
                      <a:pt x="31743" y="30528"/>
                    </a:lnTo>
                    <a:lnTo>
                      <a:pt x="31743" y="763"/>
                    </a:lnTo>
                    <a:cubicBezTo>
                      <a:pt x="31731" y="930"/>
                      <a:pt x="31528" y="1013"/>
                      <a:pt x="31302" y="1013"/>
                    </a:cubicBezTo>
                    <a:cubicBezTo>
                      <a:pt x="30874" y="1013"/>
                      <a:pt x="30516" y="656"/>
                      <a:pt x="30516" y="227"/>
                    </a:cubicBezTo>
                    <a:cubicBezTo>
                      <a:pt x="30516" y="156"/>
                      <a:pt x="30528" y="72"/>
                      <a:pt x="30540" y="1"/>
                    </a:cubicBezTo>
                    <a:lnTo>
                      <a:pt x="29695" y="1"/>
                    </a:lnTo>
                    <a:cubicBezTo>
                      <a:pt x="29707" y="72"/>
                      <a:pt x="29719" y="156"/>
                      <a:pt x="29719" y="227"/>
                    </a:cubicBezTo>
                    <a:cubicBezTo>
                      <a:pt x="29719" y="656"/>
                      <a:pt x="29361" y="1013"/>
                      <a:pt x="28933" y="1013"/>
                    </a:cubicBezTo>
                    <a:cubicBezTo>
                      <a:pt x="28504" y="1013"/>
                      <a:pt x="28147" y="656"/>
                      <a:pt x="28147" y="227"/>
                    </a:cubicBezTo>
                    <a:cubicBezTo>
                      <a:pt x="28147" y="156"/>
                      <a:pt x="28159" y="72"/>
                      <a:pt x="28171" y="1"/>
                    </a:cubicBezTo>
                    <a:lnTo>
                      <a:pt x="27325" y="1"/>
                    </a:lnTo>
                    <a:cubicBezTo>
                      <a:pt x="27337" y="72"/>
                      <a:pt x="27361" y="156"/>
                      <a:pt x="27361" y="227"/>
                    </a:cubicBezTo>
                    <a:cubicBezTo>
                      <a:pt x="27361" y="656"/>
                      <a:pt x="27004" y="1013"/>
                      <a:pt x="26563" y="1013"/>
                    </a:cubicBezTo>
                    <a:cubicBezTo>
                      <a:pt x="26135" y="1013"/>
                      <a:pt x="25778" y="656"/>
                      <a:pt x="25778" y="227"/>
                    </a:cubicBezTo>
                    <a:cubicBezTo>
                      <a:pt x="25778" y="156"/>
                      <a:pt x="25790" y="72"/>
                      <a:pt x="25813" y="1"/>
                    </a:cubicBezTo>
                    <a:lnTo>
                      <a:pt x="24956" y="1"/>
                    </a:lnTo>
                    <a:cubicBezTo>
                      <a:pt x="24980" y="72"/>
                      <a:pt x="24992" y="156"/>
                      <a:pt x="24992" y="227"/>
                    </a:cubicBezTo>
                    <a:cubicBezTo>
                      <a:pt x="24992" y="656"/>
                      <a:pt x="24635" y="1013"/>
                      <a:pt x="24206" y="1013"/>
                    </a:cubicBezTo>
                    <a:cubicBezTo>
                      <a:pt x="23766" y="1013"/>
                      <a:pt x="23408" y="656"/>
                      <a:pt x="23408" y="227"/>
                    </a:cubicBezTo>
                    <a:cubicBezTo>
                      <a:pt x="23408" y="156"/>
                      <a:pt x="23432" y="72"/>
                      <a:pt x="23444" y="1"/>
                    </a:cubicBezTo>
                    <a:lnTo>
                      <a:pt x="22599" y="1"/>
                    </a:lnTo>
                    <a:cubicBezTo>
                      <a:pt x="22611" y="72"/>
                      <a:pt x="22623" y="156"/>
                      <a:pt x="22623" y="227"/>
                    </a:cubicBezTo>
                    <a:cubicBezTo>
                      <a:pt x="22623" y="656"/>
                      <a:pt x="22265" y="1013"/>
                      <a:pt x="21837" y="1013"/>
                    </a:cubicBezTo>
                    <a:cubicBezTo>
                      <a:pt x="21408" y="1013"/>
                      <a:pt x="21051" y="656"/>
                      <a:pt x="21051" y="227"/>
                    </a:cubicBezTo>
                    <a:cubicBezTo>
                      <a:pt x="21051" y="156"/>
                      <a:pt x="21063" y="72"/>
                      <a:pt x="21075" y="1"/>
                    </a:cubicBezTo>
                    <a:lnTo>
                      <a:pt x="20229" y="1"/>
                    </a:lnTo>
                    <a:cubicBezTo>
                      <a:pt x="20241" y="72"/>
                      <a:pt x="20253" y="156"/>
                      <a:pt x="20253" y="227"/>
                    </a:cubicBezTo>
                    <a:cubicBezTo>
                      <a:pt x="20253" y="656"/>
                      <a:pt x="19896" y="1013"/>
                      <a:pt x="19467" y="1013"/>
                    </a:cubicBezTo>
                    <a:cubicBezTo>
                      <a:pt x="19039" y="1013"/>
                      <a:pt x="18682" y="656"/>
                      <a:pt x="18682" y="227"/>
                    </a:cubicBezTo>
                    <a:cubicBezTo>
                      <a:pt x="18682" y="156"/>
                      <a:pt x="18693" y="72"/>
                      <a:pt x="18705" y="1"/>
                    </a:cubicBezTo>
                    <a:lnTo>
                      <a:pt x="17860" y="1"/>
                    </a:lnTo>
                    <a:cubicBezTo>
                      <a:pt x="17872" y="72"/>
                      <a:pt x="17896" y="156"/>
                      <a:pt x="17896" y="227"/>
                    </a:cubicBezTo>
                    <a:cubicBezTo>
                      <a:pt x="17896" y="656"/>
                      <a:pt x="17539" y="1013"/>
                      <a:pt x="17098" y="1013"/>
                    </a:cubicBezTo>
                    <a:cubicBezTo>
                      <a:pt x="16669" y="1013"/>
                      <a:pt x="16312" y="656"/>
                      <a:pt x="16312" y="227"/>
                    </a:cubicBezTo>
                    <a:cubicBezTo>
                      <a:pt x="16312" y="156"/>
                      <a:pt x="16324" y="72"/>
                      <a:pt x="16348" y="1"/>
                    </a:cubicBezTo>
                    <a:lnTo>
                      <a:pt x="15491" y="1"/>
                    </a:lnTo>
                    <a:cubicBezTo>
                      <a:pt x="15514" y="72"/>
                      <a:pt x="15526" y="156"/>
                      <a:pt x="15526" y="227"/>
                    </a:cubicBezTo>
                    <a:cubicBezTo>
                      <a:pt x="15526" y="656"/>
                      <a:pt x="15169" y="1013"/>
                      <a:pt x="14741" y="1013"/>
                    </a:cubicBezTo>
                    <a:cubicBezTo>
                      <a:pt x="14300" y="1013"/>
                      <a:pt x="13943" y="656"/>
                      <a:pt x="13943" y="227"/>
                    </a:cubicBezTo>
                    <a:cubicBezTo>
                      <a:pt x="13943" y="156"/>
                      <a:pt x="13967" y="72"/>
                      <a:pt x="13979" y="1"/>
                    </a:cubicBezTo>
                    <a:lnTo>
                      <a:pt x="13133" y="1"/>
                    </a:lnTo>
                    <a:cubicBezTo>
                      <a:pt x="13145" y="72"/>
                      <a:pt x="13157" y="156"/>
                      <a:pt x="13157" y="227"/>
                    </a:cubicBezTo>
                    <a:cubicBezTo>
                      <a:pt x="13157" y="656"/>
                      <a:pt x="12800" y="1013"/>
                      <a:pt x="12371" y="1013"/>
                    </a:cubicBezTo>
                    <a:cubicBezTo>
                      <a:pt x="11943" y="1013"/>
                      <a:pt x="11585" y="656"/>
                      <a:pt x="11585" y="227"/>
                    </a:cubicBezTo>
                    <a:cubicBezTo>
                      <a:pt x="11585" y="156"/>
                      <a:pt x="11597" y="72"/>
                      <a:pt x="11609" y="1"/>
                    </a:cubicBezTo>
                    <a:lnTo>
                      <a:pt x="10764" y="1"/>
                    </a:lnTo>
                    <a:cubicBezTo>
                      <a:pt x="10776" y="72"/>
                      <a:pt x="10788" y="156"/>
                      <a:pt x="10788" y="227"/>
                    </a:cubicBezTo>
                    <a:cubicBezTo>
                      <a:pt x="10788" y="656"/>
                      <a:pt x="10431" y="1013"/>
                      <a:pt x="10002" y="1013"/>
                    </a:cubicBezTo>
                    <a:cubicBezTo>
                      <a:pt x="9573" y="1013"/>
                      <a:pt x="9216" y="656"/>
                      <a:pt x="9216" y="227"/>
                    </a:cubicBezTo>
                    <a:cubicBezTo>
                      <a:pt x="9216" y="156"/>
                      <a:pt x="9228" y="72"/>
                      <a:pt x="9240" y="1"/>
                    </a:cubicBezTo>
                    <a:lnTo>
                      <a:pt x="8395" y="1"/>
                    </a:lnTo>
                    <a:cubicBezTo>
                      <a:pt x="8406" y="72"/>
                      <a:pt x="8430" y="156"/>
                      <a:pt x="8430" y="227"/>
                    </a:cubicBezTo>
                    <a:cubicBezTo>
                      <a:pt x="8430" y="656"/>
                      <a:pt x="8073" y="1013"/>
                      <a:pt x="7633" y="1013"/>
                    </a:cubicBezTo>
                    <a:cubicBezTo>
                      <a:pt x="7204" y="1013"/>
                      <a:pt x="6847" y="656"/>
                      <a:pt x="6847" y="227"/>
                    </a:cubicBezTo>
                    <a:cubicBezTo>
                      <a:pt x="6847" y="156"/>
                      <a:pt x="6859" y="72"/>
                      <a:pt x="6882" y="1"/>
                    </a:cubicBezTo>
                    <a:lnTo>
                      <a:pt x="6025" y="1"/>
                    </a:lnTo>
                    <a:cubicBezTo>
                      <a:pt x="6049" y="72"/>
                      <a:pt x="6061" y="156"/>
                      <a:pt x="6061" y="227"/>
                    </a:cubicBezTo>
                    <a:cubicBezTo>
                      <a:pt x="6061" y="656"/>
                      <a:pt x="5704" y="1013"/>
                      <a:pt x="5275" y="1013"/>
                    </a:cubicBezTo>
                    <a:cubicBezTo>
                      <a:pt x="4835" y="1013"/>
                      <a:pt x="4477" y="656"/>
                      <a:pt x="4477" y="227"/>
                    </a:cubicBezTo>
                    <a:cubicBezTo>
                      <a:pt x="4477" y="156"/>
                      <a:pt x="4501" y="72"/>
                      <a:pt x="4513" y="1"/>
                    </a:cubicBezTo>
                    <a:lnTo>
                      <a:pt x="3668" y="1"/>
                    </a:lnTo>
                    <a:cubicBezTo>
                      <a:pt x="3680" y="72"/>
                      <a:pt x="3692" y="156"/>
                      <a:pt x="3692" y="227"/>
                    </a:cubicBezTo>
                    <a:cubicBezTo>
                      <a:pt x="3692" y="656"/>
                      <a:pt x="3334" y="1013"/>
                      <a:pt x="2906" y="1013"/>
                    </a:cubicBezTo>
                    <a:cubicBezTo>
                      <a:pt x="2477" y="1013"/>
                      <a:pt x="2120" y="656"/>
                      <a:pt x="2120" y="227"/>
                    </a:cubicBezTo>
                    <a:cubicBezTo>
                      <a:pt x="2120" y="156"/>
                      <a:pt x="2132" y="72"/>
                      <a:pt x="21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4" name="Google Shape;9864;p60"/>
              <p:cNvSpPr/>
              <p:nvPr/>
            </p:nvSpPr>
            <p:spPr>
              <a:xfrm>
                <a:off x="819248" y="1421033"/>
                <a:ext cx="3450065" cy="3303390"/>
              </a:xfrm>
              <a:custGeom>
                <a:avLst/>
                <a:gdLst/>
                <a:ahLst/>
                <a:cxnLst/>
                <a:rect l="l" t="t" r="r" b="b"/>
                <a:pathLst>
                  <a:path w="31886" h="30529" extrusionOk="0">
                    <a:moveTo>
                      <a:pt x="1299" y="1"/>
                    </a:moveTo>
                    <a:cubicBezTo>
                      <a:pt x="1311" y="72"/>
                      <a:pt x="1322" y="156"/>
                      <a:pt x="1322" y="227"/>
                    </a:cubicBezTo>
                    <a:cubicBezTo>
                      <a:pt x="1322" y="656"/>
                      <a:pt x="965" y="1013"/>
                      <a:pt x="537" y="1013"/>
                    </a:cubicBezTo>
                    <a:cubicBezTo>
                      <a:pt x="334" y="1013"/>
                      <a:pt x="132" y="930"/>
                      <a:pt x="1" y="799"/>
                    </a:cubicBezTo>
                    <a:lnTo>
                      <a:pt x="1" y="30528"/>
                    </a:lnTo>
                    <a:lnTo>
                      <a:pt x="31886" y="30528"/>
                    </a:lnTo>
                    <a:lnTo>
                      <a:pt x="31886" y="763"/>
                    </a:lnTo>
                    <a:cubicBezTo>
                      <a:pt x="31731" y="930"/>
                      <a:pt x="31529" y="1013"/>
                      <a:pt x="31302" y="1013"/>
                    </a:cubicBezTo>
                    <a:cubicBezTo>
                      <a:pt x="30862" y="1013"/>
                      <a:pt x="30517" y="656"/>
                      <a:pt x="30517" y="227"/>
                    </a:cubicBezTo>
                    <a:cubicBezTo>
                      <a:pt x="30517" y="156"/>
                      <a:pt x="30529" y="72"/>
                      <a:pt x="30540" y="1"/>
                    </a:cubicBezTo>
                    <a:lnTo>
                      <a:pt x="29695" y="1"/>
                    </a:lnTo>
                    <a:cubicBezTo>
                      <a:pt x="29707" y="72"/>
                      <a:pt x="29719" y="156"/>
                      <a:pt x="29719" y="227"/>
                    </a:cubicBezTo>
                    <a:cubicBezTo>
                      <a:pt x="29719" y="656"/>
                      <a:pt x="29362" y="1013"/>
                      <a:pt x="28933" y="1013"/>
                    </a:cubicBezTo>
                    <a:cubicBezTo>
                      <a:pt x="28504" y="1013"/>
                      <a:pt x="28147" y="656"/>
                      <a:pt x="28147" y="227"/>
                    </a:cubicBezTo>
                    <a:cubicBezTo>
                      <a:pt x="28147" y="156"/>
                      <a:pt x="28159" y="72"/>
                      <a:pt x="28171" y="1"/>
                    </a:cubicBezTo>
                    <a:lnTo>
                      <a:pt x="27326" y="1"/>
                    </a:lnTo>
                    <a:cubicBezTo>
                      <a:pt x="27338" y="72"/>
                      <a:pt x="27361" y="156"/>
                      <a:pt x="27361" y="227"/>
                    </a:cubicBezTo>
                    <a:cubicBezTo>
                      <a:pt x="27361" y="656"/>
                      <a:pt x="27004" y="1013"/>
                      <a:pt x="26564" y="1013"/>
                    </a:cubicBezTo>
                    <a:cubicBezTo>
                      <a:pt x="26135" y="1013"/>
                      <a:pt x="25778" y="656"/>
                      <a:pt x="25778" y="227"/>
                    </a:cubicBezTo>
                    <a:cubicBezTo>
                      <a:pt x="25778" y="156"/>
                      <a:pt x="25790" y="72"/>
                      <a:pt x="25814" y="1"/>
                    </a:cubicBezTo>
                    <a:lnTo>
                      <a:pt x="24956" y="1"/>
                    </a:lnTo>
                    <a:cubicBezTo>
                      <a:pt x="24980" y="72"/>
                      <a:pt x="24992" y="156"/>
                      <a:pt x="24992" y="227"/>
                    </a:cubicBezTo>
                    <a:cubicBezTo>
                      <a:pt x="24992" y="656"/>
                      <a:pt x="24635" y="1013"/>
                      <a:pt x="24206" y="1013"/>
                    </a:cubicBezTo>
                    <a:cubicBezTo>
                      <a:pt x="23766" y="1013"/>
                      <a:pt x="23409" y="656"/>
                      <a:pt x="23409" y="227"/>
                    </a:cubicBezTo>
                    <a:cubicBezTo>
                      <a:pt x="23409" y="156"/>
                      <a:pt x="23432" y="72"/>
                      <a:pt x="23444" y="1"/>
                    </a:cubicBezTo>
                    <a:lnTo>
                      <a:pt x="22599" y="1"/>
                    </a:lnTo>
                    <a:cubicBezTo>
                      <a:pt x="22611" y="72"/>
                      <a:pt x="22623" y="156"/>
                      <a:pt x="22623" y="227"/>
                    </a:cubicBezTo>
                    <a:cubicBezTo>
                      <a:pt x="22623" y="656"/>
                      <a:pt x="22266" y="1013"/>
                      <a:pt x="21837" y="1013"/>
                    </a:cubicBezTo>
                    <a:cubicBezTo>
                      <a:pt x="21408" y="1013"/>
                      <a:pt x="21051" y="656"/>
                      <a:pt x="21051" y="227"/>
                    </a:cubicBezTo>
                    <a:cubicBezTo>
                      <a:pt x="21051" y="156"/>
                      <a:pt x="21063" y="72"/>
                      <a:pt x="21075" y="1"/>
                    </a:cubicBezTo>
                    <a:lnTo>
                      <a:pt x="20230" y="1"/>
                    </a:lnTo>
                    <a:cubicBezTo>
                      <a:pt x="20242" y="72"/>
                      <a:pt x="20253" y="156"/>
                      <a:pt x="20253" y="227"/>
                    </a:cubicBezTo>
                    <a:cubicBezTo>
                      <a:pt x="20253" y="656"/>
                      <a:pt x="19896" y="1013"/>
                      <a:pt x="19468" y="1013"/>
                    </a:cubicBezTo>
                    <a:cubicBezTo>
                      <a:pt x="19039" y="1013"/>
                      <a:pt x="18682" y="656"/>
                      <a:pt x="18682" y="227"/>
                    </a:cubicBezTo>
                    <a:cubicBezTo>
                      <a:pt x="18682" y="156"/>
                      <a:pt x="18694" y="72"/>
                      <a:pt x="18706" y="1"/>
                    </a:cubicBezTo>
                    <a:lnTo>
                      <a:pt x="17860" y="1"/>
                    </a:lnTo>
                    <a:cubicBezTo>
                      <a:pt x="17872" y="72"/>
                      <a:pt x="17896" y="156"/>
                      <a:pt x="17896" y="227"/>
                    </a:cubicBezTo>
                    <a:cubicBezTo>
                      <a:pt x="17896" y="656"/>
                      <a:pt x="17539" y="1013"/>
                      <a:pt x="17098" y="1013"/>
                    </a:cubicBezTo>
                    <a:cubicBezTo>
                      <a:pt x="16670" y="1013"/>
                      <a:pt x="16312" y="656"/>
                      <a:pt x="16312" y="227"/>
                    </a:cubicBezTo>
                    <a:cubicBezTo>
                      <a:pt x="16312" y="156"/>
                      <a:pt x="16324" y="72"/>
                      <a:pt x="16348" y="1"/>
                    </a:cubicBezTo>
                    <a:lnTo>
                      <a:pt x="15491" y="1"/>
                    </a:lnTo>
                    <a:cubicBezTo>
                      <a:pt x="15515" y="72"/>
                      <a:pt x="15527" y="156"/>
                      <a:pt x="15527" y="227"/>
                    </a:cubicBezTo>
                    <a:cubicBezTo>
                      <a:pt x="15527" y="656"/>
                      <a:pt x="15169" y="1013"/>
                      <a:pt x="14741" y="1013"/>
                    </a:cubicBezTo>
                    <a:cubicBezTo>
                      <a:pt x="14300" y="1013"/>
                      <a:pt x="13943" y="656"/>
                      <a:pt x="13943" y="227"/>
                    </a:cubicBezTo>
                    <a:cubicBezTo>
                      <a:pt x="13943" y="156"/>
                      <a:pt x="13967" y="72"/>
                      <a:pt x="13979" y="1"/>
                    </a:cubicBezTo>
                    <a:lnTo>
                      <a:pt x="13133" y="1"/>
                    </a:lnTo>
                    <a:cubicBezTo>
                      <a:pt x="13145" y="72"/>
                      <a:pt x="13157" y="156"/>
                      <a:pt x="13157" y="227"/>
                    </a:cubicBezTo>
                    <a:cubicBezTo>
                      <a:pt x="13157" y="656"/>
                      <a:pt x="12800" y="1013"/>
                      <a:pt x="12371" y="1013"/>
                    </a:cubicBezTo>
                    <a:cubicBezTo>
                      <a:pt x="11943" y="1013"/>
                      <a:pt x="11586" y="656"/>
                      <a:pt x="11586" y="227"/>
                    </a:cubicBezTo>
                    <a:cubicBezTo>
                      <a:pt x="11586" y="156"/>
                      <a:pt x="11598" y="72"/>
                      <a:pt x="11609" y="1"/>
                    </a:cubicBezTo>
                    <a:lnTo>
                      <a:pt x="10764" y="1"/>
                    </a:lnTo>
                    <a:cubicBezTo>
                      <a:pt x="10776" y="72"/>
                      <a:pt x="10788" y="156"/>
                      <a:pt x="10788" y="227"/>
                    </a:cubicBezTo>
                    <a:cubicBezTo>
                      <a:pt x="10788" y="656"/>
                      <a:pt x="10431" y="1013"/>
                      <a:pt x="10002" y="1013"/>
                    </a:cubicBezTo>
                    <a:cubicBezTo>
                      <a:pt x="9574" y="1013"/>
                      <a:pt x="9216" y="656"/>
                      <a:pt x="9216" y="227"/>
                    </a:cubicBezTo>
                    <a:cubicBezTo>
                      <a:pt x="9216" y="156"/>
                      <a:pt x="9228" y="72"/>
                      <a:pt x="9240" y="1"/>
                    </a:cubicBezTo>
                    <a:lnTo>
                      <a:pt x="8395" y="1"/>
                    </a:lnTo>
                    <a:cubicBezTo>
                      <a:pt x="8407" y="72"/>
                      <a:pt x="8431" y="156"/>
                      <a:pt x="8431" y="227"/>
                    </a:cubicBezTo>
                    <a:cubicBezTo>
                      <a:pt x="8431" y="656"/>
                      <a:pt x="8073" y="1013"/>
                      <a:pt x="7633" y="1013"/>
                    </a:cubicBezTo>
                    <a:cubicBezTo>
                      <a:pt x="7204" y="1013"/>
                      <a:pt x="6847" y="656"/>
                      <a:pt x="6847" y="227"/>
                    </a:cubicBezTo>
                    <a:cubicBezTo>
                      <a:pt x="6847" y="156"/>
                      <a:pt x="6859" y="72"/>
                      <a:pt x="6883" y="1"/>
                    </a:cubicBezTo>
                    <a:lnTo>
                      <a:pt x="6025" y="1"/>
                    </a:lnTo>
                    <a:cubicBezTo>
                      <a:pt x="6049" y="72"/>
                      <a:pt x="6061" y="156"/>
                      <a:pt x="6061" y="227"/>
                    </a:cubicBezTo>
                    <a:cubicBezTo>
                      <a:pt x="6061" y="656"/>
                      <a:pt x="5704" y="1013"/>
                      <a:pt x="5275" y="1013"/>
                    </a:cubicBezTo>
                    <a:cubicBezTo>
                      <a:pt x="4835" y="1013"/>
                      <a:pt x="4478" y="656"/>
                      <a:pt x="4478" y="227"/>
                    </a:cubicBezTo>
                    <a:cubicBezTo>
                      <a:pt x="4478" y="156"/>
                      <a:pt x="4501" y="72"/>
                      <a:pt x="4513" y="1"/>
                    </a:cubicBezTo>
                    <a:lnTo>
                      <a:pt x="3668" y="1"/>
                    </a:lnTo>
                    <a:cubicBezTo>
                      <a:pt x="3680" y="72"/>
                      <a:pt x="3692" y="156"/>
                      <a:pt x="3692" y="227"/>
                    </a:cubicBezTo>
                    <a:cubicBezTo>
                      <a:pt x="3692" y="656"/>
                      <a:pt x="3335" y="1013"/>
                      <a:pt x="2906" y="1013"/>
                    </a:cubicBezTo>
                    <a:cubicBezTo>
                      <a:pt x="2477" y="1013"/>
                      <a:pt x="2120" y="656"/>
                      <a:pt x="2120" y="227"/>
                    </a:cubicBezTo>
                    <a:cubicBezTo>
                      <a:pt x="2120" y="156"/>
                      <a:pt x="2132" y="72"/>
                      <a:pt x="21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865" name="Google Shape;9865;p60"/>
          <p:cNvGrpSpPr/>
          <p:nvPr/>
        </p:nvGrpSpPr>
        <p:grpSpPr>
          <a:xfrm rot="-5905511" flipH="1">
            <a:off x="887264" y="1278191"/>
            <a:ext cx="655456" cy="751917"/>
            <a:chOff x="4416775" y="3222575"/>
            <a:chExt cx="557700" cy="639775"/>
          </a:xfrm>
        </p:grpSpPr>
        <p:sp>
          <p:nvSpPr>
            <p:cNvPr id="9866" name="Google Shape;9866;p60"/>
            <p:cNvSpPr/>
            <p:nvPr/>
          </p:nvSpPr>
          <p:spPr>
            <a:xfrm>
              <a:off x="4429050" y="3667800"/>
              <a:ext cx="19400" cy="23325"/>
            </a:xfrm>
            <a:custGeom>
              <a:avLst/>
              <a:gdLst/>
              <a:ahLst/>
              <a:cxnLst/>
              <a:rect l="l" t="t" r="r" b="b"/>
              <a:pathLst>
                <a:path w="776" h="933" extrusionOk="0">
                  <a:moveTo>
                    <a:pt x="660" y="1"/>
                  </a:moveTo>
                  <a:lnTo>
                    <a:pt x="0" y="919"/>
                  </a:lnTo>
                  <a:cubicBezTo>
                    <a:pt x="43" y="928"/>
                    <a:pt x="87" y="933"/>
                    <a:pt x="131" y="933"/>
                  </a:cubicBezTo>
                  <a:cubicBezTo>
                    <a:pt x="325" y="933"/>
                    <a:pt x="518" y="842"/>
                    <a:pt x="634" y="673"/>
                  </a:cubicBezTo>
                  <a:cubicBezTo>
                    <a:pt x="776" y="479"/>
                    <a:pt x="776" y="208"/>
                    <a:pt x="6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7" name="Google Shape;9867;p60"/>
            <p:cNvSpPr/>
            <p:nvPr/>
          </p:nvSpPr>
          <p:spPr>
            <a:xfrm>
              <a:off x="4466525" y="3614825"/>
              <a:ext cx="19725" cy="23625"/>
            </a:xfrm>
            <a:custGeom>
              <a:avLst/>
              <a:gdLst/>
              <a:ahLst/>
              <a:cxnLst/>
              <a:rect l="l" t="t" r="r" b="b"/>
              <a:pathLst>
                <a:path w="789" h="945" extrusionOk="0">
                  <a:moveTo>
                    <a:pt x="660" y="0"/>
                  </a:moveTo>
                  <a:lnTo>
                    <a:pt x="1" y="931"/>
                  </a:lnTo>
                  <a:cubicBezTo>
                    <a:pt x="43" y="940"/>
                    <a:pt x="86" y="944"/>
                    <a:pt x="127" y="944"/>
                  </a:cubicBezTo>
                  <a:cubicBezTo>
                    <a:pt x="328" y="944"/>
                    <a:pt x="516" y="846"/>
                    <a:pt x="634" y="685"/>
                  </a:cubicBezTo>
                  <a:cubicBezTo>
                    <a:pt x="776" y="479"/>
                    <a:pt x="789" y="207"/>
                    <a:pt x="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8" name="Google Shape;9868;p60"/>
            <p:cNvSpPr/>
            <p:nvPr/>
          </p:nvSpPr>
          <p:spPr>
            <a:xfrm>
              <a:off x="4504325" y="3561825"/>
              <a:ext cx="19750" cy="23650"/>
            </a:xfrm>
            <a:custGeom>
              <a:avLst/>
              <a:gdLst/>
              <a:ahLst/>
              <a:cxnLst/>
              <a:rect l="l" t="t" r="r" b="b"/>
              <a:pathLst>
                <a:path w="790" h="946" extrusionOk="0">
                  <a:moveTo>
                    <a:pt x="660" y="1"/>
                  </a:moveTo>
                  <a:lnTo>
                    <a:pt x="1" y="931"/>
                  </a:lnTo>
                  <a:cubicBezTo>
                    <a:pt x="46" y="941"/>
                    <a:pt x="92" y="946"/>
                    <a:pt x="136" y="946"/>
                  </a:cubicBezTo>
                  <a:cubicBezTo>
                    <a:pt x="334" y="946"/>
                    <a:pt x="518" y="854"/>
                    <a:pt x="634" y="686"/>
                  </a:cubicBezTo>
                  <a:cubicBezTo>
                    <a:pt x="776" y="479"/>
                    <a:pt x="789" y="221"/>
                    <a:pt x="6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9" name="Google Shape;9869;p60"/>
            <p:cNvSpPr/>
            <p:nvPr/>
          </p:nvSpPr>
          <p:spPr>
            <a:xfrm>
              <a:off x="4542125" y="3509175"/>
              <a:ext cx="19750" cy="23325"/>
            </a:xfrm>
            <a:custGeom>
              <a:avLst/>
              <a:gdLst/>
              <a:ahLst/>
              <a:cxnLst/>
              <a:rect l="l" t="t" r="r" b="b"/>
              <a:pathLst>
                <a:path w="790" h="933" extrusionOk="0">
                  <a:moveTo>
                    <a:pt x="660" y="0"/>
                  </a:moveTo>
                  <a:lnTo>
                    <a:pt x="1" y="918"/>
                  </a:lnTo>
                  <a:cubicBezTo>
                    <a:pt x="44" y="927"/>
                    <a:pt x="88" y="932"/>
                    <a:pt x="132" y="932"/>
                  </a:cubicBezTo>
                  <a:cubicBezTo>
                    <a:pt x="325" y="932"/>
                    <a:pt x="518" y="841"/>
                    <a:pt x="634" y="672"/>
                  </a:cubicBezTo>
                  <a:cubicBezTo>
                    <a:pt x="776" y="478"/>
                    <a:pt x="789" y="207"/>
                    <a:pt x="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0" name="Google Shape;9870;p60"/>
            <p:cNvSpPr/>
            <p:nvPr/>
          </p:nvSpPr>
          <p:spPr>
            <a:xfrm>
              <a:off x="4579625" y="3456175"/>
              <a:ext cx="19725" cy="23325"/>
            </a:xfrm>
            <a:custGeom>
              <a:avLst/>
              <a:gdLst/>
              <a:ahLst/>
              <a:cxnLst/>
              <a:rect l="l" t="t" r="r" b="b"/>
              <a:pathLst>
                <a:path w="789" h="933" extrusionOk="0">
                  <a:moveTo>
                    <a:pt x="659" y="1"/>
                  </a:moveTo>
                  <a:lnTo>
                    <a:pt x="0" y="918"/>
                  </a:lnTo>
                  <a:cubicBezTo>
                    <a:pt x="46" y="928"/>
                    <a:pt x="92" y="933"/>
                    <a:pt x="137" y="933"/>
                  </a:cubicBezTo>
                  <a:cubicBezTo>
                    <a:pt x="334" y="933"/>
                    <a:pt x="518" y="843"/>
                    <a:pt x="633" y="686"/>
                  </a:cubicBezTo>
                  <a:cubicBezTo>
                    <a:pt x="775" y="479"/>
                    <a:pt x="788" y="207"/>
                    <a:pt x="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1" name="Google Shape;9871;p60"/>
            <p:cNvSpPr/>
            <p:nvPr/>
          </p:nvSpPr>
          <p:spPr>
            <a:xfrm>
              <a:off x="4617425" y="3403200"/>
              <a:ext cx="19725" cy="23325"/>
            </a:xfrm>
            <a:custGeom>
              <a:avLst/>
              <a:gdLst/>
              <a:ahLst/>
              <a:cxnLst/>
              <a:rect l="l" t="t" r="r" b="b"/>
              <a:pathLst>
                <a:path w="789" h="933" extrusionOk="0">
                  <a:moveTo>
                    <a:pt x="659" y="0"/>
                  </a:moveTo>
                  <a:lnTo>
                    <a:pt x="0" y="918"/>
                  </a:lnTo>
                  <a:cubicBezTo>
                    <a:pt x="46" y="927"/>
                    <a:pt x="92" y="932"/>
                    <a:pt x="137" y="932"/>
                  </a:cubicBezTo>
                  <a:cubicBezTo>
                    <a:pt x="334" y="932"/>
                    <a:pt x="518" y="843"/>
                    <a:pt x="633" y="685"/>
                  </a:cubicBezTo>
                  <a:cubicBezTo>
                    <a:pt x="776" y="478"/>
                    <a:pt x="788" y="207"/>
                    <a:pt x="6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2" name="Google Shape;9872;p60"/>
            <p:cNvSpPr/>
            <p:nvPr/>
          </p:nvSpPr>
          <p:spPr>
            <a:xfrm>
              <a:off x="4655225" y="3350200"/>
              <a:ext cx="19725" cy="23650"/>
            </a:xfrm>
            <a:custGeom>
              <a:avLst/>
              <a:gdLst/>
              <a:ahLst/>
              <a:cxnLst/>
              <a:rect l="l" t="t" r="r" b="b"/>
              <a:pathLst>
                <a:path w="789" h="946" extrusionOk="0">
                  <a:moveTo>
                    <a:pt x="659" y="1"/>
                  </a:moveTo>
                  <a:lnTo>
                    <a:pt x="0" y="931"/>
                  </a:lnTo>
                  <a:cubicBezTo>
                    <a:pt x="43" y="941"/>
                    <a:pt x="87" y="945"/>
                    <a:pt x="131" y="945"/>
                  </a:cubicBezTo>
                  <a:cubicBezTo>
                    <a:pt x="324" y="945"/>
                    <a:pt x="518" y="854"/>
                    <a:pt x="634" y="686"/>
                  </a:cubicBezTo>
                  <a:cubicBezTo>
                    <a:pt x="776" y="479"/>
                    <a:pt x="789" y="220"/>
                    <a:pt x="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3" name="Google Shape;9873;p60"/>
            <p:cNvSpPr/>
            <p:nvPr/>
          </p:nvSpPr>
          <p:spPr>
            <a:xfrm>
              <a:off x="4692700" y="3297550"/>
              <a:ext cx="19725" cy="23300"/>
            </a:xfrm>
            <a:custGeom>
              <a:avLst/>
              <a:gdLst/>
              <a:ahLst/>
              <a:cxnLst/>
              <a:rect l="l" t="t" r="r" b="b"/>
              <a:pathLst>
                <a:path w="789" h="932" extrusionOk="0">
                  <a:moveTo>
                    <a:pt x="660" y="0"/>
                  </a:moveTo>
                  <a:lnTo>
                    <a:pt x="0" y="918"/>
                  </a:lnTo>
                  <a:cubicBezTo>
                    <a:pt x="46" y="927"/>
                    <a:pt x="91" y="932"/>
                    <a:pt x="136" y="932"/>
                  </a:cubicBezTo>
                  <a:cubicBezTo>
                    <a:pt x="334" y="932"/>
                    <a:pt x="520" y="841"/>
                    <a:pt x="647" y="672"/>
                  </a:cubicBezTo>
                  <a:cubicBezTo>
                    <a:pt x="789" y="478"/>
                    <a:pt x="789" y="207"/>
                    <a:pt x="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4" name="Google Shape;9874;p60"/>
            <p:cNvSpPr/>
            <p:nvPr/>
          </p:nvSpPr>
          <p:spPr>
            <a:xfrm>
              <a:off x="4730500" y="3244550"/>
              <a:ext cx="19725" cy="23625"/>
            </a:xfrm>
            <a:custGeom>
              <a:avLst/>
              <a:gdLst/>
              <a:ahLst/>
              <a:cxnLst/>
              <a:rect l="l" t="t" r="r" b="b"/>
              <a:pathLst>
                <a:path w="789" h="945" extrusionOk="0">
                  <a:moveTo>
                    <a:pt x="660" y="0"/>
                  </a:moveTo>
                  <a:lnTo>
                    <a:pt x="1" y="931"/>
                  </a:lnTo>
                  <a:cubicBezTo>
                    <a:pt x="43" y="940"/>
                    <a:pt x="85" y="944"/>
                    <a:pt x="127" y="944"/>
                  </a:cubicBezTo>
                  <a:cubicBezTo>
                    <a:pt x="328" y="944"/>
                    <a:pt x="516" y="846"/>
                    <a:pt x="634" y="685"/>
                  </a:cubicBezTo>
                  <a:cubicBezTo>
                    <a:pt x="776" y="479"/>
                    <a:pt x="789" y="207"/>
                    <a:pt x="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5" name="Google Shape;9875;p60"/>
            <p:cNvSpPr/>
            <p:nvPr/>
          </p:nvSpPr>
          <p:spPr>
            <a:xfrm>
              <a:off x="4433500" y="3713150"/>
              <a:ext cx="34350" cy="31000"/>
            </a:xfrm>
            <a:custGeom>
              <a:avLst/>
              <a:gdLst/>
              <a:ahLst/>
              <a:cxnLst/>
              <a:rect l="l" t="t" r="r" b="b"/>
              <a:pathLst>
                <a:path w="1374" h="1240" extrusionOk="0">
                  <a:moveTo>
                    <a:pt x="682" y="0"/>
                  </a:moveTo>
                  <a:cubicBezTo>
                    <a:pt x="325" y="0"/>
                    <a:pt x="0" y="313"/>
                    <a:pt x="68" y="720"/>
                  </a:cubicBezTo>
                  <a:cubicBezTo>
                    <a:pt x="123" y="1048"/>
                    <a:pt x="399" y="1239"/>
                    <a:pt x="681" y="1239"/>
                  </a:cubicBezTo>
                  <a:cubicBezTo>
                    <a:pt x="865" y="1239"/>
                    <a:pt x="1052" y="1157"/>
                    <a:pt x="1179" y="979"/>
                  </a:cubicBezTo>
                  <a:cubicBezTo>
                    <a:pt x="1373" y="694"/>
                    <a:pt x="1309" y="319"/>
                    <a:pt x="1037" y="113"/>
                  </a:cubicBezTo>
                  <a:cubicBezTo>
                    <a:pt x="924" y="35"/>
                    <a:pt x="801" y="0"/>
                    <a:pt x="6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6" name="Google Shape;9876;p60"/>
            <p:cNvSpPr/>
            <p:nvPr/>
          </p:nvSpPr>
          <p:spPr>
            <a:xfrm>
              <a:off x="4467825" y="3660150"/>
              <a:ext cx="40525" cy="31075"/>
            </a:xfrm>
            <a:custGeom>
              <a:avLst/>
              <a:gdLst/>
              <a:ahLst/>
              <a:cxnLst/>
              <a:rect l="l" t="t" r="r" b="b"/>
              <a:pathLst>
                <a:path w="1621" h="1243" extrusionOk="0">
                  <a:moveTo>
                    <a:pt x="817" y="1"/>
                  </a:moveTo>
                  <a:cubicBezTo>
                    <a:pt x="783" y="1"/>
                    <a:pt x="747" y="4"/>
                    <a:pt x="711" y="10"/>
                  </a:cubicBezTo>
                  <a:cubicBezTo>
                    <a:pt x="168" y="100"/>
                    <a:pt x="0" y="811"/>
                    <a:pt x="453" y="1121"/>
                  </a:cubicBezTo>
                  <a:cubicBezTo>
                    <a:pt x="560" y="1203"/>
                    <a:pt x="686" y="1242"/>
                    <a:pt x="811" y="1242"/>
                  </a:cubicBezTo>
                  <a:cubicBezTo>
                    <a:pt x="1003" y="1242"/>
                    <a:pt x="1194" y="1151"/>
                    <a:pt x="1319" y="979"/>
                  </a:cubicBezTo>
                  <a:cubicBezTo>
                    <a:pt x="1620" y="569"/>
                    <a:pt x="1302" y="1"/>
                    <a:pt x="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7" name="Google Shape;9877;p60"/>
            <p:cNvSpPr/>
            <p:nvPr/>
          </p:nvSpPr>
          <p:spPr>
            <a:xfrm>
              <a:off x="4508200" y="3607325"/>
              <a:ext cx="34600" cy="31000"/>
            </a:xfrm>
            <a:custGeom>
              <a:avLst/>
              <a:gdLst/>
              <a:ahLst/>
              <a:cxnLst/>
              <a:rect l="l" t="t" r="r" b="b"/>
              <a:pathLst>
                <a:path w="1384" h="1240" extrusionOk="0">
                  <a:moveTo>
                    <a:pt x="696" y="1"/>
                  </a:moveTo>
                  <a:cubicBezTo>
                    <a:pt x="514" y="1"/>
                    <a:pt x="330" y="83"/>
                    <a:pt x="208" y="262"/>
                  </a:cubicBezTo>
                  <a:cubicBezTo>
                    <a:pt x="1" y="546"/>
                    <a:pt x="65" y="921"/>
                    <a:pt x="350" y="1128"/>
                  </a:cubicBezTo>
                  <a:cubicBezTo>
                    <a:pt x="460" y="1205"/>
                    <a:pt x="581" y="1240"/>
                    <a:pt x="699" y="1240"/>
                  </a:cubicBezTo>
                  <a:cubicBezTo>
                    <a:pt x="1054" y="1240"/>
                    <a:pt x="1384" y="927"/>
                    <a:pt x="1306" y="520"/>
                  </a:cubicBezTo>
                  <a:cubicBezTo>
                    <a:pt x="1251" y="192"/>
                    <a:pt x="975" y="1"/>
                    <a:pt x="6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8" name="Google Shape;9878;p60"/>
            <p:cNvSpPr/>
            <p:nvPr/>
          </p:nvSpPr>
          <p:spPr>
            <a:xfrm>
              <a:off x="4546000" y="3554475"/>
              <a:ext cx="34350" cy="31000"/>
            </a:xfrm>
            <a:custGeom>
              <a:avLst/>
              <a:gdLst/>
              <a:ahLst/>
              <a:cxnLst/>
              <a:rect l="l" t="t" r="r" b="b"/>
              <a:pathLst>
                <a:path w="1374" h="1240" extrusionOk="0">
                  <a:moveTo>
                    <a:pt x="695" y="1"/>
                  </a:moveTo>
                  <a:cubicBezTo>
                    <a:pt x="510" y="1"/>
                    <a:pt x="323" y="82"/>
                    <a:pt x="195" y="256"/>
                  </a:cubicBezTo>
                  <a:cubicBezTo>
                    <a:pt x="1" y="540"/>
                    <a:pt x="66" y="928"/>
                    <a:pt x="337" y="1122"/>
                  </a:cubicBezTo>
                  <a:cubicBezTo>
                    <a:pt x="451" y="1203"/>
                    <a:pt x="575" y="1240"/>
                    <a:pt x="695" y="1240"/>
                  </a:cubicBezTo>
                  <a:cubicBezTo>
                    <a:pt x="1051" y="1240"/>
                    <a:pt x="1374" y="921"/>
                    <a:pt x="1306" y="515"/>
                  </a:cubicBezTo>
                  <a:cubicBezTo>
                    <a:pt x="1252" y="187"/>
                    <a:pt x="976" y="1"/>
                    <a:pt x="6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9" name="Google Shape;9879;p60"/>
            <p:cNvSpPr/>
            <p:nvPr/>
          </p:nvSpPr>
          <p:spPr>
            <a:xfrm>
              <a:off x="4583825" y="3501575"/>
              <a:ext cx="34325" cy="30925"/>
            </a:xfrm>
            <a:custGeom>
              <a:avLst/>
              <a:gdLst/>
              <a:ahLst/>
              <a:cxnLst/>
              <a:rect l="l" t="t" r="r" b="b"/>
              <a:pathLst>
                <a:path w="1373" h="1237" extrusionOk="0">
                  <a:moveTo>
                    <a:pt x="701" y="0"/>
                  </a:moveTo>
                  <a:cubicBezTo>
                    <a:pt x="514" y="0"/>
                    <a:pt x="324" y="84"/>
                    <a:pt x="194" y="265"/>
                  </a:cubicBezTo>
                  <a:cubicBezTo>
                    <a:pt x="0" y="537"/>
                    <a:pt x="65" y="925"/>
                    <a:pt x="336" y="1118"/>
                  </a:cubicBezTo>
                  <a:cubicBezTo>
                    <a:pt x="450" y="1200"/>
                    <a:pt x="574" y="1236"/>
                    <a:pt x="694" y="1236"/>
                  </a:cubicBezTo>
                  <a:cubicBezTo>
                    <a:pt x="1050" y="1236"/>
                    <a:pt x="1373" y="917"/>
                    <a:pt x="1305" y="511"/>
                  </a:cubicBezTo>
                  <a:cubicBezTo>
                    <a:pt x="1251" y="186"/>
                    <a:pt x="979" y="0"/>
                    <a:pt x="7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0" name="Google Shape;9880;p60"/>
            <p:cNvSpPr/>
            <p:nvPr/>
          </p:nvSpPr>
          <p:spPr>
            <a:xfrm>
              <a:off x="4621300" y="3448700"/>
              <a:ext cx="34600" cy="31000"/>
            </a:xfrm>
            <a:custGeom>
              <a:avLst/>
              <a:gdLst/>
              <a:ahLst/>
              <a:cxnLst/>
              <a:rect l="l" t="t" r="r" b="b"/>
              <a:pathLst>
                <a:path w="1384" h="1240" extrusionOk="0">
                  <a:moveTo>
                    <a:pt x="695" y="0"/>
                  </a:moveTo>
                  <a:cubicBezTo>
                    <a:pt x="513" y="0"/>
                    <a:pt x="330" y="82"/>
                    <a:pt x="207" y="261"/>
                  </a:cubicBezTo>
                  <a:cubicBezTo>
                    <a:pt x="0" y="532"/>
                    <a:pt x="65" y="920"/>
                    <a:pt x="349" y="1127"/>
                  </a:cubicBezTo>
                  <a:cubicBezTo>
                    <a:pt x="459" y="1204"/>
                    <a:pt x="580" y="1239"/>
                    <a:pt x="699" y="1239"/>
                  </a:cubicBezTo>
                  <a:cubicBezTo>
                    <a:pt x="1054" y="1239"/>
                    <a:pt x="1383" y="927"/>
                    <a:pt x="1306" y="519"/>
                  </a:cubicBezTo>
                  <a:cubicBezTo>
                    <a:pt x="1251" y="191"/>
                    <a:pt x="974" y="0"/>
                    <a:pt x="6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1" name="Google Shape;9881;p60"/>
            <p:cNvSpPr/>
            <p:nvPr/>
          </p:nvSpPr>
          <p:spPr>
            <a:xfrm>
              <a:off x="4659100" y="3395850"/>
              <a:ext cx="34350" cy="30850"/>
            </a:xfrm>
            <a:custGeom>
              <a:avLst/>
              <a:gdLst/>
              <a:ahLst/>
              <a:cxnLst/>
              <a:rect l="l" t="t" r="r" b="b"/>
              <a:pathLst>
                <a:path w="1374" h="1234" extrusionOk="0">
                  <a:moveTo>
                    <a:pt x="695" y="0"/>
                  </a:moveTo>
                  <a:cubicBezTo>
                    <a:pt x="510" y="0"/>
                    <a:pt x="322" y="81"/>
                    <a:pt x="194" y="255"/>
                  </a:cubicBezTo>
                  <a:cubicBezTo>
                    <a:pt x="0" y="540"/>
                    <a:pt x="65" y="915"/>
                    <a:pt x="336" y="1121"/>
                  </a:cubicBezTo>
                  <a:cubicBezTo>
                    <a:pt x="449" y="1199"/>
                    <a:pt x="572" y="1234"/>
                    <a:pt x="691" y="1234"/>
                  </a:cubicBezTo>
                  <a:cubicBezTo>
                    <a:pt x="1049" y="1234"/>
                    <a:pt x="1373" y="921"/>
                    <a:pt x="1306" y="514"/>
                  </a:cubicBezTo>
                  <a:cubicBezTo>
                    <a:pt x="1251" y="187"/>
                    <a:pt x="976" y="0"/>
                    <a:pt x="6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2" name="Google Shape;9882;p60"/>
            <p:cNvSpPr/>
            <p:nvPr/>
          </p:nvSpPr>
          <p:spPr>
            <a:xfrm>
              <a:off x="4696900" y="3342850"/>
              <a:ext cx="34350" cy="31000"/>
            </a:xfrm>
            <a:custGeom>
              <a:avLst/>
              <a:gdLst/>
              <a:ahLst/>
              <a:cxnLst/>
              <a:rect l="l" t="t" r="r" b="b"/>
              <a:pathLst>
                <a:path w="1374" h="1240" extrusionOk="0">
                  <a:moveTo>
                    <a:pt x="695" y="1"/>
                  </a:moveTo>
                  <a:cubicBezTo>
                    <a:pt x="510" y="1"/>
                    <a:pt x="323" y="81"/>
                    <a:pt x="194" y="256"/>
                  </a:cubicBezTo>
                  <a:cubicBezTo>
                    <a:pt x="0" y="540"/>
                    <a:pt x="65" y="928"/>
                    <a:pt x="336" y="1122"/>
                  </a:cubicBezTo>
                  <a:cubicBezTo>
                    <a:pt x="451" y="1203"/>
                    <a:pt x="574" y="1240"/>
                    <a:pt x="694" y="1240"/>
                  </a:cubicBezTo>
                  <a:cubicBezTo>
                    <a:pt x="1051" y="1240"/>
                    <a:pt x="1373" y="920"/>
                    <a:pt x="1306" y="514"/>
                  </a:cubicBezTo>
                  <a:cubicBezTo>
                    <a:pt x="1251" y="187"/>
                    <a:pt x="976" y="1"/>
                    <a:pt x="6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3" name="Google Shape;9883;p60"/>
            <p:cNvSpPr/>
            <p:nvPr/>
          </p:nvSpPr>
          <p:spPr>
            <a:xfrm>
              <a:off x="4734375" y="3290025"/>
              <a:ext cx="34675" cy="30825"/>
            </a:xfrm>
            <a:custGeom>
              <a:avLst/>
              <a:gdLst/>
              <a:ahLst/>
              <a:cxnLst/>
              <a:rect l="l" t="t" r="r" b="b"/>
              <a:pathLst>
                <a:path w="1387" h="1233" extrusionOk="0">
                  <a:moveTo>
                    <a:pt x="703" y="1"/>
                  </a:moveTo>
                  <a:cubicBezTo>
                    <a:pt x="517" y="1"/>
                    <a:pt x="331" y="82"/>
                    <a:pt x="207" y="262"/>
                  </a:cubicBezTo>
                  <a:cubicBezTo>
                    <a:pt x="1" y="534"/>
                    <a:pt x="65" y="921"/>
                    <a:pt x="350" y="1115"/>
                  </a:cubicBezTo>
                  <a:cubicBezTo>
                    <a:pt x="464" y="1197"/>
                    <a:pt x="588" y="1233"/>
                    <a:pt x="708" y="1233"/>
                  </a:cubicBezTo>
                  <a:cubicBezTo>
                    <a:pt x="1064" y="1233"/>
                    <a:pt x="1387" y="914"/>
                    <a:pt x="1319" y="508"/>
                  </a:cubicBezTo>
                  <a:cubicBezTo>
                    <a:pt x="1264" y="189"/>
                    <a:pt x="985" y="1"/>
                    <a:pt x="7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4" name="Google Shape;9884;p60"/>
            <p:cNvSpPr/>
            <p:nvPr/>
          </p:nvSpPr>
          <p:spPr>
            <a:xfrm>
              <a:off x="4772175" y="3237050"/>
              <a:ext cx="34350" cy="31000"/>
            </a:xfrm>
            <a:custGeom>
              <a:avLst/>
              <a:gdLst/>
              <a:ahLst/>
              <a:cxnLst/>
              <a:rect l="l" t="t" r="r" b="b"/>
              <a:pathLst>
                <a:path w="1374" h="1240" extrusionOk="0">
                  <a:moveTo>
                    <a:pt x="693" y="1"/>
                  </a:moveTo>
                  <a:cubicBezTo>
                    <a:pt x="509" y="1"/>
                    <a:pt x="322" y="83"/>
                    <a:pt x="195" y="262"/>
                  </a:cubicBezTo>
                  <a:cubicBezTo>
                    <a:pt x="1" y="546"/>
                    <a:pt x="65" y="921"/>
                    <a:pt x="350" y="1128"/>
                  </a:cubicBezTo>
                  <a:cubicBezTo>
                    <a:pt x="460" y="1205"/>
                    <a:pt x="580" y="1240"/>
                    <a:pt x="697" y="1240"/>
                  </a:cubicBezTo>
                  <a:cubicBezTo>
                    <a:pt x="1049" y="1240"/>
                    <a:pt x="1374" y="927"/>
                    <a:pt x="1306" y="520"/>
                  </a:cubicBezTo>
                  <a:cubicBezTo>
                    <a:pt x="1251" y="192"/>
                    <a:pt x="975" y="1"/>
                    <a:pt x="6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5" name="Google Shape;9885;p60"/>
            <p:cNvSpPr/>
            <p:nvPr/>
          </p:nvSpPr>
          <p:spPr>
            <a:xfrm>
              <a:off x="4467500" y="3766025"/>
              <a:ext cx="17800" cy="19750"/>
            </a:xfrm>
            <a:custGeom>
              <a:avLst/>
              <a:gdLst/>
              <a:ahLst/>
              <a:cxnLst/>
              <a:rect l="l" t="t" r="r" b="b"/>
              <a:pathLst>
                <a:path w="712" h="790" extrusionOk="0">
                  <a:moveTo>
                    <a:pt x="0" y="1"/>
                  </a:moveTo>
                  <a:cubicBezTo>
                    <a:pt x="233" y="246"/>
                    <a:pt x="453" y="505"/>
                    <a:pt x="634" y="789"/>
                  </a:cubicBezTo>
                  <a:cubicBezTo>
                    <a:pt x="711" y="531"/>
                    <a:pt x="608" y="272"/>
                    <a:pt x="401" y="117"/>
                  </a:cubicBezTo>
                  <a:cubicBezTo>
                    <a:pt x="285" y="40"/>
                    <a:pt x="143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6" name="Google Shape;9886;p60"/>
            <p:cNvSpPr/>
            <p:nvPr/>
          </p:nvSpPr>
          <p:spPr>
            <a:xfrm>
              <a:off x="4486225" y="3713150"/>
              <a:ext cx="40200" cy="30825"/>
            </a:xfrm>
            <a:custGeom>
              <a:avLst/>
              <a:gdLst/>
              <a:ahLst/>
              <a:cxnLst/>
              <a:rect l="l" t="t" r="r" b="b"/>
              <a:pathLst>
                <a:path w="1608" h="1233" extrusionOk="0">
                  <a:moveTo>
                    <a:pt x="807" y="0"/>
                  </a:moveTo>
                  <a:cubicBezTo>
                    <a:pt x="772" y="0"/>
                    <a:pt x="736" y="3"/>
                    <a:pt x="699" y="9"/>
                  </a:cubicBezTo>
                  <a:cubicBezTo>
                    <a:pt x="156" y="100"/>
                    <a:pt x="1" y="798"/>
                    <a:pt x="440" y="1121"/>
                  </a:cubicBezTo>
                  <a:cubicBezTo>
                    <a:pt x="551" y="1196"/>
                    <a:pt x="678" y="1233"/>
                    <a:pt x="803" y="1233"/>
                  </a:cubicBezTo>
                  <a:cubicBezTo>
                    <a:pt x="998" y="1233"/>
                    <a:pt x="1188" y="1144"/>
                    <a:pt x="1306" y="979"/>
                  </a:cubicBezTo>
                  <a:cubicBezTo>
                    <a:pt x="1608" y="557"/>
                    <a:pt x="1291" y="0"/>
                    <a:pt x="8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7" name="Google Shape;9887;p60"/>
            <p:cNvSpPr/>
            <p:nvPr/>
          </p:nvSpPr>
          <p:spPr>
            <a:xfrm>
              <a:off x="4523950" y="3660175"/>
              <a:ext cx="40175" cy="30825"/>
            </a:xfrm>
            <a:custGeom>
              <a:avLst/>
              <a:gdLst/>
              <a:ahLst/>
              <a:cxnLst/>
              <a:rect l="l" t="t" r="r" b="b"/>
              <a:pathLst>
                <a:path w="1607" h="1233" extrusionOk="0">
                  <a:moveTo>
                    <a:pt x="802" y="0"/>
                  </a:moveTo>
                  <a:cubicBezTo>
                    <a:pt x="610" y="0"/>
                    <a:pt x="420" y="89"/>
                    <a:pt x="301" y="254"/>
                  </a:cubicBezTo>
                  <a:cubicBezTo>
                    <a:pt x="0" y="676"/>
                    <a:pt x="306" y="1233"/>
                    <a:pt x="788" y="1233"/>
                  </a:cubicBezTo>
                  <a:cubicBezTo>
                    <a:pt x="823" y="1233"/>
                    <a:pt x="859" y="1230"/>
                    <a:pt x="896" y="1224"/>
                  </a:cubicBezTo>
                  <a:cubicBezTo>
                    <a:pt x="1439" y="1133"/>
                    <a:pt x="1607" y="435"/>
                    <a:pt x="1154" y="112"/>
                  </a:cubicBezTo>
                  <a:cubicBezTo>
                    <a:pt x="1048" y="36"/>
                    <a:pt x="925" y="0"/>
                    <a:pt x="8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8" name="Google Shape;9888;p60"/>
            <p:cNvSpPr/>
            <p:nvPr/>
          </p:nvSpPr>
          <p:spPr>
            <a:xfrm>
              <a:off x="4561725" y="3607525"/>
              <a:ext cx="40200" cy="30800"/>
            </a:xfrm>
            <a:custGeom>
              <a:avLst/>
              <a:gdLst/>
              <a:ahLst/>
              <a:cxnLst/>
              <a:rect l="l" t="t" r="r" b="b"/>
              <a:pathLst>
                <a:path w="1608" h="1232" extrusionOk="0">
                  <a:moveTo>
                    <a:pt x="806" y="0"/>
                  </a:moveTo>
                  <a:cubicBezTo>
                    <a:pt x="612" y="0"/>
                    <a:pt x="416" y="92"/>
                    <a:pt x="290" y="267"/>
                  </a:cubicBezTo>
                  <a:cubicBezTo>
                    <a:pt x="0" y="676"/>
                    <a:pt x="307" y="1232"/>
                    <a:pt x="789" y="1232"/>
                  </a:cubicBezTo>
                  <a:cubicBezTo>
                    <a:pt x="824" y="1232"/>
                    <a:pt x="860" y="1229"/>
                    <a:pt x="897" y="1223"/>
                  </a:cubicBezTo>
                  <a:cubicBezTo>
                    <a:pt x="1440" y="1132"/>
                    <a:pt x="1608" y="435"/>
                    <a:pt x="1155" y="111"/>
                  </a:cubicBezTo>
                  <a:cubicBezTo>
                    <a:pt x="1051" y="37"/>
                    <a:pt x="928" y="0"/>
                    <a:pt x="8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9" name="Google Shape;9889;p60"/>
            <p:cNvSpPr/>
            <p:nvPr/>
          </p:nvSpPr>
          <p:spPr>
            <a:xfrm>
              <a:off x="4599225" y="3554575"/>
              <a:ext cx="40175" cy="30775"/>
            </a:xfrm>
            <a:custGeom>
              <a:avLst/>
              <a:gdLst/>
              <a:ahLst/>
              <a:cxnLst/>
              <a:rect l="l" t="t" r="r" b="b"/>
              <a:pathLst>
                <a:path w="1607" h="1231" extrusionOk="0">
                  <a:moveTo>
                    <a:pt x="799" y="1"/>
                  </a:moveTo>
                  <a:cubicBezTo>
                    <a:pt x="610" y="1"/>
                    <a:pt x="426" y="89"/>
                    <a:pt x="302" y="252"/>
                  </a:cubicBezTo>
                  <a:cubicBezTo>
                    <a:pt x="0" y="674"/>
                    <a:pt x="306" y="1230"/>
                    <a:pt x="789" y="1230"/>
                  </a:cubicBezTo>
                  <a:cubicBezTo>
                    <a:pt x="824" y="1230"/>
                    <a:pt x="859" y="1228"/>
                    <a:pt x="896" y="1221"/>
                  </a:cubicBezTo>
                  <a:cubicBezTo>
                    <a:pt x="1439" y="1144"/>
                    <a:pt x="1607" y="433"/>
                    <a:pt x="1168" y="123"/>
                  </a:cubicBezTo>
                  <a:cubicBezTo>
                    <a:pt x="1054" y="40"/>
                    <a:pt x="926" y="1"/>
                    <a:pt x="7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0" name="Google Shape;9890;p60"/>
            <p:cNvSpPr/>
            <p:nvPr/>
          </p:nvSpPr>
          <p:spPr>
            <a:xfrm>
              <a:off x="4637025" y="3501550"/>
              <a:ext cx="40200" cy="30800"/>
            </a:xfrm>
            <a:custGeom>
              <a:avLst/>
              <a:gdLst/>
              <a:ahLst/>
              <a:cxnLst/>
              <a:rect l="l" t="t" r="r" b="b"/>
              <a:pathLst>
                <a:path w="1608" h="1232" extrusionOk="0">
                  <a:moveTo>
                    <a:pt x="806" y="0"/>
                  </a:moveTo>
                  <a:cubicBezTo>
                    <a:pt x="613" y="0"/>
                    <a:pt x="421" y="92"/>
                    <a:pt x="302" y="266"/>
                  </a:cubicBezTo>
                  <a:cubicBezTo>
                    <a:pt x="1" y="676"/>
                    <a:pt x="306" y="1232"/>
                    <a:pt x="789" y="1232"/>
                  </a:cubicBezTo>
                  <a:cubicBezTo>
                    <a:pt x="824" y="1232"/>
                    <a:pt x="860" y="1229"/>
                    <a:pt x="896" y="1223"/>
                  </a:cubicBezTo>
                  <a:cubicBezTo>
                    <a:pt x="1439" y="1132"/>
                    <a:pt x="1607" y="434"/>
                    <a:pt x="1155" y="111"/>
                  </a:cubicBezTo>
                  <a:cubicBezTo>
                    <a:pt x="1050" y="37"/>
                    <a:pt x="928" y="0"/>
                    <a:pt x="8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1" name="Google Shape;9891;p60"/>
            <p:cNvSpPr/>
            <p:nvPr/>
          </p:nvSpPr>
          <p:spPr>
            <a:xfrm>
              <a:off x="4674825" y="3448625"/>
              <a:ext cx="40200" cy="31075"/>
            </a:xfrm>
            <a:custGeom>
              <a:avLst/>
              <a:gdLst/>
              <a:ahLst/>
              <a:cxnLst/>
              <a:rect l="l" t="t" r="r" b="b"/>
              <a:pathLst>
                <a:path w="1608" h="1243" extrusionOk="0">
                  <a:moveTo>
                    <a:pt x="797" y="1"/>
                  </a:moveTo>
                  <a:cubicBezTo>
                    <a:pt x="607" y="1"/>
                    <a:pt x="419" y="92"/>
                    <a:pt x="302" y="264"/>
                  </a:cubicBezTo>
                  <a:cubicBezTo>
                    <a:pt x="0" y="674"/>
                    <a:pt x="307" y="1242"/>
                    <a:pt x="791" y="1242"/>
                  </a:cubicBezTo>
                  <a:cubicBezTo>
                    <a:pt x="825" y="1242"/>
                    <a:pt x="860" y="1239"/>
                    <a:pt x="896" y="1233"/>
                  </a:cubicBezTo>
                  <a:cubicBezTo>
                    <a:pt x="1439" y="1143"/>
                    <a:pt x="1607" y="432"/>
                    <a:pt x="1155" y="122"/>
                  </a:cubicBezTo>
                  <a:cubicBezTo>
                    <a:pt x="1047" y="40"/>
                    <a:pt x="922" y="1"/>
                    <a:pt x="7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2" name="Google Shape;9892;p60"/>
            <p:cNvSpPr/>
            <p:nvPr/>
          </p:nvSpPr>
          <p:spPr>
            <a:xfrm>
              <a:off x="4712675" y="3395875"/>
              <a:ext cx="39825" cy="30575"/>
            </a:xfrm>
            <a:custGeom>
              <a:avLst/>
              <a:gdLst/>
              <a:ahLst/>
              <a:cxnLst/>
              <a:rect l="l" t="t" r="r" b="b"/>
              <a:pathLst>
                <a:path w="1593" h="1223" extrusionOk="0">
                  <a:moveTo>
                    <a:pt x="794" y="0"/>
                  </a:moveTo>
                  <a:cubicBezTo>
                    <a:pt x="602" y="0"/>
                    <a:pt x="413" y="89"/>
                    <a:pt x="287" y="254"/>
                  </a:cubicBezTo>
                  <a:cubicBezTo>
                    <a:pt x="1" y="672"/>
                    <a:pt x="298" y="1222"/>
                    <a:pt x="773" y="1222"/>
                  </a:cubicBezTo>
                  <a:cubicBezTo>
                    <a:pt x="813" y="1222"/>
                    <a:pt x="853" y="1219"/>
                    <a:pt x="894" y="1211"/>
                  </a:cubicBezTo>
                  <a:cubicBezTo>
                    <a:pt x="1437" y="1120"/>
                    <a:pt x="1592" y="422"/>
                    <a:pt x="1153" y="112"/>
                  </a:cubicBezTo>
                  <a:cubicBezTo>
                    <a:pt x="1042" y="37"/>
                    <a:pt x="917" y="0"/>
                    <a:pt x="7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3" name="Google Shape;9893;p60"/>
            <p:cNvSpPr/>
            <p:nvPr/>
          </p:nvSpPr>
          <p:spPr>
            <a:xfrm>
              <a:off x="4750100" y="3342875"/>
              <a:ext cx="40200" cy="30850"/>
            </a:xfrm>
            <a:custGeom>
              <a:avLst/>
              <a:gdLst/>
              <a:ahLst/>
              <a:cxnLst/>
              <a:rect l="l" t="t" r="r" b="b"/>
              <a:pathLst>
                <a:path w="1608" h="1234" extrusionOk="0">
                  <a:moveTo>
                    <a:pt x="803" y="1"/>
                  </a:moveTo>
                  <a:cubicBezTo>
                    <a:pt x="611" y="1"/>
                    <a:pt x="420" y="89"/>
                    <a:pt x="302" y="255"/>
                  </a:cubicBezTo>
                  <a:cubicBezTo>
                    <a:pt x="1" y="677"/>
                    <a:pt x="306" y="1233"/>
                    <a:pt x="789" y="1233"/>
                  </a:cubicBezTo>
                  <a:cubicBezTo>
                    <a:pt x="824" y="1233"/>
                    <a:pt x="860" y="1230"/>
                    <a:pt x="897" y="1224"/>
                  </a:cubicBezTo>
                  <a:cubicBezTo>
                    <a:pt x="1439" y="1134"/>
                    <a:pt x="1607" y="436"/>
                    <a:pt x="1155" y="113"/>
                  </a:cubicBezTo>
                  <a:cubicBezTo>
                    <a:pt x="1049" y="37"/>
                    <a:pt x="926" y="1"/>
                    <a:pt x="8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4" name="Google Shape;9894;p60"/>
            <p:cNvSpPr/>
            <p:nvPr/>
          </p:nvSpPr>
          <p:spPr>
            <a:xfrm>
              <a:off x="4787925" y="3289900"/>
              <a:ext cx="40175" cy="30825"/>
            </a:xfrm>
            <a:custGeom>
              <a:avLst/>
              <a:gdLst/>
              <a:ahLst/>
              <a:cxnLst/>
              <a:rect l="l" t="t" r="r" b="b"/>
              <a:pathLst>
                <a:path w="1607" h="1233" extrusionOk="0">
                  <a:moveTo>
                    <a:pt x="806" y="1"/>
                  </a:moveTo>
                  <a:cubicBezTo>
                    <a:pt x="612" y="1"/>
                    <a:pt x="420" y="93"/>
                    <a:pt x="301" y="267"/>
                  </a:cubicBezTo>
                  <a:cubicBezTo>
                    <a:pt x="0" y="677"/>
                    <a:pt x="305" y="1233"/>
                    <a:pt x="788" y="1233"/>
                  </a:cubicBezTo>
                  <a:cubicBezTo>
                    <a:pt x="823" y="1233"/>
                    <a:pt x="859" y="1230"/>
                    <a:pt x="896" y="1224"/>
                  </a:cubicBezTo>
                  <a:cubicBezTo>
                    <a:pt x="1439" y="1133"/>
                    <a:pt x="1607" y="435"/>
                    <a:pt x="1154" y="112"/>
                  </a:cubicBezTo>
                  <a:cubicBezTo>
                    <a:pt x="1049" y="37"/>
                    <a:pt x="927" y="1"/>
                    <a:pt x="806" y="1"/>
                  </a:cubicBezTo>
                  <a:close/>
                </a:path>
              </a:pathLst>
            </a:custGeom>
            <a:solidFill>
              <a:srgbClr val="FC6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5" name="Google Shape;9895;p60"/>
            <p:cNvSpPr/>
            <p:nvPr/>
          </p:nvSpPr>
          <p:spPr>
            <a:xfrm>
              <a:off x="4826775" y="3239375"/>
              <a:ext cx="35375" cy="28575"/>
            </a:xfrm>
            <a:custGeom>
              <a:avLst/>
              <a:gdLst/>
              <a:ahLst/>
              <a:cxnLst/>
              <a:rect l="l" t="t" r="r" b="b"/>
              <a:pathLst>
                <a:path w="1415" h="1143" extrusionOk="0">
                  <a:moveTo>
                    <a:pt x="440" y="1"/>
                  </a:moveTo>
                  <a:cubicBezTo>
                    <a:pt x="363" y="39"/>
                    <a:pt x="298" y="91"/>
                    <a:pt x="246" y="169"/>
                  </a:cubicBezTo>
                  <a:cubicBezTo>
                    <a:pt x="1" y="518"/>
                    <a:pt x="182" y="1022"/>
                    <a:pt x="608" y="1125"/>
                  </a:cubicBezTo>
                  <a:cubicBezTo>
                    <a:pt x="658" y="1137"/>
                    <a:pt x="708" y="1143"/>
                    <a:pt x="756" y="1143"/>
                  </a:cubicBezTo>
                  <a:cubicBezTo>
                    <a:pt x="1119" y="1143"/>
                    <a:pt x="1415" y="817"/>
                    <a:pt x="1358" y="440"/>
                  </a:cubicBezTo>
                  <a:cubicBezTo>
                    <a:pt x="1216" y="388"/>
                    <a:pt x="1087" y="324"/>
                    <a:pt x="957" y="246"/>
                  </a:cubicBezTo>
                  <a:cubicBezTo>
                    <a:pt x="789" y="143"/>
                    <a:pt x="608" y="65"/>
                    <a:pt x="4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6" name="Google Shape;9896;p60"/>
            <p:cNvSpPr/>
            <p:nvPr/>
          </p:nvSpPr>
          <p:spPr>
            <a:xfrm>
              <a:off x="4504325" y="3765800"/>
              <a:ext cx="40200" cy="31150"/>
            </a:xfrm>
            <a:custGeom>
              <a:avLst/>
              <a:gdLst/>
              <a:ahLst/>
              <a:cxnLst/>
              <a:rect l="l" t="t" r="r" b="b"/>
              <a:pathLst>
                <a:path w="1608" h="1246" extrusionOk="0">
                  <a:moveTo>
                    <a:pt x="805" y="1"/>
                  </a:moveTo>
                  <a:cubicBezTo>
                    <a:pt x="770" y="1"/>
                    <a:pt x="735" y="4"/>
                    <a:pt x="699" y="10"/>
                  </a:cubicBezTo>
                  <a:cubicBezTo>
                    <a:pt x="156" y="113"/>
                    <a:pt x="1" y="811"/>
                    <a:pt x="453" y="1134"/>
                  </a:cubicBezTo>
                  <a:cubicBezTo>
                    <a:pt x="558" y="1209"/>
                    <a:pt x="680" y="1245"/>
                    <a:pt x="802" y="1245"/>
                  </a:cubicBezTo>
                  <a:cubicBezTo>
                    <a:pt x="995" y="1245"/>
                    <a:pt x="1187" y="1154"/>
                    <a:pt x="1306" y="979"/>
                  </a:cubicBezTo>
                  <a:cubicBezTo>
                    <a:pt x="1608" y="569"/>
                    <a:pt x="1290" y="1"/>
                    <a:pt x="8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7" name="Google Shape;9897;p60"/>
            <p:cNvSpPr/>
            <p:nvPr/>
          </p:nvSpPr>
          <p:spPr>
            <a:xfrm>
              <a:off x="4542125" y="3713150"/>
              <a:ext cx="40200" cy="30825"/>
            </a:xfrm>
            <a:custGeom>
              <a:avLst/>
              <a:gdLst/>
              <a:ahLst/>
              <a:cxnLst/>
              <a:rect l="l" t="t" r="r" b="b"/>
              <a:pathLst>
                <a:path w="1608" h="1233" extrusionOk="0">
                  <a:moveTo>
                    <a:pt x="807" y="0"/>
                  </a:moveTo>
                  <a:cubicBezTo>
                    <a:pt x="771" y="0"/>
                    <a:pt x="735" y="3"/>
                    <a:pt x="699" y="9"/>
                  </a:cubicBezTo>
                  <a:cubicBezTo>
                    <a:pt x="156" y="100"/>
                    <a:pt x="1" y="798"/>
                    <a:pt x="440" y="1121"/>
                  </a:cubicBezTo>
                  <a:cubicBezTo>
                    <a:pt x="551" y="1196"/>
                    <a:pt x="678" y="1233"/>
                    <a:pt x="803" y="1233"/>
                  </a:cubicBezTo>
                  <a:cubicBezTo>
                    <a:pt x="998" y="1233"/>
                    <a:pt x="1188" y="1144"/>
                    <a:pt x="1306" y="979"/>
                  </a:cubicBezTo>
                  <a:cubicBezTo>
                    <a:pt x="1607" y="557"/>
                    <a:pt x="1291" y="0"/>
                    <a:pt x="8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8" name="Google Shape;9898;p60"/>
            <p:cNvSpPr/>
            <p:nvPr/>
          </p:nvSpPr>
          <p:spPr>
            <a:xfrm>
              <a:off x="4579625" y="3660150"/>
              <a:ext cx="40200" cy="30850"/>
            </a:xfrm>
            <a:custGeom>
              <a:avLst/>
              <a:gdLst/>
              <a:ahLst/>
              <a:cxnLst/>
              <a:rect l="l" t="t" r="r" b="b"/>
              <a:pathLst>
                <a:path w="1608" h="1234" extrusionOk="0">
                  <a:moveTo>
                    <a:pt x="818" y="1"/>
                  </a:moveTo>
                  <a:cubicBezTo>
                    <a:pt x="783" y="1"/>
                    <a:pt x="748" y="4"/>
                    <a:pt x="711" y="10"/>
                  </a:cubicBezTo>
                  <a:cubicBezTo>
                    <a:pt x="168" y="100"/>
                    <a:pt x="0" y="798"/>
                    <a:pt x="452" y="1121"/>
                  </a:cubicBezTo>
                  <a:cubicBezTo>
                    <a:pt x="558" y="1197"/>
                    <a:pt x="682" y="1233"/>
                    <a:pt x="806" y="1233"/>
                  </a:cubicBezTo>
                  <a:cubicBezTo>
                    <a:pt x="999" y="1233"/>
                    <a:pt x="1192" y="1144"/>
                    <a:pt x="1318" y="979"/>
                  </a:cubicBezTo>
                  <a:cubicBezTo>
                    <a:pt x="1607" y="557"/>
                    <a:pt x="1301" y="1"/>
                    <a:pt x="8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9" name="Google Shape;9899;p60"/>
            <p:cNvSpPr/>
            <p:nvPr/>
          </p:nvSpPr>
          <p:spPr>
            <a:xfrm>
              <a:off x="4617425" y="3607175"/>
              <a:ext cx="40175" cy="31050"/>
            </a:xfrm>
            <a:custGeom>
              <a:avLst/>
              <a:gdLst/>
              <a:ahLst/>
              <a:cxnLst/>
              <a:rect l="l" t="t" r="r" b="b"/>
              <a:pathLst>
                <a:path w="1607" h="1242" extrusionOk="0">
                  <a:moveTo>
                    <a:pt x="816" y="0"/>
                  </a:moveTo>
                  <a:cubicBezTo>
                    <a:pt x="782" y="0"/>
                    <a:pt x="747" y="3"/>
                    <a:pt x="711" y="9"/>
                  </a:cubicBezTo>
                  <a:cubicBezTo>
                    <a:pt x="168" y="100"/>
                    <a:pt x="0" y="810"/>
                    <a:pt x="452" y="1121"/>
                  </a:cubicBezTo>
                  <a:cubicBezTo>
                    <a:pt x="560" y="1202"/>
                    <a:pt x="686" y="1242"/>
                    <a:pt x="810" y="1242"/>
                  </a:cubicBezTo>
                  <a:cubicBezTo>
                    <a:pt x="1000" y="1242"/>
                    <a:pt x="1188" y="1150"/>
                    <a:pt x="1305" y="978"/>
                  </a:cubicBezTo>
                  <a:cubicBezTo>
                    <a:pt x="1607" y="557"/>
                    <a:pt x="1290" y="0"/>
                    <a:pt x="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0" name="Google Shape;9900;p60"/>
            <p:cNvSpPr/>
            <p:nvPr/>
          </p:nvSpPr>
          <p:spPr>
            <a:xfrm>
              <a:off x="4655225" y="3554450"/>
              <a:ext cx="40125" cy="30875"/>
            </a:xfrm>
            <a:custGeom>
              <a:avLst/>
              <a:gdLst/>
              <a:ahLst/>
              <a:cxnLst/>
              <a:rect l="l" t="t" r="r" b="b"/>
              <a:pathLst>
                <a:path w="1605" h="1235" extrusionOk="0">
                  <a:moveTo>
                    <a:pt x="817" y="0"/>
                  </a:moveTo>
                  <a:cubicBezTo>
                    <a:pt x="779" y="0"/>
                    <a:pt x="739" y="4"/>
                    <a:pt x="698" y="12"/>
                  </a:cubicBezTo>
                  <a:cubicBezTo>
                    <a:pt x="155" y="102"/>
                    <a:pt x="0" y="800"/>
                    <a:pt x="440" y="1123"/>
                  </a:cubicBezTo>
                  <a:cubicBezTo>
                    <a:pt x="549" y="1198"/>
                    <a:pt x="675" y="1234"/>
                    <a:pt x="798" y="1234"/>
                  </a:cubicBezTo>
                  <a:cubicBezTo>
                    <a:pt x="995" y="1234"/>
                    <a:pt x="1187" y="1142"/>
                    <a:pt x="1306" y="968"/>
                  </a:cubicBezTo>
                  <a:cubicBezTo>
                    <a:pt x="1604" y="561"/>
                    <a:pt x="1295" y="0"/>
                    <a:pt x="8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1" name="Google Shape;9901;p60"/>
            <p:cNvSpPr/>
            <p:nvPr/>
          </p:nvSpPr>
          <p:spPr>
            <a:xfrm>
              <a:off x="4692700" y="3501500"/>
              <a:ext cx="40200" cy="30850"/>
            </a:xfrm>
            <a:custGeom>
              <a:avLst/>
              <a:gdLst/>
              <a:ahLst/>
              <a:cxnLst/>
              <a:rect l="l" t="t" r="r" b="b"/>
              <a:pathLst>
                <a:path w="1608" h="1234" extrusionOk="0">
                  <a:moveTo>
                    <a:pt x="819" y="1"/>
                  </a:moveTo>
                  <a:cubicBezTo>
                    <a:pt x="784" y="1"/>
                    <a:pt x="748" y="4"/>
                    <a:pt x="711" y="10"/>
                  </a:cubicBezTo>
                  <a:cubicBezTo>
                    <a:pt x="168" y="100"/>
                    <a:pt x="0" y="798"/>
                    <a:pt x="453" y="1121"/>
                  </a:cubicBezTo>
                  <a:cubicBezTo>
                    <a:pt x="559" y="1197"/>
                    <a:pt x="682" y="1233"/>
                    <a:pt x="806" y="1233"/>
                  </a:cubicBezTo>
                  <a:cubicBezTo>
                    <a:pt x="999" y="1233"/>
                    <a:pt x="1193" y="1145"/>
                    <a:pt x="1319" y="979"/>
                  </a:cubicBezTo>
                  <a:cubicBezTo>
                    <a:pt x="1608" y="558"/>
                    <a:pt x="1302" y="1"/>
                    <a:pt x="8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2" name="Google Shape;9902;p60"/>
            <p:cNvSpPr/>
            <p:nvPr/>
          </p:nvSpPr>
          <p:spPr>
            <a:xfrm>
              <a:off x="4730500" y="3448525"/>
              <a:ext cx="40200" cy="30825"/>
            </a:xfrm>
            <a:custGeom>
              <a:avLst/>
              <a:gdLst/>
              <a:ahLst/>
              <a:cxnLst/>
              <a:rect l="l" t="t" r="r" b="b"/>
              <a:pathLst>
                <a:path w="1608" h="1233" extrusionOk="0">
                  <a:moveTo>
                    <a:pt x="806" y="0"/>
                  </a:moveTo>
                  <a:cubicBezTo>
                    <a:pt x="771" y="0"/>
                    <a:pt x="735" y="3"/>
                    <a:pt x="698" y="9"/>
                  </a:cubicBezTo>
                  <a:cubicBezTo>
                    <a:pt x="156" y="100"/>
                    <a:pt x="1" y="811"/>
                    <a:pt x="453" y="1121"/>
                  </a:cubicBezTo>
                  <a:cubicBezTo>
                    <a:pt x="559" y="1197"/>
                    <a:pt x="682" y="1233"/>
                    <a:pt x="805" y="1233"/>
                  </a:cubicBezTo>
                  <a:cubicBezTo>
                    <a:pt x="997" y="1233"/>
                    <a:pt x="1188" y="1144"/>
                    <a:pt x="1306" y="979"/>
                  </a:cubicBezTo>
                  <a:cubicBezTo>
                    <a:pt x="1607" y="557"/>
                    <a:pt x="1290" y="0"/>
                    <a:pt x="8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3" name="Google Shape;9903;p60"/>
            <p:cNvSpPr/>
            <p:nvPr/>
          </p:nvSpPr>
          <p:spPr>
            <a:xfrm>
              <a:off x="4768300" y="3395850"/>
              <a:ext cx="40200" cy="30850"/>
            </a:xfrm>
            <a:custGeom>
              <a:avLst/>
              <a:gdLst/>
              <a:ahLst/>
              <a:cxnLst/>
              <a:rect l="l" t="t" r="r" b="b"/>
              <a:pathLst>
                <a:path w="1608" h="1234" extrusionOk="0">
                  <a:moveTo>
                    <a:pt x="806" y="1"/>
                  </a:moveTo>
                  <a:cubicBezTo>
                    <a:pt x="771" y="1"/>
                    <a:pt x="735" y="4"/>
                    <a:pt x="699" y="10"/>
                  </a:cubicBezTo>
                  <a:cubicBezTo>
                    <a:pt x="156" y="100"/>
                    <a:pt x="1" y="798"/>
                    <a:pt x="440" y="1121"/>
                  </a:cubicBezTo>
                  <a:cubicBezTo>
                    <a:pt x="551" y="1197"/>
                    <a:pt x="678" y="1233"/>
                    <a:pt x="802" y="1233"/>
                  </a:cubicBezTo>
                  <a:cubicBezTo>
                    <a:pt x="997" y="1233"/>
                    <a:pt x="1188" y="1145"/>
                    <a:pt x="1306" y="979"/>
                  </a:cubicBezTo>
                  <a:cubicBezTo>
                    <a:pt x="1607" y="557"/>
                    <a:pt x="1291" y="1"/>
                    <a:pt x="8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4" name="Google Shape;9904;p60"/>
            <p:cNvSpPr/>
            <p:nvPr/>
          </p:nvSpPr>
          <p:spPr>
            <a:xfrm>
              <a:off x="4806000" y="3342650"/>
              <a:ext cx="40200" cy="31075"/>
            </a:xfrm>
            <a:custGeom>
              <a:avLst/>
              <a:gdLst/>
              <a:ahLst/>
              <a:cxnLst/>
              <a:rect l="l" t="t" r="r" b="b"/>
              <a:pathLst>
                <a:path w="1608" h="1243" extrusionOk="0">
                  <a:moveTo>
                    <a:pt x="797" y="1"/>
                  </a:moveTo>
                  <a:cubicBezTo>
                    <a:pt x="607" y="1"/>
                    <a:pt x="419" y="92"/>
                    <a:pt x="302" y="264"/>
                  </a:cubicBezTo>
                  <a:cubicBezTo>
                    <a:pt x="1" y="686"/>
                    <a:pt x="317" y="1242"/>
                    <a:pt x="802" y="1242"/>
                  </a:cubicBezTo>
                  <a:cubicBezTo>
                    <a:pt x="837" y="1242"/>
                    <a:pt x="873" y="1239"/>
                    <a:pt x="909" y="1233"/>
                  </a:cubicBezTo>
                  <a:cubicBezTo>
                    <a:pt x="1452" y="1143"/>
                    <a:pt x="1607" y="445"/>
                    <a:pt x="1155" y="122"/>
                  </a:cubicBezTo>
                  <a:cubicBezTo>
                    <a:pt x="1048" y="40"/>
                    <a:pt x="922" y="1"/>
                    <a:pt x="7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5" name="Google Shape;9905;p60"/>
            <p:cNvSpPr/>
            <p:nvPr/>
          </p:nvSpPr>
          <p:spPr>
            <a:xfrm>
              <a:off x="4846175" y="3289875"/>
              <a:ext cx="34675" cy="30975"/>
            </a:xfrm>
            <a:custGeom>
              <a:avLst/>
              <a:gdLst/>
              <a:ahLst/>
              <a:cxnLst/>
              <a:rect l="l" t="t" r="r" b="b"/>
              <a:pathLst>
                <a:path w="1387" h="1239" extrusionOk="0">
                  <a:moveTo>
                    <a:pt x="702" y="0"/>
                  </a:moveTo>
                  <a:cubicBezTo>
                    <a:pt x="517" y="0"/>
                    <a:pt x="330" y="81"/>
                    <a:pt x="207" y="255"/>
                  </a:cubicBezTo>
                  <a:cubicBezTo>
                    <a:pt x="0" y="540"/>
                    <a:pt x="65" y="927"/>
                    <a:pt x="349" y="1121"/>
                  </a:cubicBezTo>
                  <a:cubicBezTo>
                    <a:pt x="460" y="1203"/>
                    <a:pt x="582" y="1239"/>
                    <a:pt x="702" y="1239"/>
                  </a:cubicBezTo>
                  <a:cubicBezTo>
                    <a:pt x="1056" y="1239"/>
                    <a:pt x="1386" y="920"/>
                    <a:pt x="1319" y="514"/>
                  </a:cubicBezTo>
                  <a:cubicBezTo>
                    <a:pt x="1264" y="186"/>
                    <a:pt x="984" y="0"/>
                    <a:pt x="7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6" name="Google Shape;9906;p60"/>
            <p:cNvSpPr/>
            <p:nvPr/>
          </p:nvSpPr>
          <p:spPr>
            <a:xfrm>
              <a:off x="4886550" y="3256175"/>
              <a:ext cx="29750" cy="11550"/>
            </a:xfrm>
            <a:custGeom>
              <a:avLst/>
              <a:gdLst/>
              <a:ahLst/>
              <a:cxnLst/>
              <a:rect l="l" t="t" r="r" b="b"/>
              <a:pathLst>
                <a:path w="1190" h="462" extrusionOk="0">
                  <a:moveTo>
                    <a:pt x="1" y="1"/>
                  </a:moveTo>
                  <a:lnTo>
                    <a:pt x="1" y="1"/>
                  </a:lnTo>
                  <a:cubicBezTo>
                    <a:pt x="40" y="143"/>
                    <a:pt x="117" y="272"/>
                    <a:pt x="233" y="350"/>
                  </a:cubicBezTo>
                  <a:cubicBezTo>
                    <a:pt x="344" y="425"/>
                    <a:pt x="471" y="462"/>
                    <a:pt x="596" y="462"/>
                  </a:cubicBezTo>
                  <a:cubicBezTo>
                    <a:pt x="791" y="462"/>
                    <a:pt x="981" y="373"/>
                    <a:pt x="1099" y="208"/>
                  </a:cubicBezTo>
                  <a:cubicBezTo>
                    <a:pt x="1138" y="156"/>
                    <a:pt x="1164" y="91"/>
                    <a:pt x="1190" y="27"/>
                  </a:cubicBezTo>
                  <a:lnTo>
                    <a:pt x="1190" y="27"/>
                  </a:lnTo>
                  <a:cubicBezTo>
                    <a:pt x="1024" y="37"/>
                    <a:pt x="860" y="44"/>
                    <a:pt x="697" y="44"/>
                  </a:cubicBezTo>
                  <a:cubicBezTo>
                    <a:pt x="466" y="44"/>
                    <a:pt x="236" y="3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7" name="Google Shape;9907;p60"/>
            <p:cNvSpPr/>
            <p:nvPr/>
          </p:nvSpPr>
          <p:spPr>
            <a:xfrm>
              <a:off x="4527600" y="3818300"/>
              <a:ext cx="36700" cy="31450"/>
            </a:xfrm>
            <a:custGeom>
              <a:avLst/>
              <a:gdLst/>
              <a:ahLst/>
              <a:cxnLst/>
              <a:rect l="l" t="t" r="r" b="b"/>
              <a:pathLst>
                <a:path w="1468" h="1258" extrusionOk="0">
                  <a:moveTo>
                    <a:pt x="597" y="0"/>
                  </a:moveTo>
                  <a:cubicBezTo>
                    <a:pt x="418" y="0"/>
                    <a:pt x="237" y="84"/>
                    <a:pt x="104" y="288"/>
                  </a:cubicBezTo>
                  <a:cubicBezTo>
                    <a:pt x="52" y="340"/>
                    <a:pt x="26" y="417"/>
                    <a:pt x="0" y="482"/>
                  </a:cubicBezTo>
                  <a:cubicBezTo>
                    <a:pt x="246" y="753"/>
                    <a:pt x="427" y="1012"/>
                    <a:pt x="634" y="1257"/>
                  </a:cubicBezTo>
                  <a:cubicBezTo>
                    <a:pt x="827" y="1244"/>
                    <a:pt x="995" y="1154"/>
                    <a:pt x="1099" y="999"/>
                  </a:cubicBezTo>
                  <a:cubicBezTo>
                    <a:pt x="1468" y="519"/>
                    <a:pt x="1041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8" name="Google Shape;9908;p60"/>
            <p:cNvSpPr/>
            <p:nvPr/>
          </p:nvSpPr>
          <p:spPr>
            <a:xfrm>
              <a:off x="4563400" y="3765950"/>
              <a:ext cx="34325" cy="30850"/>
            </a:xfrm>
            <a:custGeom>
              <a:avLst/>
              <a:gdLst/>
              <a:ahLst/>
              <a:cxnLst/>
              <a:rect l="l" t="t" r="r" b="b"/>
              <a:pathLst>
                <a:path w="1373" h="1234" extrusionOk="0">
                  <a:moveTo>
                    <a:pt x="673" y="0"/>
                  </a:moveTo>
                  <a:cubicBezTo>
                    <a:pt x="319" y="0"/>
                    <a:pt x="0" y="311"/>
                    <a:pt x="67" y="715"/>
                  </a:cubicBezTo>
                  <a:cubicBezTo>
                    <a:pt x="122" y="1043"/>
                    <a:pt x="399" y="1234"/>
                    <a:pt x="680" y="1234"/>
                  </a:cubicBezTo>
                  <a:cubicBezTo>
                    <a:pt x="865" y="1234"/>
                    <a:pt x="1051" y="1152"/>
                    <a:pt x="1179" y="973"/>
                  </a:cubicBezTo>
                  <a:cubicBezTo>
                    <a:pt x="1373" y="702"/>
                    <a:pt x="1308" y="314"/>
                    <a:pt x="1037" y="120"/>
                  </a:cubicBezTo>
                  <a:cubicBezTo>
                    <a:pt x="921" y="37"/>
                    <a:pt x="795" y="0"/>
                    <a:pt x="6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9" name="Google Shape;9909;p60"/>
            <p:cNvSpPr/>
            <p:nvPr/>
          </p:nvSpPr>
          <p:spPr>
            <a:xfrm>
              <a:off x="4601175" y="3713000"/>
              <a:ext cx="34350" cy="30925"/>
            </a:xfrm>
            <a:custGeom>
              <a:avLst/>
              <a:gdLst/>
              <a:ahLst/>
              <a:cxnLst/>
              <a:rect l="l" t="t" r="r" b="b"/>
              <a:pathLst>
                <a:path w="1374" h="1237" extrusionOk="0">
                  <a:moveTo>
                    <a:pt x="680" y="1"/>
                  </a:moveTo>
                  <a:cubicBezTo>
                    <a:pt x="324" y="1"/>
                    <a:pt x="1" y="320"/>
                    <a:pt x="69" y="726"/>
                  </a:cubicBezTo>
                  <a:cubicBezTo>
                    <a:pt x="123" y="1051"/>
                    <a:pt x="394" y="1237"/>
                    <a:pt x="673" y="1237"/>
                  </a:cubicBezTo>
                  <a:cubicBezTo>
                    <a:pt x="860" y="1237"/>
                    <a:pt x="1050" y="1153"/>
                    <a:pt x="1180" y="972"/>
                  </a:cubicBezTo>
                  <a:cubicBezTo>
                    <a:pt x="1374" y="700"/>
                    <a:pt x="1309" y="312"/>
                    <a:pt x="1038" y="119"/>
                  </a:cubicBezTo>
                  <a:cubicBezTo>
                    <a:pt x="924" y="37"/>
                    <a:pt x="800" y="1"/>
                    <a:pt x="6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0" name="Google Shape;9910;p60"/>
            <p:cNvSpPr/>
            <p:nvPr/>
          </p:nvSpPr>
          <p:spPr>
            <a:xfrm>
              <a:off x="4638675" y="3660025"/>
              <a:ext cx="34650" cy="31000"/>
            </a:xfrm>
            <a:custGeom>
              <a:avLst/>
              <a:gdLst/>
              <a:ahLst/>
              <a:cxnLst/>
              <a:rect l="l" t="t" r="r" b="b"/>
              <a:pathLst>
                <a:path w="1386" h="1240" extrusionOk="0">
                  <a:moveTo>
                    <a:pt x="679" y="0"/>
                  </a:moveTo>
                  <a:cubicBezTo>
                    <a:pt x="323" y="0"/>
                    <a:pt x="0" y="320"/>
                    <a:pt x="68" y="725"/>
                  </a:cubicBezTo>
                  <a:cubicBezTo>
                    <a:pt x="122" y="1053"/>
                    <a:pt x="398" y="1239"/>
                    <a:pt x="679" y="1239"/>
                  </a:cubicBezTo>
                  <a:cubicBezTo>
                    <a:pt x="864" y="1239"/>
                    <a:pt x="1051" y="1158"/>
                    <a:pt x="1179" y="984"/>
                  </a:cubicBezTo>
                  <a:cubicBezTo>
                    <a:pt x="1386" y="700"/>
                    <a:pt x="1321" y="312"/>
                    <a:pt x="1037" y="118"/>
                  </a:cubicBezTo>
                  <a:cubicBezTo>
                    <a:pt x="923" y="37"/>
                    <a:pt x="799" y="0"/>
                    <a:pt x="6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1" name="Google Shape;9911;p60"/>
            <p:cNvSpPr/>
            <p:nvPr/>
          </p:nvSpPr>
          <p:spPr>
            <a:xfrm>
              <a:off x="4676475" y="3607025"/>
              <a:ext cx="34350" cy="31000"/>
            </a:xfrm>
            <a:custGeom>
              <a:avLst/>
              <a:gdLst/>
              <a:ahLst/>
              <a:cxnLst/>
              <a:rect l="l" t="t" r="r" b="b"/>
              <a:pathLst>
                <a:path w="1374" h="1240" extrusionOk="0">
                  <a:moveTo>
                    <a:pt x="679" y="1"/>
                  </a:moveTo>
                  <a:cubicBezTo>
                    <a:pt x="323" y="1"/>
                    <a:pt x="0" y="320"/>
                    <a:pt x="68" y="726"/>
                  </a:cubicBezTo>
                  <a:cubicBezTo>
                    <a:pt x="122" y="1053"/>
                    <a:pt x="398" y="1240"/>
                    <a:pt x="679" y="1240"/>
                  </a:cubicBezTo>
                  <a:cubicBezTo>
                    <a:pt x="864" y="1240"/>
                    <a:pt x="1051" y="1159"/>
                    <a:pt x="1179" y="984"/>
                  </a:cubicBezTo>
                  <a:cubicBezTo>
                    <a:pt x="1373" y="700"/>
                    <a:pt x="1309" y="312"/>
                    <a:pt x="1037" y="119"/>
                  </a:cubicBezTo>
                  <a:cubicBezTo>
                    <a:pt x="923" y="37"/>
                    <a:pt x="799" y="1"/>
                    <a:pt x="6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2" name="Google Shape;9912;p60"/>
            <p:cNvSpPr/>
            <p:nvPr/>
          </p:nvSpPr>
          <p:spPr>
            <a:xfrm>
              <a:off x="4714275" y="3554325"/>
              <a:ext cx="34350" cy="30850"/>
            </a:xfrm>
            <a:custGeom>
              <a:avLst/>
              <a:gdLst/>
              <a:ahLst/>
              <a:cxnLst/>
              <a:rect l="l" t="t" r="r" b="b"/>
              <a:pathLst>
                <a:path w="1374" h="1234" extrusionOk="0">
                  <a:moveTo>
                    <a:pt x="673" y="0"/>
                  </a:moveTo>
                  <a:cubicBezTo>
                    <a:pt x="319" y="0"/>
                    <a:pt x="1" y="311"/>
                    <a:pt x="68" y="714"/>
                  </a:cubicBezTo>
                  <a:cubicBezTo>
                    <a:pt x="123" y="1043"/>
                    <a:pt x="399" y="1234"/>
                    <a:pt x="681" y="1234"/>
                  </a:cubicBezTo>
                  <a:cubicBezTo>
                    <a:pt x="865" y="1234"/>
                    <a:pt x="1052" y="1152"/>
                    <a:pt x="1179" y="973"/>
                  </a:cubicBezTo>
                  <a:cubicBezTo>
                    <a:pt x="1373" y="701"/>
                    <a:pt x="1309" y="314"/>
                    <a:pt x="1037" y="120"/>
                  </a:cubicBezTo>
                  <a:cubicBezTo>
                    <a:pt x="921" y="37"/>
                    <a:pt x="795" y="0"/>
                    <a:pt x="6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3" name="Google Shape;9913;p60"/>
            <p:cNvSpPr/>
            <p:nvPr/>
          </p:nvSpPr>
          <p:spPr>
            <a:xfrm>
              <a:off x="4751750" y="3501375"/>
              <a:ext cx="34350" cy="31000"/>
            </a:xfrm>
            <a:custGeom>
              <a:avLst/>
              <a:gdLst/>
              <a:ahLst/>
              <a:cxnLst/>
              <a:rect l="l" t="t" r="r" b="b"/>
              <a:pathLst>
                <a:path w="1374" h="1240" extrusionOk="0">
                  <a:moveTo>
                    <a:pt x="679" y="1"/>
                  </a:moveTo>
                  <a:cubicBezTo>
                    <a:pt x="323" y="1"/>
                    <a:pt x="0" y="320"/>
                    <a:pt x="68" y="726"/>
                  </a:cubicBezTo>
                  <a:cubicBezTo>
                    <a:pt x="123" y="1053"/>
                    <a:pt x="398" y="1239"/>
                    <a:pt x="679" y="1239"/>
                  </a:cubicBezTo>
                  <a:cubicBezTo>
                    <a:pt x="864" y="1239"/>
                    <a:pt x="1051" y="1159"/>
                    <a:pt x="1180" y="984"/>
                  </a:cubicBezTo>
                  <a:cubicBezTo>
                    <a:pt x="1373" y="700"/>
                    <a:pt x="1309" y="312"/>
                    <a:pt x="1037" y="118"/>
                  </a:cubicBezTo>
                  <a:cubicBezTo>
                    <a:pt x="923" y="37"/>
                    <a:pt x="799" y="1"/>
                    <a:pt x="6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4" name="Google Shape;9914;p60"/>
            <p:cNvSpPr/>
            <p:nvPr/>
          </p:nvSpPr>
          <p:spPr>
            <a:xfrm>
              <a:off x="4789550" y="3448400"/>
              <a:ext cx="34350" cy="30975"/>
            </a:xfrm>
            <a:custGeom>
              <a:avLst/>
              <a:gdLst/>
              <a:ahLst/>
              <a:cxnLst/>
              <a:rect l="l" t="t" r="r" b="b"/>
              <a:pathLst>
                <a:path w="1374" h="1239" extrusionOk="0">
                  <a:moveTo>
                    <a:pt x="680" y="0"/>
                  </a:moveTo>
                  <a:cubicBezTo>
                    <a:pt x="323" y="0"/>
                    <a:pt x="1" y="319"/>
                    <a:pt x="68" y="725"/>
                  </a:cubicBezTo>
                  <a:cubicBezTo>
                    <a:pt x="123" y="1053"/>
                    <a:pt x="403" y="1239"/>
                    <a:pt x="685" y="1239"/>
                  </a:cubicBezTo>
                  <a:cubicBezTo>
                    <a:pt x="870" y="1239"/>
                    <a:pt x="1057" y="1158"/>
                    <a:pt x="1180" y="984"/>
                  </a:cubicBezTo>
                  <a:cubicBezTo>
                    <a:pt x="1374" y="699"/>
                    <a:pt x="1309" y="325"/>
                    <a:pt x="1038" y="118"/>
                  </a:cubicBezTo>
                  <a:cubicBezTo>
                    <a:pt x="924" y="36"/>
                    <a:pt x="800" y="0"/>
                    <a:pt x="6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5" name="Google Shape;9915;p60"/>
            <p:cNvSpPr/>
            <p:nvPr/>
          </p:nvSpPr>
          <p:spPr>
            <a:xfrm>
              <a:off x="4824100" y="3395575"/>
              <a:ext cx="40200" cy="30800"/>
            </a:xfrm>
            <a:custGeom>
              <a:avLst/>
              <a:gdLst/>
              <a:ahLst/>
              <a:cxnLst/>
              <a:rect l="l" t="t" r="r" b="b"/>
              <a:pathLst>
                <a:path w="1608" h="1232" extrusionOk="0">
                  <a:moveTo>
                    <a:pt x="809" y="0"/>
                  </a:moveTo>
                  <a:cubicBezTo>
                    <a:pt x="613" y="0"/>
                    <a:pt x="421" y="92"/>
                    <a:pt x="302" y="266"/>
                  </a:cubicBezTo>
                  <a:cubicBezTo>
                    <a:pt x="1" y="676"/>
                    <a:pt x="317" y="1232"/>
                    <a:pt x="801" y="1232"/>
                  </a:cubicBezTo>
                  <a:cubicBezTo>
                    <a:pt x="836" y="1232"/>
                    <a:pt x="872" y="1229"/>
                    <a:pt x="909" y="1223"/>
                  </a:cubicBezTo>
                  <a:cubicBezTo>
                    <a:pt x="1452" y="1132"/>
                    <a:pt x="1607" y="434"/>
                    <a:pt x="1168" y="111"/>
                  </a:cubicBezTo>
                  <a:cubicBezTo>
                    <a:pt x="1058" y="36"/>
                    <a:pt x="933" y="0"/>
                    <a:pt x="8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6" name="Google Shape;9916;p60"/>
            <p:cNvSpPr/>
            <p:nvPr/>
          </p:nvSpPr>
          <p:spPr>
            <a:xfrm>
              <a:off x="4861900" y="3342650"/>
              <a:ext cx="40200" cy="31075"/>
            </a:xfrm>
            <a:custGeom>
              <a:avLst/>
              <a:gdLst/>
              <a:ahLst/>
              <a:cxnLst/>
              <a:rect l="l" t="t" r="r" b="b"/>
              <a:pathLst>
                <a:path w="1608" h="1243" extrusionOk="0">
                  <a:moveTo>
                    <a:pt x="797" y="1"/>
                  </a:moveTo>
                  <a:cubicBezTo>
                    <a:pt x="607" y="1"/>
                    <a:pt x="419" y="92"/>
                    <a:pt x="302" y="264"/>
                  </a:cubicBezTo>
                  <a:cubicBezTo>
                    <a:pt x="1" y="686"/>
                    <a:pt x="317" y="1242"/>
                    <a:pt x="801" y="1242"/>
                  </a:cubicBezTo>
                  <a:cubicBezTo>
                    <a:pt x="837" y="1242"/>
                    <a:pt x="873" y="1239"/>
                    <a:pt x="909" y="1233"/>
                  </a:cubicBezTo>
                  <a:cubicBezTo>
                    <a:pt x="1452" y="1143"/>
                    <a:pt x="1607" y="432"/>
                    <a:pt x="1155" y="122"/>
                  </a:cubicBezTo>
                  <a:cubicBezTo>
                    <a:pt x="1047" y="40"/>
                    <a:pt x="922" y="1"/>
                    <a:pt x="7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7" name="Google Shape;9917;p60"/>
            <p:cNvSpPr/>
            <p:nvPr/>
          </p:nvSpPr>
          <p:spPr>
            <a:xfrm>
              <a:off x="4902075" y="3289725"/>
              <a:ext cx="34600" cy="31000"/>
            </a:xfrm>
            <a:custGeom>
              <a:avLst/>
              <a:gdLst/>
              <a:ahLst/>
              <a:cxnLst/>
              <a:rect l="l" t="t" r="r" b="b"/>
              <a:pathLst>
                <a:path w="1384" h="1240" extrusionOk="0">
                  <a:moveTo>
                    <a:pt x="695" y="1"/>
                  </a:moveTo>
                  <a:cubicBezTo>
                    <a:pt x="513" y="1"/>
                    <a:pt x="330" y="82"/>
                    <a:pt x="207" y="261"/>
                  </a:cubicBezTo>
                  <a:cubicBezTo>
                    <a:pt x="0" y="546"/>
                    <a:pt x="65" y="933"/>
                    <a:pt x="349" y="1127"/>
                  </a:cubicBezTo>
                  <a:cubicBezTo>
                    <a:pt x="459" y="1205"/>
                    <a:pt x="580" y="1240"/>
                    <a:pt x="698" y="1240"/>
                  </a:cubicBezTo>
                  <a:cubicBezTo>
                    <a:pt x="1053" y="1240"/>
                    <a:pt x="1383" y="927"/>
                    <a:pt x="1306" y="520"/>
                  </a:cubicBezTo>
                  <a:cubicBezTo>
                    <a:pt x="1251" y="192"/>
                    <a:pt x="974" y="1"/>
                    <a:pt x="6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8" name="Google Shape;9918;p60"/>
            <p:cNvSpPr/>
            <p:nvPr/>
          </p:nvSpPr>
          <p:spPr>
            <a:xfrm>
              <a:off x="4944075" y="3260050"/>
              <a:ext cx="17475" cy="7700"/>
            </a:xfrm>
            <a:custGeom>
              <a:avLst/>
              <a:gdLst/>
              <a:ahLst/>
              <a:cxnLst/>
              <a:rect l="l" t="t" r="r" b="b"/>
              <a:pathLst>
                <a:path w="699" h="308" extrusionOk="0">
                  <a:moveTo>
                    <a:pt x="0" y="1"/>
                  </a:moveTo>
                  <a:lnTo>
                    <a:pt x="0" y="1"/>
                  </a:lnTo>
                  <a:cubicBezTo>
                    <a:pt x="39" y="78"/>
                    <a:pt x="104" y="143"/>
                    <a:pt x="168" y="195"/>
                  </a:cubicBezTo>
                  <a:cubicBezTo>
                    <a:pt x="277" y="267"/>
                    <a:pt x="405" y="308"/>
                    <a:pt x="534" y="308"/>
                  </a:cubicBezTo>
                  <a:cubicBezTo>
                    <a:pt x="589" y="308"/>
                    <a:pt x="644" y="301"/>
                    <a:pt x="698" y="285"/>
                  </a:cubicBezTo>
                  <a:cubicBezTo>
                    <a:pt x="466" y="169"/>
                    <a:pt x="233" y="78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9" name="Google Shape;9919;p60"/>
            <p:cNvSpPr/>
            <p:nvPr/>
          </p:nvSpPr>
          <p:spPr>
            <a:xfrm>
              <a:off x="4416775" y="3222575"/>
              <a:ext cx="557700" cy="639775"/>
            </a:xfrm>
            <a:custGeom>
              <a:avLst/>
              <a:gdLst/>
              <a:ahLst/>
              <a:cxnLst/>
              <a:rect l="l" t="t" r="r" b="b"/>
              <a:pathLst>
                <a:path w="22308" h="25591" extrusionOk="0">
                  <a:moveTo>
                    <a:pt x="14909" y="580"/>
                  </a:moveTo>
                  <a:cubicBezTo>
                    <a:pt x="15191" y="580"/>
                    <a:pt x="15467" y="771"/>
                    <a:pt x="15522" y="1099"/>
                  </a:cubicBezTo>
                  <a:cubicBezTo>
                    <a:pt x="15590" y="1506"/>
                    <a:pt x="15265" y="1819"/>
                    <a:pt x="14908" y="1819"/>
                  </a:cubicBezTo>
                  <a:cubicBezTo>
                    <a:pt x="14789" y="1819"/>
                    <a:pt x="14666" y="1784"/>
                    <a:pt x="14553" y="1707"/>
                  </a:cubicBezTo>
                  <a:cubicBezTo>
                    <a:pt x="14281" y="1500"/>
                    <a:pt x="14217" y="1112"/>
                    <a:pt x="14411" y="841"/>
                  </a:cubicBezTo>
                  <a:cubicBezTo>
                    <a:pt x="14538" y="662"/>
                    <a:pt x="14725" y="580"/>
                    <a:pt x="14909" y="580"/>
                  </a:cubicBezTo>
                  <a:close/>
                  <a:moveTo>
                    <a:pt x="20107" y="2687"/>
                  </a:moveTo>
                  <a:cubicBezTo>
                    <a:pt x="20386" y="2687"/>
                    <a:pt x="20663" y="2878"/>
                    <a:pt x="20718" y="3206"/>
                  </a:cubicBezTo>
                  <a:cubicBezTo>
                    <a:pt x="20795" y="3613"/>
                    <a:pt x="20465" y="3926"/>
                    <a:pt x="20110" y="3926"/>
                  </a:cubicBezTo>
                  <a:cubicBezTo>
                    <a:pt x="19992" y="3926"/>
                    <a:pt x="19871" y="3891"/>
                    <a:pt x="19761" y="3813"/>
                  </a:cubicBezTo>
                  <a:cubicBezTo>
                    <a:pt x="19477" y="3606"/>
                    <a:pt x="19412" y="3232"/>
                    <a:pt x="19606" y="2947"/>
                  </a:cubicBezTo>
                  <a:lnTo>
                    <a:pt x="19619" y="2947"/>
                  </a:lnTo>
                  <a:cubicBezTo>
                    <a:pt x="19742" y="2768"/>
                    <a:pt x="19925" y="2687"/>
                    <a:pt x="20107" y="2687"/>
                  </a:cubicBezTo>
                  <a:close/>
                  <a:moveTo>
                    <a:pt x="15647" y="2693"/>
                  </a:moveTo>
                  <a:cubicBezTo>
                    <a:pt x="15771" y="2693"/>
                    <a:pt x="15894" y="2730"/>
                    <a:pt x="16000" y="2805"/>
                  </a:cubicBezTo>
                  <a:cubicBezTo>
                    <a:pt x="16440" y="3128"/>
                    <a:pt x="16285" y="3826"/>
                    <a:pt x="15742" y="3917"/>
                  </a:cubicBezTo>
                  <a:cubicBezTo>
                    <a:pt x="15705" y="3923"/>
                    <a:pt x="15669" y="3926"/>
                    <a:pt x="15634" y="3926"/>
                  </a:cubicBezTo>
                  <a:cubicBezTo>
                    <a:pt x="15151" y="3926"/>
                    <a:pt x="14845" y="3369"/>
                    <a:pt x="15134" y="2947"/>
                  </a:cubicBezTo>
                  <a:cubicBezTo>
                    <a:pt x="15260" y="2782"/>
                    <a:pt x="15454" y="2693"/>
                    <a:pt x="15647" y="2693"/>
                  </a:cubicBezTo>
                  <a:close/>
                  <a:moveTo>
                    <a:pt x="13400" y="2699"/>
                  </a:moveTo>
                  <a:cubicBezTo>
                    <a:pt x="13680" y="2699"/>
                    <a:pt x="13955" y="2887"/>
                    <a:pt x="14010" y="3206"/>
                  </a:cubicBezTo>
                  <a:cubicBezTo>
                    <a:pt x="14078" y="3612"/>
                    <a:pt x="13755" y="3931"/>
                    <a:pt x="13404" y="3931"/>
                  </a:cubicBezTo>
                  <a:cubicBezTo>
                    <a:pt x="13286" y="3931"/>
                    <a:pt x="13164" y="3895"/>
                    <a:pt x="13054" y="3813"/>
                  </a:cubicBezTo>
                  <a:cubicBezTo>
                    <a:pt x="12769" y="3619"/>
                    <a:pt x="12705" y="3232"/>
                    <a:pt x="12911" y="2960"/>
                  </a:cubicBezTo>
                  <a:lnTo>
                    <a:pt x="12898" y="2960"/>
                  </a:lnTo>
                  <a:cubicBezTo>
                    <a:pt x="13027" y="2780"/>
                    <a:pt x="13215" y="2699"/>
                    <a:pt x="13400" y="2699"/>
                  </a:cubicBezTo>
                  <a:close/>
                  <a:moveTo>
                    <a:pt x="17871" y="2692"/>
                  </a:moveTo>
                  <a:cubicBezTo>
                    <a:pt x="18152" y="2692"/>
                    <a:pt x="18427" y="2878"/>
                    <a:pt x="18482" y="3206"/>
                  </a:cubicBezTo>
                  <a:cubicBezTo>
                    <a:pt x="18549" y="3612"/>
                    <a:pt x="18227" y="3931"/>
                    <a:pt x="17870" y="3931"/>
                  </a:cubicBezTo>
                  <a:cubicBezTo>
                    <a:pt x="17750" y="3931"/>
                    <a:pt x="17626" y="3895"/>
                    <a:pt x="17512" y="3813"/>
                  </a:cubicBezTo>
                  <a:cubicBezTo>
                    <a:pt x="17241" y="3606"/>
                    <a:pt x="17176" y="3232"/>
                    <a:pt x="17383" y="2947"/>
                  </a:cubicBezTo>
                  <a:lnTo>
                    <a:pt x="17370" y="2947"/>
                  </a:lnTo>
                  <a:cubicBezTo>
                    <a:pt x="17498" y="2773"/>
                    <a:pt x="17686" y="2692"/>
                    <a:pt x="17871" y="2692"/>
                  </a:cubicBezTo>
                  <a:close/>
                  <a:moveTo>
                    <a:pt x="14136" y="4813"/>
                  </a:moveTo>
                  <a:cubicBezTo>
                    <a:pt x="14259" y="4813"/>
                    <a:pt x="14382" y="4849"/>
                    <a:pt x="14488" y="4925"/>
                  </a:cubicBezTo>
                  <a:cubicBezTo>
                    <a:pt x="14940" y="5248"/>
                    <a:pt x="14772" y="5946"/>
                    <a:pt x="14230" y="6036"/>
                  </a:cubicBezTo>
                  <a:cubicBezTo>
                    <a:pt x="14193" y="6042"/>
                    <a:pt x="14157" y="6045"/>
                    <a:pt x="14122" y="6045"/>
                  </a:cubicBezTo>
                  <a:cubicBezTo>
                    <a:pt x="13639" y="6045"/>
                    <a:pt x="13334" y="5489"/>
                    <a:pt x="13635" y="5067"/>
                  </a:cubicBezTo>
                  <a:cubicBezTo>
                    <a:pt x="13753" y="4901"/>
                    <a:pt x="13944" y="4813"/>
                    <a:pt x="14136" y="4813"/>
                  </a:cubicBezTo>
                  <a:close/>
                  <a:moveTo>
                    <a:pt x="16369" y="4804"/>
                  </a:moveTo>
                  <a:cubicBezTo>
                    <a:pt x="16496" y="4804"/>
                    <a:pt x="16624" y="4843"/>
                    <a:pt x="16737" y="4925"/>
                  </a:cubicBezTo>
                  <a:lnTo>
                    <a:pt x="16724" y="4925"/>
                  </a:lnTo>
                  <a:cubicBezTo>
                    <a:pt x="17176" y="5248"/>
                    <a:pt x="17008" y="5946"/>
                    <a:pt x="16466" y="6036"/>
                  </a:cubicBezTo>
                  <a:cubicBezTo>
                    <a:pt x="16429" y="6042"/>
                    <a:pt x="16393" y="6045"/>
                    <a:pt x="16358" y="6045"/>
                  </a:cubicBezTo>
                  <a:cubicBezTo>
                    <a:pt x="15875" y="6045"/>
                    <a:pt x="15570" y="5489"/>
                    <a:pt x="15871" y="5067"/>
                  </a:cubicBezTo>
                  <a:cubicBezTo>
                    <a:pt x="15988" y="4895"/>
                    <a:pt x="16176" y="4804"/>
                    <a:pt x="16369" y="4804"/>
                  </a:cubicBezTo>
                  <a:close/>
                  <a:moveTo>
                    <a:pt x="18601" y="4804"/>
                  </a:moveTo>
                  <a:cubicBezTo>
                    <a:pt x="18727" y="4804"/>
                    <a:pt x="18852" y="4843"/>
                    <a:pt x="18960" y="4925"/>
                  </a:cubicBezTo>
                  <a:cubicBezTo>
                    <a:pt x="19412" y="5235"/>
                    <a:pt x="19244" y="5946"/>
                    <a:pt x="18701" y="6036"/>
                  </a:cubicBezTo>
                  <a:cubicBezTo>
                    <a:pt x="18665" y="6042"/>
                    <a:pt x="18629" y="6045"/>
                    <a:pt x="18594" y="6045"/>
                  </a:cubicBezTo>
                  <a:cubicBezTo>
                    <a:pt x="18111" y="6045"/>
                    <a:pt x="17805" y="5489"/>
                    <a:pt x="18094" y="5067"/>
                  </a:cubicBezTo>
                  <a:cubicBezTo>
                    <a:pt x="18219" y="4895"/>
                    <a:pt x="18410" y="4804"/>
                    <a:pt x="18601" y="4804"/>
                  </a:cubicBezTo>
                  <a:close/>
                  <a:moveTo>
                    <a:pt x="11894" y="4812"/>
                  </a:moveTo>
                  <a:cubicBezTo>
                    <a:pt x="12176" y="4812"/>
                    <a:pt x="12456" y="4998"/>
                    <a:pt x="12511" y="5325"/>
                  </a:cubicBezTo>
                  <a:cubicBezTo>
                    <a:pt x="12578" y="5731"/>
                    <a:pt x="12248" y="6051"/>
                    <a:pt x="11894" y="6051"/>
                  </a:cubicBezTo>
                  <a:cubicBezTo>
                    <a:pt x="11775" y="6051"/>
                    <a:pt x="11652" y="6014"/>
                    <a:pt x="11541" y="5933"/>
                  </a:cubicBezTo>
                  <a:cubicBezTo>
                    <a:pt x="11257" y="5739"/>
                    <a:pt x="11193" y="5351"/>
                    <a:pt x="11399" y="5067"/>
                  </a:cubicBezTo>
                  <a:cubicBezTo>
                    <a:pt x="11522" y="4892"/>
                    <a:pt x="11709" y="4812"/>
                    <a:pt x="11894" y="4812"/>
                  </a:cubicBezTo>
                  <a:close/>
                  <a:moveTo>
                    <a:pt x="17102" y="6920"/>
                  </a:moveTo>
                  <a:cubicBezTo>
                    <a:pt x="17226" y="6920"/>
                    <a:pt x="17351" y="6956"/>
                    <a:pt x="17461" y="7031"/>
                  </a:cubicBezTo>
                  <a:lnTo>
                    <a:pt x="17448" y="7031"/>
                  </a:lnTo>
                  <a:cubicBezTo>
                    <a:pt x="17900" y="7354"/>
                    <a:pt x="17745" y="8052"/>
                    <a:pt x="17202" y="8143"/>
                  </a:cubicBezTo>
                  <a:cubicBezTo>
                    <a:pt x="17165" y="8149"/>
                    <a:pt x="17129" y="8152"/>
                    <a:pt x="17094" y="8152"/>
                  </a:cubicBezTo>
                  <a:cubicBezTo>
                    <a:pt x="16610" y="8152"/>
                    <a:pt x="16294" y="7596"/>
                    <a:pt x="16595" y="7186"/>
                  </a:cubicBezTo>
                  <a:cubicBezTo>
                    <a:pt x="16714" y="7012"/>
                    <a:pt x="16906" y="6920"/>
                    <a:pt x="17102" y="6920"/>
                  </a:cubicBezTo>
                  <a:close/>
                  <a:moveTo>
                    <a:pt x="14867" y="6932"/>
                  </a:moveTo>
                  <a:cubicBezTo>
                    <a:pt x="15352" y="6932"/>
                    <a:pt x="15668" y="7488"/>
                    <a:pt x="15367" y="7910"/>
                  </a:cubicBezTo>
                  <a:cubicBezTo>
                    <a:pt x="15251" y="8073"/>
                    <a:pt x="15065" y="8161"/>
                    <a:pt x="14873" y="8161"/>
                  </a:cubicBezTo>
                  <a:cubicBezTo>
                    <a:pt x="14745" y="8161"/>
                    <a:pt x="14615" y="8122"/>
                    <a:pt x="14501" y="8039"/>
                  </a:cubicBezTo>
                  <a:lnTo>
                    <a:pt x="14501" y="8052"/>
                  </a:lnTo>
                  <a:cubicBezTo>
                    <a:pt x="14062" y="7729"/>
                    <a:pt x="14217" y="7031"/>
                    <a:pt x="14760" y="6941"/>
                  </a:cubicBezTo>
                  <a:cubicBezTo>
                    <a:pt x="14796" y="6935"/>
                    <a:pt x="14832" y="6932"/>
                    <a:pt x="14867" y="6932"/>
                  </a:cubicBezTo>
                  <a:close/>
                  <a:moveTo>
                    <a:pt x="10388" y="6931"/>
                  </a:moveTo>
                  <a:cubicBezTo>
                    <a:pt x="10669" y="6931"/>
                    <a:pt x="10944" y="7118"/>
                    <a:pt x="10999" y="7445"/>
                  </a:cubicBezTo>
                  <a:cubicBezTo>
                    <a:pt x="11066" y="7852"/>
                    <a:pt x="10742" y="8165"/>
                    <a:pt x="10384" y="8165"/>
                  </a:cubicBezTo>
                  <a:cubicBezTo>
                    <a:pt x="10265" y="8165"/>
                    <a:pt x="10142" y="8130"/>
                    <a:pt x="10029" y="8052"/>
                  </a:cubicBezTo>
                  <a:cubicBezTo>
                    <a:pt x="9758" y="7846"/>
                    <a:pt x="9693" y="7458"/>
                    <a:pt x="9887" y="7186"/>
                  </a:cubicBezTo>
                  <a:cubicBezTo>
                    <a:pt x="10015" y="7012"/>
                    <a:pt x="10203" y="6931"/>
                    <a:pt x="10388" y="6931"/>
                  </a:cubicBezTo>
                  <a:close/>
                  <a:moveTo>
                    <a:pt x="12627" y="6932"/>
                  </a:moveTo>
                  <a:cubicBezTo>
                    <a:pt x="12751" y="6932"/>
                    <a:pt x="12878" y="6969"/>
                    <a:pt x="12989" y="7044"/>
                  </a:cubicBezTo>
                  <a:cubicBezTo>
                    <a:pt x="13428" y="7354"/>
                    <a:pt x="13273" y="8065"/>
                    <a:pt x="12730" y="8156"/>
                  </a:cubicBezTo>
                  <a:cubicBezTo>
                    <a:pt x="12694" y="8162"/>
                    <a:pt x="12658" y="8165"/>
                    <a:pt x="12623" y="8165"/>
                  </a:cubicBezTo>
                  <a:cubicBezTo>
                    <a:pt x="12138" y="8165"/>
                    <a:pt x="11822" y="7608"/>
                    <a:pt x="12123" y="7186"/>
                  </a:cubicBezTo>
                  <a:cubicBezTo>
                    <a:pt x="12241" y="7021"/>
                    <a:pt x="12432" y="6932"/>
                    <a:pt x="12627" y="6932"/>
                  </a:cubicBezTo>
                  <a:close/>
                  <a:moveTo>
                    <a:pt x="15584" y="9044"/>
                  </a:moveTo>
                  <a:cubicBezTo>
                    <a:pt x="15706" y="9044"/>
                    <a:pt x="15833" y="9081"/>
                    <a:pt x="15949" y="9164"/>
                  </a:cubicBezTo>
                  <a:cubicBezTo>
                    <a:pt x="16220" y="9358"/>
                    <a:pt x="16285" y="9732"/>
                    <a:pt x="16091" y="10017"/>
                  </a:cubicBezTo>
                  <a:cubicBezTo>
                    <a:pt x="15968" y="10196"/>
                    <a:pt x="15783" y="10278"/>
                    <a:pt x="15598" y="10278"/>
                  </a:cubicBezTo>
                  <a:cubicBezTo>
                    <a:pt x="15315" y="10278"/>
                    <a:pt x="15034" y="10086"/>
                    <a:pt x="14979" y="9758"/>
                  </a:cubicBezTo>
                  <a:cubicBezTo>
                    <a:pt x="14912" y="9355"/>
                    <a:pt x="15231" y="9044"/>
                    <a:pt x="15584" y="9044"/>
                  </a:cubicBezTo>
                  <a:close/>
                  <a:moveTo>
                    <a:pt x="8874" y="9045"/>
                  </a:moveTo>
                  <a:cubicBezTo>
                    <a:pt x="9155" y="9045"/>
                    <a:pt x="9432" y="9236"/>
                    <a:pt x="9487" y="9564"/>
                  </a:cubicBezTo>
                  <a:cubicBezTo>
                    <a:pt x="9554" y="9968"/>
                    <a:pt x="9235" y="10279"/>
                    <a:pt x="8881" y="10279"/>
                  </a:cubicBezTo>
                  <a:cubicBezTo>
                    <a:pt x="8759" y="10279"/>
                    <a:pt x="8633" y="10242"/>
                    <a:pt x="8517" y="10159"/>
                  </a:cubicBezTo>
                  <a:cubicBezTo>
                    <a:pt x="8246" y="9965"/>
                    <a:pt x="8181" y="9577"/>
                    <a:pt x="8388" y="9306"/>
                  </a:cubicBezTo>
                  <a:lnTo>
                    <a:pt x="8375" y="9306"/>
                  </a:lnTo>
                  <a:cubicBezTo>
                    <a:pt x="8503" y="9127"/>
                    <a:pt x="8689" y="9045"/>
                    <a:pt x="8874" y="9045"/>
                  </a:cubicBezTo>
                  <a:close/>
                  <a:moveTo>
                    <a:pt x="13353" y="9039"/>
                  </a:moveTo>
                  <a:cubicBezTo>
                    <a:pt x="13839" y="9039"/>
                    <a:pt x="14157" y="9607"/>
                    <a:pt x="13855" y="10017"/>
                  </a:cubicBezTo>
                  <a:cubicBezTo>
                    <a:pt x="13736" y="10191"/>
                    <a:pt x="13544" y="10283"/>
                    <a:pt x="13350" y="10283"/>
                  </a:cubicBezTo>
                  <a:cubicBezTo>
                    <a:pt x="13229" y="10283"/>
                    <a:pt x="13107" y="10247"/>
                    <a:pt x="13002" y="10172"/>
                  </a:cubicBezTo>
                  <a:cubicBezTo>
                    <a:pt x="12550" y="9849"/>
                    <a:pt x="12705" y="9151"/>
                    <a:pt x="13247" y="9047"/>
                  </a:cubicBezTo>
                  <a:cubicBezTo>
                    <a:pt x="13283" y="9041"/>
                    <a:pt x="13319" y="9039"/>
                    <a:pt x="13353" y="9039"/>
                  </a:cubicBezTo>
                  <a:close/>
                  <a:moveTo>
                    <a:pt x="11118" y="9043"/>
                  </a:moveTo>
                  <a:cubicBezTo>
                    <a:pt x="11244" y="9043"/>
                    <a:pt x="11369" y="9082"/>
                    <a:pt x="11477" y="9164"/>
                  </a:cubicBezTo>
                  <a:cubicBezTo>
                    <a:pt x="11916" y="9474"/>
                    <a:pt x="11761" y="10185"/>
                    <a:pt x="11218" y="10275"/>
                  </a:cubicBezTo>
                  <a:cubicBezTo>
                    <a:pt x="11182" y="10281"/>
                    <a:pt x="11147" y="10284"/>
                    <a:pt x="11112" y="10284"/>
                  </a:cubicBezTo>
                  <a:cubicBezTo>
                    <a:pt x="10627" y="10284"/>
                    <a:pt x="10309" y="9716"/>
                    <a:pt x="10611" y="9306"/>
                  </a:cubicBezTo>
                  <a:cubicBezTo>
                    <a:pt x="10736" y="9134"/>
                    <a:pt x="10927" y="9043"/>
                    <a:pt x="11118" y="9043"/>
                  </a:cubicBezTo>
                  <a:close/>
                  <a:moveTo>
                    <a:pt x="11843" y="11158"/>
                  </a:moveTo>
                  <a:cubicBezTo>
                    <a:pt x="12327" y="11158"/>
                    <a:pt x="12644" y="11715"/>
                    <a:pt x="12343" y="12136"/>
                  </a:cubicBezTo>
                  <a:cubicBezTo>
                    <a:pt x="12225" y="12302"/>
                    <a:pt x="12034" y="12390"/>
                    <a:pt x="11842" y="12390"/>
                  </a:cubicBezTo>
                  <a:cubicBezTo>
                    <a:pt x="11719" y="12390"/>
                    <a:pt x="11596" y="12354"/>
                    <a:pt x="11490" y="12278"/>
                  </a:cubicBezTo>
                  <a:lnTo>
                    <a:pt x="11477" y="12278"/>
                  </a:lnTo>
                  <a:cubicBezTo>
                    <a:pt x="11037" y="11955"/>
                    <a:pt x="11193" y="11257"/>
                    <a:pt x="11735" y="11167"/>
                  </a:cubicBezTo>
                  <a:cubicBezTo>
                    <a:pt x="11772" y="11161"/>
                    <a:pt x="11808" y="11158"/>
                    <a:pt x="11843" y="11158"/>
                  </a:cubicBezTo>
                  <a:close/>
                  <a:moveTo>
                    <a:pt x="14089" y="11158"/>
                  </a:moveTo>
                  <a:cubicBezTo>
                    <a:pt x="14206" y="11158"/>
                    <a:pt x="14327" y="11193"/>
                    <a:pt x="14436" y="11270"/>
                  </a:cubicBezTo>
                  <a:cubicBezTo>
                    <a:pt x="14721" y="11477"/>
                    <a:pt x="14785" y="11852"/>
                    <a:pt x="14592" y="12136"/>
                  </a:cubicBezTo>
                  <a:lnTo>
                    <a:pt x="14579" y="12136"/>
                  </a:lnTo>
                  <a:cubicBezTo>
                    <a:pt x="14455" y="12311"/>
                    <a:pt x="14271" y="12391"/>
                    <a:pt x="14088" y="12391"/>
                  </a:cubicBezTo>
                  <a:cubicBezTo>
                    <a:pt x="13810" y="12391"/>
                    <a:pt x="13535" y="12205"/>
                    <a:pt x="13480" y="11878"/>
                  </a:cubicBezTo>
                  <a:cubicBezTo>
                    <a:pt x="13412" y="11471"/>
                    <a:pt x="13737" y="11158"/>
                    <a:pt x="14089" y="11158"/>
                  </a:cubicBezTo>
                  <a:close/>
                  <a:moveTo>
                    <a:pt x="9612" y="11158"/>
                  </a:moveTo>
                  <a:cubicBezTo>
                    <a:pt x="9735" y="11158"/>
                    <a:pt x="9859" y="11195"/>
                    <a:pt x="9965" y="11270"/>
                  </a:cubicBezTo>
                  <a:cubicBezTo>
                    <a:pt x="10417" y="11593"/>
                    <a:pt x="10262" y="12291"/>
                    <a:pt x="9706" y="12395"/>
                  </a:cubicBezTo>
                  <a:cubicBezTo>
                    <a:pt x="9670" y="12401"/>
                    <a:pt x="9635" y="12404"/>
                    <a:pt x="9601" y="12404"/>
                  </a:cubicBezTo>
                  <a:cubicBezTo>
                    <a:pt x="9117" y="12404"/>
                    <a:pt x="8810" y="11835"/>
                    <a:pt x="9112" y="11413"/>
                  </a:cubicBezTo>
                  <a:cubicBezTo>
                    <a:pt x="9230" y="11247"/>
                    <a:pt x="9420" y="11158"/>
                    <a:pt x="9612" y="11158"/>
                  </a:cubicBezTo>
                  <a:close/>
                  <a:moveTo>
                    <a:pt x="7369" y="11165"/>
                  </a:moveTo>
                  <a:cubicBezTo>
                    <a:pt x="7651" y="11165"/>
                    <a:pt x="7933" y="11356"/>
                    <a:pt x="7987" y="11684"/>
                  </a:cubicBezTo>
                  <a:cubicBezTo>
                    <a:pt x="8055" y="12091"/>
                    <a:pt x="7730" y="12404"/>
                    <a:pt x="7373" y="12404"/>
                  </a:cubicBezTo>
                  <a:cubicBezTo>
                    <a:pt x="7254" y="12404"/>
                    <a:pt x="7131" y="12369"/>
                    <a:pt x="7018" y="12291"/>
                  </a:cubicBezTo>
                  <a:cubicBezTo>
                    <a:pt x="6734" y="12085"/>
                    <a:pt x="6669" y="11697"/>
                    <a:pt x="6876" y="11425"/>
                  </a:cubicBezTo>
                  <a:cubicBezTo>
                    <a:pt x="6999" y="11247"/>
                    <a:pt x="7184" y="11165"/>
                    <a:pt x="7369" y="11165"/>
                  </a:cubicBezTo>
                  <a:close/>
                  <a:moveTo>
                    <a:pt x="10340" y="13265"/>
                  </a:moveTo>
                  <a:cubicBezTo>
                    <a:pt x="10814" y="13265"/>
                    <a:pt x="11132" y="13833"/>
                    <a:pt x="10831" y="14243"/>
                  </a:cubicBezTo>
                  <a:cubicBezTo>
                    <a:pt x="10710" y="14411"/>
                    <a:pt x="10521" y="14500"/>
                    <a:pt x="10326" y="14500"/>
                  </a:cubicBezTo>
                  <a:cubicBezTo>
                    <a:pt x="10207" y="14500"/>
                    <a:pt x="10086" y="14467"/>
                    <a:pt x="9978" y="14398"/>
                  </a:cubicBezTo>
                  <a:cubicBezTo>
                    <a:pt x="9525" y="14075"/>
                    <a:pt x="9693" y="13377"/>
                    <a:pt x="10236" y="13274"/>
                  </a:cubicBezTo>
                  <a:cubicBezTo>
                    <a:pt x="10271" y="13268"/>
                    <a:pt x="10306" y="13265"/>
                    <a:pt x="10340" y="13265"/>
                  </a:cubicBezTo>
                  <a:close/>
                  <a:moveTo>
                    <a:pt x="12566" y="13270"/>
                  </a:moveTo>
                  <a:cubicBezTo>
                    <a:pt x="12687" y="13270"/>
                    <a:pt x="12812" y="13307"/>
                    <a:pt x="12924" y="13390"/>
                  </a:cubicBezTo>
                  <a:cubicBezTo>
                    <a:pt x="13209" y="13584"/>
                    <a:pt x="13273" y="13971"/>
                    <a:pt x="13079" y="14243"/>
                  </a:cubicBezTo>
                  <a:lnTo>
                    <a:pt x="13066" y="14243"/>
                  </a:lnTo>
                  <a:cubicBezTo>
                    <a:pt x="12939" y="14422"/>
                    <a:pt x="12752" y="14504"/>
                    <a:pt x="12568" y="14504"/>
                  </a:cubicBezTo>
                  <a:cubicBezTo>
                    <a:pt x="12286" y="14504"/>
                    <a:pt x="12010" y="14313"/>
                    <a:pt x="11955" y="13984"/>
                  </a:cubicBezTo>
                  <a:cubicBezTo>
                    <a:pt x="11888" y="13581"/>
                    <a:pt x="12213" y="13270"/>
                    <a:pt x="12566" y="13270"/>
                  </a:cubicBezTo>
                  <a:close/>
                  <a:moveTo>
                    <a:pt x="8098" y="13282"/>
                  </a:moveTo>
                  <a:cubicBezTo>
                    <a:pt x="8224" y="13282"/>
                    <a:pt x="8353" y="13321"/>
                    <a:pt x="8466" y="13403"/>
                  </a:cubicBezTo>
                  <a:cubicBezTo>
                    <a:pt x="8905" y="13713"/>
                    <a:pt x="8750" y="14411"/>
                    <a:pt x="8207" y="14501"/>
                  </a:cubicBezTo>
                  <a:cubicBezTo>
                    <a:pt x="8170" y="14508"/>
                    <a:pt x="8134" y="14510"/>
                    <a:pt x="8099" y="14510"/>
                  </a:cubicBezTo>
                  <a:cubicBezTo>
                    <a:pt x="7615" y="14510"/>
                    <a:pt x="7298" y="13955"/>
                    <a:pt x="7600" y="13545"/>
                  </a:cubicBezTo>
                  <a:cubicBezTo>
                    <a:pt x="7717" y="13373"/>
                    <a:pt x="7905" y="13282"/>
                    <a:pt x="8098" y="13282"/>
                  </a:cubicBezTo>
                  <a:close/>
                  <a:moveTo>
                    <a:pt x="5862" y="13284"/>
                  </a:moveTo>
                  <a:cubicBezTo>
                    <a:pt x="6144" y="13284"/>
                    <a:pt x="6421" y="13475"/>
                    <a:pt x="6475" y="13803"/>
                  </a:cubicBezTo>
                  <a:cubicBezTo>
                    <a:pt x="6543" y="14207"/>
                    <a:pt x="6224" y="14518"/>
                    <a:pt x="5870" y="14518"/>
                  </a:cubicBezTo>
                  <a:cubicBezTo>
                    <a:pt x="5748" y="14518"/>
                    <a:pt x="5622" y="14481"/>
                    <a:pt x="5506" y="14398"/>
                  </a:cubicBezTo>
                  <a:cubicBezTo>
                    <a:pt x="5222" y="14204"/>
                    <a:pt x="5157" y="13816"/>
                    <a:pt x="5364" y="13532"/>
                  </a:cubicBezTo>
                  <a:lnTo>
                    <a:pt x="5364" y="13532"/>
                  </a:lnTo>
                  <a:lnTo>
                    <a:pt x="5364" y="13545"/>
                  </a:lnTo>
                  <a:cubicBezTo>
                    <a:pt x="5492" y="13366"/>
                    <a:pt x="5678" y="13284"/>
                    <a:pt x="5862" y="13284"/>
                  </a:cubicBezTo>
                  <a:close/>
                  <a:moveTo>
                    <a:pt x="8832" y="15384"/>
                  </a:moveTo>
                  <a:cubicBezTo>
                    <a:pt x="9314" y="15384"/>
                    <a:pt x="9621" y="15941"/>
                    <a:pt x="9331" y="16362"/>
                  </a:cubicBezTo>
                  <a:cubicBezTo>
                    <a:pt x="9213" y="16528"/>
                    <a:pt x="9023" y="16617"/>
                    <a:pt x="8831" y="16617"/>
                  </a:cubicBezTo>
                  <a:cubicBezTo>
                    <a:pt x="8708" y="16617"/>
                    <a:pt x="8584" y="16580"/>
                    <a:pt x="8478" y="16505"/>
                  </a:cubicBezTo>
                  <a:lnTo>
                    <a:pt x="8466" y="16505"/>
                  </a:lnTo>
                  <a:cubicBezTo>
                    <a:pt x="8026" y="16182"/>
                    <a:pt x="8181" y="15484"/>
                    <a:pt x="8724" y="15393"/>
                  </a:cubicBezTo>
                  <a:cubicBezTo>
                    <a:pt x="8761" y="15387"/>
                    <a:pt x="8797" y="15384"/>
                    <a:pt x="8832" y="15384"/>
                  </a:cubicBezTo>
                  <a:close/>
                  <a:moveTo>
                    <a:pt x="11062" y="15379"/>
                  </a:moveTo>
                  <a:cubicBezTo>
                    <a:pt x="11180" y="15379"/>
                    <a:pt x="11301" y="15415"/>
                    <a:pt x="11412" y="15497"/>
                  </a:cubicBezTo>
                  <a:cubicBezTo>
                    <a:pt x="11697" y="15690"/>
                    <a:pt x="11761" y="16078"/>
                    <a:pt x="11567" y="16362"/>
                  </a:cubicBezTo>
                  <a:cubicBezTo>
                    <a:pt x="11439" y="16537"/>
                    <a:pt x="11252" y="16618"/>
                    <a:pt x="11067" y="16618"/>
                  </a:cubicBezTo>
                  <a:cubicBezTo>
                    <a:pt x="10786" y="16618"/>
                    <a:pt x="10510" y="16431"/>
                    <a:pt x="10456" y="16104"/>
                  </a:cubicBezTo>
                  <a:cubicBezTo>
                    <a:pt x="10388" y="15698"/>
                    <a:pt x="10711" y="15379"/>
                    <a:pt x="11062" y="15379"/>
                  </a:cubicBezTo>
                  <a:close/>
                  <a:moveTo>
                    <a:pt x="6594" y="15392"/>
                  </a:moveTo>
                  <a:cubicBezTo>
                    <a:pt x="6718" y="15392"/>
                    <a:pt x="6843" y="15429"/>
                    <a:pt x="6953" y="15509"/>
                  </a:cubicBezTo>
                  <a:cubicBezTo>
                    <a:pt x="7393" y="15833"/>
                    <a:pt x="7238" y="16530"/>
                    <a:pt x="6695" y="16621"/>
                  </a:cubicBezTo>
                  <a:cubicBezTo>
                    <a:pt x="6658" y="16627"/>
                    <a:pt x="6622" y="16630"/>
                    <a:pt x="6587" y="16630"/>
                  </a:cubicBezTo>
                  <a:cubicBezTo>
                    <a:pt x="6105" y="16630"/>
                    <a:pt x="5798" y="16073"/>
                    <a:pt x="6088" y="15652"/>
                  </a:cubicBezTo>
                  <a:cubicBezTo>
                    <a:pt x="6206" y="15485"/>
                    <a:pt x="6398" y="15392"/>
                    <a:pt x="6594" y="15392"/>
                  </a:cubicBezTo>
                  <a:close/>
                  <a:moveTo>
                    <a:pt x="4361" y="15399"/>
                  </a:moveTo>
                  <a:cubicBezTo>
                    <a:pt x="4637" y="15399"/>
                    <a:pt x="4909" y="15585"/>
                    <a:pt x="4963" y="15910"/>
                  </a:cubicBezTo>
                  <a:cubicBezTo>
                    <a:pt x="5040" y="16316"/>
                    <a:pt x="4713" y="16635"/>
                    <a:pt x="4359" y="16635"/>
                  </a:cubicBezTo>
                  <a:cubicBezTo>
                    <a:pt x="4240" y="16635"/>
                    <a:pt x="4118" y="16599"/>
                    <a:pt x="4007" y="16518"/>
                  </a:cubicBezTo>
                  <a:cubicBezTo>
                    <a:pt x="3722" y="16324"/>
                    <a:pt x="3658" y="15936"/>
                    <a:pt x="3865" y="15665"/>
                  </a:cubicBezTo>
                  <a:cubicBezTo>
                    <a:pt x="3989" y="15483"/>
                    <a:pt x="4176" y="15399"/>
                    <a:pt x="4361" y="15399"/>
                  </a:cubicBezTo>
                  <a:close/>
                  <a:moveTo>
                    <a:pt x="7320" y="17504"/>
                  </a:moveTo>
                  <a:cubicBezTo>
                    <a:pt x="7804" y="17504"/>
                    <a:pt x="8121" y="18060"/>
                    <a:pt x="7819" y="18482"/>
                  </a:cubicBezTo>
                  <a:cubicBezTo>
                    <a:pt x="7701" y="18647"/>
                    <a:pt x="7511" y="18736"/>
                    <a:pt x="7319" y="18736"/>
                  </a:cubicBezTo>
                  <a:cubicBezTo>
                    <a:pt x="7196" y="18736"/>
                    <a:pt x="7072" y="18700"/>
                    <a:pt x="6966" y="18624"/>
                  </a:cubicBezTo>
                  <a:lnTo>
                    <a:pt x="6953" y="18624"/>
                  </a:lnTo>
                  <a:cubicBezTo>
                    <a:pt x="6514" y="18301"/>
                    <a:pt x="6669" y="17603"/>
                    <a:pt x="7212" y="17513"/>
                  </a:cubicBezTo>
                  <a:cubicBezTo>
                    <a:pt x="7249" y="17507"/>
                    <a:pt x="7285" y="17504"/>
                    <a:pt x="7320" y="17504"/>
                  </a:cubicBezTo>
                  <a:close/>
                  <a:moveTo>
                    <a:pt x="9555" y="17498"/>
                  </a:moveTo>
                  <a:cubicBezTo>
                    <a:pt x="9675" y="17498"/>
                    <a:pt x="9799" y="17535"/>
                    <a:pt x="9913" y="17616"/>
                  </a:cubicBezTo>
                  <a:cubicBezTo>
                    <a:pt x="10197" y="17810"/>
                    <a:pt x="10262" y="18198"/>
                    <a:pt x="10068" y="18482"/>
                  </a:cubicBezTo>
                  <a:lnTo>
                    <a:pt x="10055" y="18482"/>
                  </a:lnTo>
                  <a:cubicBezTo>
                    <a:pt x="9927" y="18656"/>
                    <a:pt x="9740" y="18737"/>
                    <a:pt x="9555" y="18737"/>
                  </a:cubicBezTo>
                  <a:cubicBezTo>
                    <a:pt x="9274" y="18737"/>
                    <a:pt x="8998" y="18551"/>
                    <a:pt x="8944" y="18223"/>
                  </a:cubicBezTo>
                  <a:cubicBezTo>
                    <a:pt x="8876" y="17818"/>
                    <a:pt x="9199" y="17498"/>
                    <a:pt x="9555" y="17498"/>
                  </a:cubicBezTo>
                  <a:close/>
                  <a:moveTo>
                    <a:pt x="2861" y="17517"/>
                  </a:moveTo>
                  <a:cubicBezTo>
                    <a:pt x="3343" y="17517"/>
                    <a:pt x="3650" y="18073"/>
                    <a:pt x="3361" y="18495"/>
                  </a:cubicBezTo>
                  <a:cubicBezTo>
                    <a:pt x="3236" y="18658"/>
                    <a:pt x="3047" y="18746"/>
                    <a:pt x="2857" y="18746"/>
                  </a:cubicBezTo>
                  <a:cubicBezTo>
                    <a:pt x="2730" y="18746"/>
                    <a:pt x="2603" y="18707"/>
                    <a:pt x="2495" y="18624"/>
                  </a:cubicBezTo>
                  <a:lnTo>
                    <a:pt x="2495" y="18637"/>
                  </a:lnTo>
                  <a:cubicBezTo>
                    <a:pt x="2042" y="18314"/>
                    <a:pt x="2210" y="17616"/>
                    <a:pt x="2753" y="17526"/>
                  </a:cubicBezTo>
                  <a:cubicBezTo>
                    <a:pt x="2790" y="17519"/>
                    <a:pt x="2826" y="17517"/>
                    <a:pt x="2861" y="17517"/>
                  </a:cubicBezTo>
                  <a:close/>
                  <a:moveTo>
                    <a:pt x="5084" y="17508"/>
                  </a:moveTo>
                  <a:cubicBezTo>
                    <a:pt x="5208" y="17508"/>
                    <a:pt x="5334" y="17547"/>
                    <a:pt x="5441" y="17629"/>
                  </a:cubicBezTo>
                  <a:cubicBezTo>
                    <a:pt x="5894" y="17952"/>
                    <a:pt x="5726" y="18650"/>
                    <a:pt x="5183" y="18740"/>
                  </a:cubicBezTo>
                  <a:cubicBezTo>
                    <a:pt x="5146" y="18747"/>
                    <a:pt x="5110" y="18750"/>
                    <a:pt x="5075" y="18750"/>
                  </a:cubicBezTo>
                  <a:cubicBezTo>
                    <a:pt x="4593" y="18750"/>
                    <a:pt x="4287" y="18193"/>
                    <a:pt x="4588" y="17771"/>
                  </a:cubicBezTo>
                  <a:cubicBezTo>
                    <a:pt x="4705" y="17599"/>
                    <a:pt x="4893" y="17508"/>
                    <a:pt x="5084" y="17508"/>
                  </a:cubicBezTo>
                  <a:close/>
                  <a:moveTo>
                    <a:pt x="8037" y="19616"/>
                  </a:moveTo>
                  <a:cubicBezTo>
                    <a:pt x="8159" y="19616"/>
                    <a:pt x="8285" y="19653"/>
                    <a:pt x="8401" y="19736"/>
                  </a:cubicBezTo>
                  <a:cubicBezTo>
                    <a:pt x="8685" y="19929"/>
                    <a:pt x="8750" y="20317"/>
                    <a:pt x="8556" y="20589"/>
                  </a:cubicBezTo>
                  <a:lnTo>
                    <a:pt x="8543" y="20589"/>
                  </a:lnTo>
                  <a:cubicBezTo>
                    <a:pt x="8420" y="20768"/>
                    <a:pt x="8235" y="20849"/>
                    <a:pt x="8050" y="20849"/>
                  </a:cubicBezTo>
                  <a:cubicBezTo>
                    <a:pt x="7768" y="20849"/>
                    <a:pt x="7486" y="20658"/>
                    <a:pt x="7432" y="20330"/>
                  </a:cubicBezTo>
                  <a:cubicBezTo>
                    <a:pt x="7364" y="19927"/>
                    <a:pt x="7683" y="19616"/>
                    <a:pt x="8037" y="19616"/>
                  </a:cubicBezTo>
                  <a:close/>
                  <a:moveTo>
                    <a:pt x="3585" y="19623"/>
                  </a:moveTo>
                  <a:cubicBezTo>
                    <a:pt x="4069" y="19623"/>
                    <a:pt x="4386" y="20180"/>
                    <a:pt x="4084" y="20602"/>
                  </a:cubicBezTo>
                  <a:cubicBezTo>
                    <a:pt x="3958" y="20767"/>
                    <a:pt x="3770" y="20856"/>
                    <a:pt x="3577" y="20856"/>
                  </a:cubicBezTo>
                  <a:cubicBezTo>
                    <a:pt x="3454" y="20856"/>
                    <a:pt x="3329" y="20819"/>
                    <a:pt x="3218" y="20744"/>
                  </a:cubicBezTo>
                  <a:cubicBezTo>
                    <a:pt x="2779" y="20434"/>
                    <a:pt x="2934" y="19723"/>
                    <a:pt x="3477" y="19632"/>
                  </a:cubicBezTo>
                  <a:cubicBezTo>
                    <a:pt x="3514" y="19626"/>
                    <a:pt x="3550" y="19623"/>
                    <a:pt x="3585" y="19623"/>
                  </a:cubicBezTo>
                  <a:close/>
                  <a:moveTo>
                    <a:pt x="5820" y="19623"/>
                  </a:moveTo>
                  <a:cubicBezTo>
                    <a:pt x="6303" y="19623"/>
                    <a:pt x="6608" y="20180"/>
                    <a:pt x="6307" y="20602"/>
                  </a:cubicBezTo>
                  <a:cubicBezTo>
                    <a:pt x="6189" y="20767"/>
                    <a:pt x="6004" y="20856"/>
                    <a:pt x="5812" y="20856"/>
                  </a:cubicBezTo>
                  <a:cubicBezTo>
                    <a:pt x="5690" y="20856"/>
                    <a:pt x="5565" y="20819"/>
                    <a:pt x="5454" y="20744"/>
                  </a:cubicBezTo>
                  <a:cubicBezTo>
                    <a:pt x="5002" y="20421"/>
                    <a:pt x="5170" y="19723"/>
                    <a:pt x="5713" y="19632"/>
                  </a:cubicBezTo>
                  <a:cubicBezTo>
                    <a:pt x="5749" y="19626"/>
                    <a:pt x="5785" y="19623"/>
                    <a:pt x="5820" y="19623"/>
                  </a:cubicBezTo>
                  <a:close/>
                  <a:moveTo>
                    <a:pt x="1344" y="19623"/>
                  </a:moveTo>
                  <a:cubicBezTo>
                    <a:pt x="1462" y="19623"/>
                    <a:pt x="1584" y="19658"/>
                    <a:pt x="1693" y="19736"/>
                  </a:cubicBezTo>
                  <a:cubicBezTo>
                    <a:pt x="1978" y="19929"/>
                    <a:pt x="2042" y="20317"/>
                    <a:pt x="1848" y="20602"/>
                  </a:cubicBezTo>
                  <a:cubicBezTo>
                    <a:pt x="1720" y="20776"/>
                    <a:pt x="1533" y="20857"/>
                    <a:pt x="1347" y="20857"/>
                  </a:cubicBezTo>
                  <a:cubicBezTo>
                    <a:pt x="1065" y="20857"/>
                    <a:pt x="786" y="20670"/>
                    <a:pt x="724" y="20343"/>
                  </a:cubicBezTo>
                  <a:cubicBezTo>
                    <a:pt x="656" y="19936"/>
                    <a:pt x="988" y="19623"/>
                    <a:pt x="1344" y="19623"/>
                  </a:cubicBezTo>
                  <a:close/>
                  <a:moveTo>
                    <a:pt x="6532" y="21735"/>
                  </a:moveTo>
                  <a:cubicBezTo>
                    <a:pt x="6652" y="21735"/>
                    <a:pt x="6776" y="21772"/>
                    <a:pt x="6889" y="21855"/>
                  </a:cubicBezTo>
                  <a:cubicBezTo>
                    <a:pt x="7173" y="22049"/>
                    <a:pt x="7238" y="22437"/>
                    <a:pt x="7044" y="22708"/>
                  </a:cubicBezTo>
                  <a:cubicBezTo>
                    <a:pt x="6916" y="22887"/>
                    <a:pt x="6730" y="22969"/>
                    <a:pt x="6545" y="22969"/>
                  </a:cubicBezTo>
                  <a:cubicBezTo>
                    <a:pt x="6264" y="22969"/>
                    <a:pt x="5987" y="22778"/>
                    <a:pt x="5932" y="22450"/>
                  </a:cubicBezTo>
                  <a:cubicBezTo>
                    <a:pt x="5865" y="22046"/>
                    <a:pt x="6184" y="21735"/>
                    <a:pt x="6532" y="21735"/>
                  </a:cubicBezTo>
                  <a:close/>
                  <a:moveTo>
                    <a:pt x="4308" y="21743"/>
                  </a:moveTo>
                  <a:cubicBezTo>
                    <a:pt x="4793" y="21743"/>
                    <a:pt x="5109" y="22299"/>
                    <a:pt x="4808" y="22721"/>
                  </a:cubicBezTo>
                  <a:cubicBezTo>
                    <a:pt x="4690" y="22887"/>
                    <a:pt x="4500" y="22975"/>
                    <a:pt x="4307" y="22975"/>
                  </a:cubicBezTo>
                  <a:cubicBezTo>
                    <a:pt x="4185" y="22975"/>
                    <a:pt x="4061" y="22939"/>
                    <a:pt x="3955" y="22863"/>
                  </a:cubicBezTo>
                  <a:cubicBezTo>
                    <a:pt x="3503" y="22540"/>
                    <a:pt x="3658" y="21842"/>
                    <a:pt x="4201" y="21752"/>
                  </a:cubicBezTo>
                  <a:cubicBezTo>
                    <a:pt x="4237" y="21746"/>
                    <a:pt x="4273" y="21743"/>
                    <a:pt x="4308" y="21743"/>
                  </a:cubicBezTo>
                  <a:close/>
                  <a:moveTo>
                    <a:pt x="13842" y="1"/>
                  </a:moveTo>
                  <a:lnTo>
                    <a:pt x="13222" y="879"/>
                  </a:lnTo>
                  <a:cubicBezTo>
                    <a:pt x="13479" y="1300"/>
                    <a:pt x="13166" y="1815"/>
                    <a:pt x="12702" y="1815"/>
                  </a:cubicBezTo>
                  <a:cubicBezTo>
                    <a:pt x="12653" y="1815"/>
                    <a:pt x="12602" y="1810"/>
                    <a:pt x="12550" y="1797"/>
                  </a:cubicBezTo>
                  <a:lnTo>
                    <a:pt x="11709" y="2986"/>
                  </a:lnTo>
                  <a:cubicBezTo>
                    <a:pt x="11969" y="3410"/>
                    <a:pt x="11647" y="3932"/>
                    <a:pt x="11187" y="3932"/>
                  </a:cubicBezTo>
                  <a:cubicBezTo>
                    <a:pt x="11143" y="3932"/>
                    <a:pt x="11097" y="3927"/>
                    <a:pt x="11050" y="3917"/>
                  </a:cubicBezTo>
                  <a:lnTo>
                    <a:pt x="10197" y="5106"/>
                  </a:lnTo>
                  <a:cubicBezTo>
                    <a:pt x="10457" y="5530"/>
                    <a:pt x="10135" y="6051"/>
                    <a:pt x="9675" y="6051"/>
                  </a:cubicBezTo>
                  <a:cubicBezTo>
                    <a:pt x="9630" y="6051"/>
                    <a:pt x="9585" y="6046"/>
                    <a:pt x="9538" y="6036"/>
                  </a:cubicBezTo>
                  <a:lnTo>
                    <a:pt x="8685" y="7225"/>
                  </a:lnTo>
                  <a:cubicBezTo>
                    <a:pt x="8956" y="7650"/>
                    <a:pt x="8636" y="8171"/>
                    <a:pt x="8166" y="8171"/>
                  </a:cubicBezTo>
                  <a:cubicBezTo>
                    <a:pt x="8120" y="8171"/>
                    <a:pt x="8074" y="8166"/>
                    <a:pt x="8026" y="8156"/>
                  </a:cubicBezTo>
                  <a:lnTo>
                    <a:pt x="7186" y="9345"/>
                  </a:lnTo>
                  <a:cubicBezTo>
                    <a:pt x="7445" y="9768"/>
                    <a:pt x="7125" y="10278"/>
                    <a:pt x="6666" y="10278"/>
                  </a:cubicBezTo>
                  <a:cubicBezTo>
                    <a:pt x="6621" y="10278"/>
                    <a:pt x="6574" y="10273"/>
                    <a:pt x="6527" y="10262"/>
                  </a:cubicBezTo>
                  <a:lnTo>
                    <a:pt x="5674" y="11451"/>
                  </a:lnTo>
                  <a:cubicBezTo>
                    <a:pt x="5933" y="11876"/>
                    <a:pt x="5612" y="12397"/>
                    <a:pt x="5151" y="12397"/>
                  </a:cubicBezTo>
                  <a:cubicBezTo>
                    <a:pt x="5107" y="12397"/>
                    <a:pt x="5061" y="12392"/>
                    <a:pt x="5015" y="12382"/>
                  </a:cubicBezTo>
                  <a:lnTo>
                    <a:pt x="4162" y="13571"/>
                  </a:lnTo>
                  <a:cubicBezTo>
                    <a:pt x="4421" y="13995"/>
                    <a:pt x="4111" y="14516"/>
                    <a:pt x="3642" y="14516"/>
                  </a:cubicBezTo>
                  <a:cubicBezTo>
                    <a:pt x="3597" y="14516"/>
                    <a:pt x="3550" y="14512"/>
                    <a:pt x="3503" y="14501"/>
                  </a:cubicBezTo>
                  <a:lnTo>
                    <a:pt x="2663" y="15690"/>
                  </a:lnTo>
                  <a:cubicBezTo>
                    <a:pt x="2922" y="16115"/>
                    <a:pt x="2601" y="16636"/>
                    <a:pt x="2140" y="16636"/>
                  </a:cubicBezTo>
                  <a:cubicBezTo>
                    <a:pt x="2096" y="16636"/>
                    <a:pt x="2050" y="16631"/>
                    <a:pt x="2004" y="16621"/>
                  </a:cubicBezTo>
                  <a:lnTo>
                    <a:pt x="1151" y="17810"/>
                  </a:lnTo>
                  <a:cubicBezTo>
                    <a:pt x="1409" y="18234"/>
                    <a:pt x="1090" y="18743"/>
                    <a:pt x="631" y="18743"/>
                  </a:cubicBezTo>
                  <a:cubicBezTo>
                    <a:pt x="585" y="18743"/>
                    <a:pt x="539" y="18738"/>
                    <a:pt x="491" y="18728"/>
                  </a:cubicBezTo>
                  <a:lnTo>
                    <a:pt x="0" y="19425"/>
                  </a:lnTo>
                  <a:cubicBezTo>
                    <a:pt x="0" y="19425"/>
                    <a:pt x="181" y="20136"/>
                    <a:pt x="1228" y="21015"/>
                  </a:cubicBezTo>
                  <a:cubicBezTo>
                    <a:pt x="1512" y="21235"/>
                    <a:pt x="1784" y="21480"/>
                    <a:pt x="2042" y="21739"/>
                  </a:cubicBezTo>
                  <a:cubicBezTo>
                    <a:pt x="2060" y="21737"/>
                    <a:pt x="2078" y="21736"/>
                    <a:pt x="2096" y="21736"/>
                  </a:cubicBezTo>
                  <a:cubicBezTo>
                    <a:pt x="2220" y="21736"/>
                    <a:pt x="2341" y="21776"/>
                    <a:pt x="2443" y="21855"/>
                  </a:cubicBezTo>
                  <a:cubicBezTo>
                    <a:pt x="2650" y="21997"/>
                    <a:pt x="2740" y="22269"/>
                    <a:pt x="2676" y="22527"/>
                  </a:cubicBezTo>
                  <a:cubicBezTo>
                    <a:pt x="2844" y="22786"/>
                    <a:pt x="3050" y="23031"/>
                    <a:pt x="3309" y="23225"/>
                  </a:cubicBezTo>
                  <a:cubicBezTo>
                    <a:pt x="3722" y="23548"/>
                    <a:pt x="4097" y="23910"/>
                    <a:pt x="4446" y="24311"/>
                  </a:cubicBezTo>
                  <a:cubicBezTo>
                    <a:pt x="4459" y="24246"/>
                    <a:pt x="4498" y="24169"/>
                    <a:pt x="4537" y="24117"/>
                  </a:cubicBezTo>
                  <a:cubicBezTo>
                    <a:pt x="4659" y="23939"/>
                    <a:pt x="4849" y="23851"/>
                    <a:pt x="5040" y="23851"/>
                  </a:cubicBezTo>
                  <a:cubicBezTo>
                    <a:pt x="5250" y="23851"/>
                    <a:pt x="5461" y="23958"/>
                    <a:pt x="5583" y="24169"/>
                  </a:cubicBezTo>
                  <a:cubicBezTo>
                    <a:pt x="5803" y="24569"/>
                    <a:pt x="5532" y="25060"/>
                    <a:pt x="5067" y="25086"/>
                  </a:cubicBezTo>
                  <a:cubicBezTo>
                    <a:pt x="5222" y="25254"/>
                    <a:pt x="5377" y="25422"/>
                    <a:pt x="5545" y="25590"/>
                  </a:cubicBezTo>
                  <a:lnTo>
                    <a:pt x="22307" y="2068"/>
                  </a:lnTo>
                  <a:cubicBezTo>
                    <a:pt x="22307" y="2068"/>
                    <a:pt x="22100" y="1939"/>
                    <a:pt x="21790" y="1784"/>
                  </a:cubicBezTo>
                  <a:cubicBezTo>
                    <a:pt x="21736" y="1800"/>
                    <a:pt x="21681" y="1807"/>
                    <a:pt x="21626" y="1807"/>
                  </a:cubicBezTo>
                  <a:cubicBezTo>
                    <a:pt x="21497" y="1807"/>
                    <a:pt x="21369" y="1766"/>
                    <a:pt x="21260" y="1694"/>
                  </a:cubicBezTo>
                  <a:cubicBezTo>
                    <a:pt x="21196" y="1642"/>
                    <a:pt x="21131" y="1577"/>
                    <a:pt x="21092" y="1500"/>
                  </a:cubicBezTo>
                  <a:cubicBezTo>
                    <a:pt x="20824" y="1403"/>
                    <a:pt x="20555" y="1351"/>
                    <a:pt x="20279" y="1351"/>
                  </a:cubicBezTo>
                  <a:cubicBezTo>
                    <a:pt x="20223" y="1351"/>
                    <a:pt x="20167" y="1353"/>
                    <a:pt x="20110" y="1358"/>
                  </a:cubicBezTo>
                  <a:lnTo>
                    <a:pt x="19981" y="1371"/>
                  </a:lnTo>
                  <a:cubicBezTo>
                    <a:pt x="19955" y="1435"/>
                    <a:pt x="19929" y="1500"/>
                    <a:pt x="19890" y="1552"/>
                  </a:cubicBezTo>
                  <a:cubicBezTo>
                    <a:pt x="19767" y="1729"/>
                    <a:pt x="19579" y="1812"/>
                    <a:pt x="19392" y="1812"/>
                  </a:cubicBezTo>
                  <a:cubicBezTo>
                    <a:pt x="19128" y="1812"/>
                    <a:pt x="18867" y="1647"/>
                    <a:pt x="18792" y="1345"/>
                  </a:cubicBezTo>
                  <a:cubicBezTo>
                    <a:pt x="18443" y="1306"/>
                    <a:pt x="18094" y="1228"/>
                    <a:pt x="17758" y="1112"/>
                  </a:cubicBezTo>
                  <a:lnTo>
                    <a:pt x="17758" y="1112"/>
                  </a:lnTo>
                  <a:cubicBezTo>
                    <a:pt x="17820" y="1498"/>
                    <a:pt x="17504" y="1816"/>
                    <a:pt x="17149" y="1816"/>
                  </a:cubicBezTo>
                  <a:cubicBezTo>
                    <a:pt x="17064" y="1816"/>
                    <a:pt x="16977" y="1798"/>
                    <a:pt x="16892" y="1758"/>
                  </a:cubicBezTo>
                  <a:cubicBezTo>
                    <a:pt x="16440" y="1539"/>
                    <a:pt x="16414" y="918"/>
                    <a:pt x="16840" y="673"/>
                  </a:cubicBezTo>
                  <a:cubicBezTo>
                    <a:pt x="16285" y="453"/>
                    <a:pt x="15716" y="311"/>
                    <a:pt x="15134" y="246"/>
                  </a:cubicBezTo>
                  <a:cubicBezTo>
                    <a:pt x="14695" y="182"/>
                    <a:pt x="14268" y="104"/>
                    <a:pt x="138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20" name="Google Shape;9920;p60"/>
          <p:cNvGrpSpPr/>
          <p:nvPr/>
        </p:nvGrpSpPr>
        <p:grpSpPr>
          <a:xfrm rot="5688758">
            <a:off x="7726597" y="1247080"/>
            <a:ext cx="655433" cy="751891"/>
            <a:chOff x="4416775" y="3222575"/>
            <a:chExt cx="557700" cy="639775"/>
          </a:xfrm>
        </p:grpSpPr>
        <p:sp>
          <p:nvSpPr>
            <p:cNvPr id="9921" name="Google Shape;9921;p60"/>
            <p:cNvSpPr/>
            <p:nvPr/>
          </p:nvSpPr>
          <p:spPr>
            <a:xfrm>
              <a:off x="4429050" y="3667800"/>
              <a:ext cx="19400" cy="23325"/>
            </a:xfrm>
            <a:custGeom>
              <a:avLst/>
              <a:gdLst/>
              <a:ahLst/>
              <a:cxnLst/>
              <a:rect l="l" t="t" r="r" b="b"/>
              <a:pathLst>
                <a:path w="776" h="933" extrusionOk="0">
                  <a:moveTo>
                    <a:pt x="660" y="1"/>
                  </a:moveTo>
                  <a:lnTo>
                    <a:pt x="0" y="919"/>
                  </a:lnTo>
                  <a:cubicBezTo>
                    <a:pt x="43" y="928"/>
                    <a:pt x="87" y="933"/>
                    <a:pt x="131" y="933"/>
                  </a:cubicBezTo>
                  <a:cubicBezTo>
                    <a:pt x="325" y="933"/>
                    <a:pt x="518" y="842"/>
                    <a:pt x="634" y="673"/>
                  </a:cubicBezTo>
                  <a:cubicBezTo>
                    <a:pt x="776" y="479"/>
                    <a:pt x="776" y="208"/>
                    <a:pt x="6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2" name="Google Shape;9922;p60"/>
            <p:cNvSpPr/>
            <p:nvPr/>
          </p:nvSpPr>
          <p:spPr>
            <a:xfrm>
              <a:off x="4466525" y="3614825"/>
              <a:ext cx="19725" cy="23625"/>
            </a:xfrm>
            <a:custGeom>
              <a:avLst/>
              <a:gdLst/>
              <a:ahLst/>
              <a:cxnLst/>
              <a:rect l="l" t="t" r="r" b="b"/>
              <a:pathLst>
                <a:path w="789" h="945" extrusionOk="0">
                  <a:moveTo>
                    <a:pt x="660" y="0"/>
                  </a:moveTo>
                  <a:lnTo>
                    <a:pt x="1" y="931"/>
                  </a:lnTo>
                  <a:cubicBezTo>
                    <a:pt x="43" y="940"/>
                    <a:pt x="86" y="944"/>
                    <a:pt x="127" y="944"/>
                  </a:cubicBezTo>
                  <a:cubicBezTo>
                    <a:pt x="328" y="944"/>
                    <a:pt x="516" y="846"/>
                    <a:pt x="634" y="685"/>
                  </a:cubicBezTo>
                  <a:cubicBezTo>
                    <a:pt x="776" y="479"/>
                    <a:pt x="789" y="207"/>
                    <a:pt x="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3" name="Google Shape;9923;p60"/>
            <p:cNvSpPr/>
            <p:nvPr/>
          </p:nvSpPr>
          <p:spPr>
            <a:xfrm>
              <a:off x="4504325" y="3561825"/>
              <a:ext cx="19750" cy="23650"/>
            </a:xfrm>
            <a:custGeom>
              <a:avLst/>
              <a:gdLst/>
              <a:ahLst/>
              <a:cxnLst/>
              <a:rect l="l" t="t" r="r" b="b"/>
              <a:pathLst>
                <a:path w="790" h="946" extrusionOk="0">
                  <a:moveTo>
                    <a:pt x="660" y="1"/>
                  </a:moveTo>
                  <a:lnTo>
                    <a:pt x="1" y="931"/>
                  </a:lnTo>
                  <a:cubicBezTo>
                    <a:pt x="46" y="941"/>
                    <a:pt x="92" y="946"/>
                    <a:pt x="136" y="946"/>
                  </a:cubicBezTo>
                  <a:cubicBezTo>
                    <a:pt x="334" y="946"/>
                    <a:pt x="518" y="854"/>
                    <a:pt x="634" y="686"/>
                  </a:cubicBezTo>
                  <a:cubicBezTo>
                    <a:pt x="776" y="479"/>
                    <a:pt x="789" y="221"/>
                    <a:pt x="6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4" name="Google Shape;9924;p60"/>
            <p:cNvSpPr/>
            <p:nvPr/>
          </p:nvSpPr>
          <p:spPr>
            <a:xfrm>
              <a:off x="4542125" y="3509175"/>
              <a:ext cx="19750" cy="23325"/>
            </a:xfrm>
            <a:custGeom>
              <a:avLst/>
              <a:gdLst/>
              <a:ahLst/>
              <a:cxnLst/>
              <a:rect l="l" t="t" r="r" b="b"/>
              <a:pathLst>
                <a:path w="790" h="933" extrusionOk="0">
                  <a:moveTo>
                    <a:pt x="660" y="0"/>
                  </a:moveTo>
                  <a:lnTo>
                    <a:pt x="1" y="918"/>
                  </a:lnTo>
                  <a:cubicBezTo>
                    <a:pt x="44" y="927"/>
                    <a:pt x="88" y="932"/>
                    <a:pt x="132" y="932"/>
                  </a:cubicBezTo>
                  <a:cubicBezTo>
                    <a:pt x="325" y="932"/>
                    <a:pt x="518" y="841"/>
                    <a:pt x="634" y="672"/>
                  </a:cubicBezTo>
                  <a:cubicBezTo>
                    <a:pt x="776" y="478"/>
                    <a:pt x="789" y="207"/>
                    <a:pt x="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5" name="Google Shape;9925;p60"/>
            <p:cNvSpPr/>
            <p:nvPr/>
          </p:nvSpPr>
          <p:spPr>
            <a:xfrm>
              <a:off x="4579625" y="3456175"/>
              <a:ext cx="19725" cy="23325"/>
            </a:xfrm>
            <a:custGeom>
              <a:avLst/>
              <a:gdLst/>
              <a:ahLst/>
              <a:cxnLst/>
              <a:rect l="l" t="t" r="r" b="b"/>
              <a:pathLst>
                <a:path w="789" h="933" extrusionOk="0">
                  <a:moveTo>
                    <a:pt x="659" y="1"/>
                  </a:moveTo>
                  <a:lnTo>
                    <a:pt x="0" y="918"/>
                  </a:lnTo>
                  <a:cubicBezTo>
                    <a:pt x="46" y="928"/>
                    <a:pt x="92" y="933"/>
                    <a:pt x="137" y="933"/>
                  </a:cubicBezTo>
                  <a:cubicBezTo>
                    <a:pt x="334" y="933"/>
                    <a:pt x="518" y="843"/>
                    <a:pt x="633" y="686"/>
                  </a:cubicBezTo>
                  <a:cubicBezTo>
                    <a:pt x="775" y="479"/>
                    <a:pt x="788" y="207"/>
                    <a:pt x="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6" name="Google Shape;9926;p60"/>
            <p:cNvSpPr/>
            <p:nvPr/>
          </p:nvSpPr>
          <p:spPr>
            <a:xfrm>
              <a:off x="4617425" y="3403200"/>
              <a:ext cx="19725" cy="23325"/>
            </a:xfrm>
            <a:custGeom>
              <a:avLst/>
              <a:gdLst/>
              <a:ahLst/>
              <a:cxnLst/>
              <a:rect l="l" t="t" r="r" b="b"/>
              <a:pathLst>
                <a:path w="789" h="933" extrusionOk="0">
                  <a:moveTo>
                    <a:pt x="659" y="0"/>
                  </a:moveTo>
                  <a:lnTo>
                    <a:pt x="0" y="918"/>
                  </a:lnTo>
                  <a:cubicBezTo>
                    <a:pt x="46" y="927"/>
                    <a:pt x="92" y="932"/>
                    <a:pt x="137" y="932"/>
                  </a:cubicBezTo>
                  <a:cubicBezTo>
                    <a:pt x="334" y="932"/>
                    <a:pt x="518" y="843"/>
                    <a:pt x="633" y="685"/>
                  </a:cubicBezTo>
                  <a:cubicBezTo>
                    <a:pt x="776" y="478"/>
                    <a:pt x="788" y="207"/>
                    <a:pt x="6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7" name="Google Shape;9927;p60"/>
            <p:cNvSpPr/>
            <p:nvPr/>
          </p:nvSpPr>
          <p:spPr>
            <a:xfrm>
              <a:off x="4655225" y="3350200"/>
              <a:ext cx="19725" cy="23650"/>
            </a:xfrm>
            <a:custGeom>
              <a:avLst/>
              <a:gdLst/>
              <a:ahLst/>
              <a:cxnLst/>
              <a:rect l="l" t="t" r="r" b="b"/>
              <a:pathLst>
                <a:path w="789" h="946" extrusionOk="0">
                  <a:moveTo>
                    <a:pt x="659" y="1"/>
                  </a:moveTo>
                  <a:lnTo>
                    <a:pt x="0" y="931"/>
                  </a:lnTo>
                  <a:cubicBezTo>
                    <a:pt x="43" y="941"/>
                    <a:pt x="87" y="945"/>
                    <a:pt x="131" y="945"/>
                  </a:cubicBezTo>
                  <a:cubicBezTo>
                    <a:pt x="324" y="945"/>
                    <a:pt x="518" y="854"/>
                    <a:pt x="634" y="686"/>
                  </a:cubicBezTo>
                  <a:cubicBezTo>
                    <a:pt x="776" y="479"/>
                    <a:pt x="789" y="220"/>
                    <a:pt x="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8" name="Google Shape;9928;p60"/>
            <p:cNvSpPr/>
            <p:nvPr/>
          </p:nvSpPr>
          <p:spPr>
            <a:xfrm>
              <a:off x="4692700" y="3297550"/>
              <a:ext cx="19725" cy="23300"/>
            </a:xfrm>
            <a:custGeom>
              <a:avLst/>
              <a:gdLst/>
              <a:ahLst/>
              <a:cxnLst/>
              <a:rect l="l" t="t" r="r" b="b"/>
              <a:pathLst>
                <a:path w="789" h="932" extrusionOk="0">
                  <a:moveTo>
                    <a:pt x="660" y="0"/>
                  </a:moveTo>
                  <a:lnTo>
                    <a:pt x="0" y="918"/>
                  </a:lnTo>
                  <a:cubicBezTo>
                    <a:pt x="46" y="927"/>
                    <a:pt x="91" y="932"/>
                    <a:pt x="136" y="932"/>
                  </a:cubicBezTo>
                  <a:cubicBezTo>
                    <a:pt x="334" y="932"/>
                    <a:pt x="520" y="841"/>
                    <a:pt x="647" y="672"/>
                  </a:cubicBezTo>
                  <a:cubicBezTo>
                    <a:pt x="789" y="478"/>
                    <a:pt x="789" y="207"/>
                    <a:pt x="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9" name="Google Shape;9929;p60"/>
            <p:cNvSpPr/>
            <p:nvPr/>
          </p:nvSpPr>
          <p:spPr>
            <a:xfrm>
              <a:off x="4730500" y="3244550"/>
              <a:ext cx="19725" cy="23625"/>
            </a:xfrm>
            <a:custGeom>
              <a:avLst/>
              <a:gdLst/>
              <a:ahLst/>
              <a:cxnLst/>
              <a:rect l="l" t="t" r="r" b="b"/>
              <a:pathLst>
                <a:path w="789" h="945" extrusionOk="0">
                  <a:moveTo>
                    <a:pt x="660" y="0"/>
                  </a:moveTo>
                  <a:lnTo>
                    <a:pt x="1" y="931"/>
                  </a:lnTo>
                  <a:cubicBezTo>
                    <a:pt x="43" y="940"/>
                    <a:pt x="85" y="944"/>
                    <a:pt x="127" y="944"/>
                  </a:cubicBezTo>
                  <a:cubicBezTo>
                    <a:pt x="328" y="944"/>
                    <a:pt x="516" y="846"/>
                    <a:pt x="634" y="685"/>
                  </a:cubicBezTo>
                  <a:cubicBezTo>
                    <a:pt x="776" y="479"/>
                    <a:pt x="789" y="207"/>
                    <a:pt x="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0" name="Google Shape;9930;p60"/>
            <p:cNvSpPr/>
            <p:nvPr/>
          </p:nvSpPr>
          <p:spPr>
            <a:xfrm>
              <a:off x="4433500" y="3713150"/>
              <a:ext cx="34350" cy="31000"/>
            </a:xfrm>
            <a:custGeom>
              <a:avLst/>
              <a:gdLst/>
              <a:ahLst/>
              <a:cxnLst/>
              <a:rect l="l" t="t" r="r" b="b"/>
              <a:pathLst>
                <a:path w="1374" h="1240" extrusionOk="0">
                  <a:moveTo>
                    <a:pt x="682" y="0"/>
                  </a:moveTo>
                  <a:cubicBezTo>
                    <a:pt x="325" y="0"/>
                    <a:pt x="0" y="313"/>
                    <a:pt x="68" y="720"/>
                  </a:cubicBezTo>
                  <a:cubicBezTo>
                    <a:pt x="123" y="1048"/>
                    <a:pt x="399" y="1239"/>
                    <a:pt x="681" y="1239"/>
                  </a:cubicBezTo>
                  <a:cubicBezTo>
                    <a:pt x="865" y="1239"/>
                    <a:pt x="1052" y="1157"/>
                    <a:pt x="1179" y="979"/>
                  </a:cubicBezTo>
                  <a:cubicBezTo>
                    <a:pt x="1373" y="694"/>
                    <a:pt x="1309" y="319"/>
                    <a:pt x="1037" y="113"/>
                  </a:cubicBezTo>
                  <a:cubicBezTo>
                    <a:pt x="924" y="35"/>
                    <a:pt x="801" y="0"/>
                    <a:pt x="6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1" name="Google Shape;9931;p60"/>
            <p:cNvSpPr/>
            <p:nvPr/>
          </p:nvSpPr>
          <p:spPr>
            <a:xfrm>
              <a:off x="4467825" y="3660150"/>
              <a:ext cx="40525" cy="31075"/>
            </a:xfrm>
            <a:custGeom>
              <a:avLst/>
              <a:gdLst/>
              <a:ahLst/>
              <a:cxnLst/>
              <a:rect l="l" t="t" r="r" b="b"/>
              <a:pathLst>
                <a:path w="1621" h="1243" extrusionOk="0">
                  <a:moveTo>
                    <a:pt x="817" y="1"/>
                  </a:moveTo>
                  <a:cubicBezTo>
                    <a:pt x="783" y="1"/>
                    <a:pt x="747" y="4"/>
                    <a:pt x="711" y="10"/>
                  </a:cubicBezTo>
                  <a:cubicBezTo>
                    <a:pt x="168" y="100"/>
                    <a:pt x="0" y="811"/>
                    <a:pt x="453" y="1121"/>
                  </a:cubicBezTo>
                  <a:cubicBezTo>
                    <a:pt x="560" y="1203"/>
                    <a:pt x="686" y="1242"/>
                    <a:pt x="811" y="1242"/>
                  </a:cubicBezTo>
                  <a:cubicBezTo>
                    <a:pt x="1003" y="1242"/>
                    <a:pt x="1194" y="1151"/>
                    <a:pt x="1319" y="979"/>
                  </a:cubicBezTo>
                  <a:cubicBezTo>
                    <a:pt x="1620" y="569"/>
                    <a:pt x="1302" y="1"/>
                    <a:pt x="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2" name="Google Shape;9932;p60"/>
            <p:cNvSpPr/>
            <p:nvPr/>
          </p:nvSpPr>
          <p:spPr>
            <a:xfrm>
              <a:off x="4508200" y="3607325"/>
              <a:ext cx="34600" cy="31000"/>
            </a:xfrm>
            <a:custGeom>
              <a:avLst/>
              <a:gdLst/>
              <a:ahLst/>
              <a:cxnLst/>
              <a:rect l="l" t="t" r="r" b="b"/>
              <a:pathLst>
                <a:path w="1384" h="1240" extrusionOk="0">
                  <a:moveTo>
                    <a:pt x="696" y="1"/>
                  </a:moveTo>
                  <a:cubicBezTo>
                    <a:pt x="514" y="1"/>
                    <a:pt x="330" y="83"/>
                    <a:pt x="208" y="262"/>
                  </a:cubicBezTo>
                  <a:cubicBezTo>
                    <a:pt x="1" y="546"/>
                    <a:pt x="65" y="921"/>
                    <a:pt x="350" y="1128"/>
                  </a:cubicBezTo>
                  <a:cubicBezTo>
                    <a:pt x="460" y="1205"/>
                    <a:pt x="581" y="1240"/>
                    <a:pt x="699" y="1240"/>
                  </a:cubicBezTo>
                  <a:cubicBezTo>
                    <a:pt x="1054" y="1240"/>
                    <a:pt x="1384" y="927"/>
                    <a:pt x="1306" y="520"/>
                  </a:cubicBezTo>
                  <a:cubicBezTo>
                    <a:pt x="1251" y="192"/>
                    <a:pt x="975" y="1"/>
                    <a:pt x="6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3" name="Google Shape;9933;p60"/>
            <p:cNvSpPr/>
            <p:nvPr/>
          </p:nvSpPr>
          <p:spPr>
            <a:xfrm>
              <a:off x="4546000" y="3554475"/>
              <a:ext cx="34350" cy="31000"/>
            </a:xfrm>
            <a:custGeom>
              <a:avLst/>
              <a:gdLst/>
              <a:ahLst/>
              <a:cxnLst/>
              <a:rect l="l" t="t" r="r" b="b"/>
              <a:pathLst>
                <a:path w="1374" h="1240" extrusionOk="0">
                  <a:moveTo>
                    <a:pt x="695" y="1"/>
                  </a:moveTo>
                  <a:cubicBezTo>
                    <a:pt x="510" y="1"/>
                    <a:pt x="323" y="82"/>
                    <a:pt x="195" y="256"/>
                  </a:cubicBezTo>
                  <a:cubicBezTo>
                    <a:pt x="1" y="540"/>
                    <a:pt x="66" y="928"/>
                    <a:pt x="337" y="1122"/>
                  </a:cubicBezTo>
                  <a:cubicBezTo>
                    <a:pt x="451" y="1203"/>
                    <a:pt x="575" y="1240"/>
                    <a:pt x="695" y="1240"/>
                  </a:cubicBezTo>
                  <a:cubicBezTo>
                    <a:pt x="1051" y="1240"/>
                    <a:pt x="1374" y="921"/>
                    <a:pt x="1306" y="515"/>
                  </a:cubicBezTo>
                  <a:cubicBezTo>
                    <a:pt x="1252" y="187"/>
                    <a:pt x="976" y="1"/>
                    <a:pt x="6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4" name="Google Shape;9934;p60"/>
            <p:cNvSpPr/>
            <p:nvPr/>
          </p:nvSpPr>
          <p:spPr>
            <a:xfrm>
              <a:off x="4583825" y="3501575"/>
              <a:ext cx="34325" cy="30925"/>
            </a:xfrm>
            <a:custGeom>
              <a:avLst/>
              <a:gdLst/>
              <a:ahLst/>
              <a:cxnLst/>
              <a:rect l="l" t="t" r="r" b="b"/>
              <a:pathLst>
                <a:path w="1373" h="1237" extrusionOk="0">
                  <a:moveTo>
                    <a:pt x="701" y="0"/>
                  </a:moveTo>
                  <a:cubicBezTo>
                    <a:pt x="514" y="0"/>
                    <a:pt x="324" y="84"/>
                    <a:pt x="194" y="265"/>
                  </a:cubicBezTo>
                  <a:cubicBezTo>
                    <a:pt x="0" y="537"/>
                    <a:pt x="65" y="925"/>
                    <a:pt x="336" y="1118"/>
                  </a:cubicBezTo>
                  <a:cubicBezTo>
                    <a:pt x="450" y="1200"/>
                    <a:pt x="574" y="1236"/>
                    <a:pt x="694" y="1236"/>
                  </a:cubicBezTo>
                  <a:cubicBezTo>
                    <a:pt x="1050" y="1236"/>
                    <a:pt x="1373" y="917"/>
                    <a:pt x="1305" y="511"/>
                  </a:cubicBezTo>
                  <a:cubicBezTo>
                    <a:pt x="1251" y="186"/>
                    <a:pt x="979" y="0"/>
                    <a:pt x="7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5" name="Google Shape;9935;p60"/>
            <p:cNvSpPr/>
            <p:nvPr/>
          </p:nvSpPr>
          <p:spPr>
            <a:xfrm>
              <a:off x="4621300" y="3448700"/>
              <a:ext cx="34600" cy="31000"/>
            </a:xfrm>
            <a:custGeom>
              <a:avLst/>
              <a:gdLst/>
              <a:ahLst/>
              <a:cxnLst/>
              <a:rect l="l" t="t" r="r" b="b"/>
              <a:pathLst>
                <a:path w="1384" h="1240" extrusionOk="0">
                  <a:moveTo>
                    <a:pt x="695" y="0"/>
                  </a:moveTo>
                  <a:cubicBezTo>
                    <a:pt x="513" y="0"/>
                    <a:pt x="330" y="82"/>
                    <a:pt x="207" y="261"/>
                  </a:cubicBezTo>
                  <a:cubicBezTo>
                    <a:pt x="0" y="532"/>
                    <a:pt x="65" y="920"/>
                    <a:pt x="349" y="1127"/>
                  </a:cubicBezTo>
                  <a:cubicBezTo>
                    <a:pt x="459" y="1204"/>
                    <a:pt x="580" y="1239"/>
                    <a:pt x="699" y="1239"/>
                  </a:cubicBezTo>
                  <a:cubicBezTo>
                    <a:pt x="1054" y="1239"/>
                    <a:pt x="1383" y="927"/>
                    <a:pt x="1306" y="519"/>
                  </a:cubicBezTo>
                  <a:cubicBezTo>
                    <a:pt x="1251" y="191"/>
                    <a:pt x="974" y="0"/>
                    <a:pt x="6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6" name="Google Shape;9936;p60"/>
            <p:cNvSpPr/>
            <p:nvPr/>
          </p:nvSpPr>
          <p:spPr>
            <a:xfrm>
              <a:off x="4659100" y="3395850"/>
              <a:ext cx="34350" cy="30850"/>
            </a:xfrm>
            <a:custGeom>
              <a:avLst/>
              <a:gdLst/>
              <a:ahLst/>
              <a:cxnLst/>
              <a:rect l="l" t="t" r="r" b="b"/>
              <a:pathLst>
                <a:path w="1374" h="1234" extrusionOk="0">
                  <a:moveTo>
                    <a:pt x="695" y="0"/>
                  </a:moveTo>
                  <a:cubicBezTo>
                    <a:pt x="510" y="0"/>
                    <a:pt x="322" y="81"/>
                    <a:pt x="194" y="255"/>
                  </a:cubicBezTo>
                  <a:cubicBezTo>
                    <a:pt x="0" y="540"/>
                    <a:pt x="65" y="915"/>
                    <a:pt x="336" y="1121"/>
                  </a:cubicBezTo>
                  <a:cubicBezTo>
                    <a:pt x="449" y="1199"/>
                    <a:pt x="572" y="1234"/>
                    <a:pt x="691" y="1234"/>
                  </a:cubicBezTo>
                  <a:cubicBezTo>
                    <a:pt x="1049" y="1234"/>
                    <a:pt x="1373" y="921"/>
                    <a:pt x="1306" y="514"/>
                  </a:cubicBezTo>
                  <a:cubicBezTo>
                    <a:pt x="1251" y="187"/>
                    <a:pt x="976" y="0"/>
                    <a:pt x="6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7" name="Google Shape;9937;p60"/>
            <p:cNvSpPr/>
            <p:nvPr/>
          </p:nvSpPr>
          <p:spPr>
            <a:xfrm>
              <a:off x="4696900" y="3342850"/>
              <a:ext cx="34350" cy="31000"/>
            </a:xfrm>
            <a:custGeom>
              <a:avLst/>
              <a:gdLst/>
              <a:ahLst/>
              <a:cxnLst/>
              <a:rect l="l" t="t" r="r" b="b"/>
              <a:pathLst>
                <a:path w="1374" h="1240" extrusionOk="0">
                  <a:moveTo>
                    <a:pt x="695" y="1"/>
                  </a:moveTo>
                  <a:cubicBezTo>
                    <a:pt x="510" y="1"/>
                    <a:pt x="323" y="81"/>
                    <a:pt x="194" y="256"/>
                  </a:cubicBezTo>
                  <a:cubicBezTo>
                    <a:pt x="0" y="540"/>
                    <a:pt x="65" y="928"/>
                    <a:pt x="336" y="1122"/>
                  </a:cubicBezTo>
                  <a:cubicBezTo>
                    <a:pt x="451" y="1203"/>
                    <a:pt x="574" y="1240"/>
                    <a:pt x="694" y="1240"/>
                  </a:cubicBezTo>
                  <a:cubicBezTo>
                    <a:pt x="1051" y="1240"/>
                    <a:pt x="1373" y="920"/>
                    <a:pt x="1306" y="514"/>
                  </a:cubicBezTo>
                  <a:cubicBezTo>
                    <a:pt x="1251" y="187"/>
                    <a:pt x="976" y="1"/>
                    <a:pt x="6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8" name="Google Shape;9938;p60"/>
            <p:cNvSpPr/>
            <p:nvPr/>
          </p:nvSpPr>
          <p:spPr>
            <a:xfrm>
              <a:off x="4734375" y="3290025"/>
              <a:ext cx="34675" cy="30825"/>
            </a:xfrm>
            <a:custGeom>
              <a:avLst/>
              <a:gdLst/>
              <a:ahLst/>
              <a:cxnLst/>
              <a:rect l="l" t="t" r="r" b="b"/>
              <a:pathLst>
                <a:path w="1387" h="1233" extrusionOk="0">
                  <a:moveTo>
                    <a:pt x="703" y="1"/>
                  </a:moveTo>
                  <a:cubicBezTo>
                    <a:pt x="517" y="1"/>
                    <a:pt x="331" y="82"/>
                    <a:pt x="207" y="262"/>
                  </a:cubicBezTo>
                  <a:cubicBezTo>
                    <a:pt x="1" y="534"/>
                    <a:pt x="65" y="921"/>
                    <a:pt x="350" y="1115"/>
                  </a:cubicBezTo>
                  <a:cubicBezTo>
                    <a:pt x="464" y="1197"/>
                    <a:pt x="588" y="1233"/>
                    <a:pt x="708" y="1233"/>
                  </a:cubicBezTo>
                  <a:cubicBezTo>
                    <a:pt x="1064" y="1233"/>
                    <a:pt x="1387" y="914"/>
                    <a:pt x="1319" y="508"/>
                  </a:cubicBezTo>
                  <a:cubicBezTo>
                    <a:pt x="1264" y="189"/>
                    <a:pt x="985" y="1"/>
                    <a:pt x="7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9" name="Google Shape;9939;p60"/>
            <p:cNvSpPr/>
            <p:nvPr/>
          </p:nvSpPr>
          <p:spPr>
            <a:xfrm>
              <a:off x="4772175" y="3237050"/>
              <a:ext cx="34350" cy="31000"/>
            </a:xfrm>
            <a:custGeom>
              <a:avLst/>
              <a:gdLst/>
              <a:ahLst/>
              <a:cxnLst/>
              <a:rect l="l" t="t" r="r" b="b"/>
              <a:pathLst>
                <a:path w="1374" h="1240" extrusionOk="0">
                  <a:moveTo>
                    <a:pt x="693" y="1"/>
                  </a:moveTo>
                  <a:cubicBezTo>
                    <a:pt x="509" y="1"/>
                    <a:pt x="322" y="83"/>
                    <a:pt x="195" y="262"/>
                  </a:cubicBezTo>
                  <a:cubicBezTo>
                    <a:pt x="1" y="546"/>
                    <a:pt x="65" y="921"/>
                    <a:pt x="350" y="1128"/>
                  </a:cubicBezTo>
                  <a:cubicBezTo>
                    <a:pt x="460" y="1205"/>
                    <a:pt x="580" y="1240"/>
                    <a:pt x="697" y="1240"/>
                  </a:cubicBezTo>
                  <a:cubicBezTo>
                    <a:pt x="1049" y="1240"/>
                    <a:pt x="1374" y="927"/>
                    <a:pt x="1306" y="520"/>
                  </a:cubicBezTo>
                  <a:cubicBezTo>
                    <a:pt x="1251" y="192"/>
                    <a:pt x="975" y="1"/>
                    <a:pt x="6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0" name="Google Shape;9940;p60"/>
            <p:cNvSpPr/>
            <p:nvPr/>
          </p:nvSpPr>
          <p:spPr>
            <a:xfrm>
              <a:off x="4467500" y="3766025"/>
              <a:ext cx="17800" cy="19750"/>
            </a:xfrm>
            <a:custGeom>
              <a:avLst/>
              <a:gdLst/>
              <a:ahLst/>
              <a:cxnLst/>
              <a:rect l="l" t="t" r="r" b="b"/>
              <a:pathLst>
                <a:path w="712" h="790" extrusionOk="0">
                  <a:moveTo>
                    <a:pt x="0" y="1"/>
                  </a:moveTo>
                  <a:cubicBezTo>
                    <a:pt x="233" y="246"/>
                    <a:pt x="453" y="505"/>
                    <a:pt x="634" y="789"/>
                  </a:cubicBezTo>
                  <a:cubicBezTo>
                    <a:pt x="711" y="531"/>
                    <a:pt x="608" y="272"/>
                    <a:pt x="401" y="117"/>
                  </a:cubicBezTo>
                  <a:cubicBezTo>
                    <a:pt x="285" y="40"/>
                    <a:pt x="143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1" name="Google Shape;9941;p60"/>
            <p:cNvSpPr/>
            <p:nvPr/>
          </p:nvSpPr>
          <p:spPr>
            <a:xfrm>
              <a:off x="4486225" y="3713150"/>
              <a:ext cx="40200" cy="30825"/>
            </a:xfrm>
            <a:custGeom>
              <a:avLst/>
              <a:gdLst/>
              <a:ahLst/>
              <a:cxnLst/>
              <a:rect l="l" t="t" r="r" b="b"/>
              <a:pathLst>
                <a:path w="1608" h="1233" extrusionOk="0">
                  <a:moveTo>
                    <a:pt x="807" y="0"/>
                  </a:moveTo>
                  <a:cubicBezTo>
                    <a:pt x="772" y="0"/>
                    <a:pt x="736" y="3"/>
                    <a:pt x="699" y="9"/>
                  </a:cubicBezTo>
                  <a:cubicBezTo>
                    <a:pt x="156" y="100"/>
                    <a:pt x="1" y="798"/>
                    <a:pt x="440" y="1121"/>
                  </a:cubicBezTo>
                  <a:cubicBezTo>
                    <a:pt x="551" y="1196"/>
                    <a:pt x="678" y="1233"/>
                    <a:pt x="803" y="1233"/>
                  </a:cubicBezTo>
                  <a:cubicBezTo>
                    <a:pt x="998" y="1233"/>
                    <a:pt x="1188" y="1144"/>
                    <a:pt x="1306" y="979"/>
                  </a:cubicBezTo>
                  <a:cubicBezTo>
                    <a:pt x="1608" y="557"/>
                    <a:pt x="1291" y="0"/>
                    <a:pt x="8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2" name="Google Shape;9942;p60"/>
            <p:cNvSpPr/>
            <p:nvPr/>
          </p:nvSpPr>
          <p:spPr>
            <a:xfrm>
              <a:off x="4523950" y="3660175"/>
              <a:ext cx="40175" cy="30825"/>
            </a:xfrm>
            <a:custGeom>
              <a:avLst/>
              <a:gdLst/>
              <a:ahLst/>
              <a:cxnLst/>
              <a:rect l="l" t="t" r="r" b="b"/>
              <a:pathLst>
                <a:path w="1607" h="1233" extrusionOk="0">
                  <a:moveTo>
                    <a:pt x="802" y="0"/>
                  </a:moveTo>
                  <a:cubicBezTo>
                    <a:pt x="610" y="0"/>
                    <a:pt x="420" y="89"/>
                    <a:pt x="301" y="254"/>
                  </a:cubicBezTo>
                  <a:cubicBezTo>
                    <a:pt x="0" y="676"/>
                    <a:pt x="306" y="1233"/>
                    <a:pt x="788" y="1233"/>
                  </a:cubicBezTo>
                  <a:cubicBezTo>
                    <a:pt x="823" y="1233"/>
                    <a:pt x="859" y="1230"/>
                    <a:pt x="896" y="1224"/>
                  </a:cubicBezTo>
                  <a:cubicBezTo>
                    <a:pt x="1439" y="1133"/>
                    <a:pt x="1607" y="435"/>
                    <a:pt x="1154" y="112"/>
                  </a:cubicBezTo>
                  <a:cubicBezTo>
                    <a:pt x="1048" y="36"/>
                    <a:pt x="925" y="0"/>
                    <a:pt x="8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3" name="Google Shape;9943;p60"/>
            <p:cNvSpPr/>
            <p:nvPr/>
          </p:nvSpPr>
          <p:spPr>
            <a:xfrm>
              <a:off x="4561725" y="3607525"/>
              <a:ext cx="40200" cy="30800"/>
            </a:xfrm>
            <a:custGeom>
              <a:avLst/>
              <a:gdLst/>
              <a:ahLst/>
              <a:cxnLst/>
              <a:rect l="l" t="t" r="r" b="b"/>
              <a:pathLst>
                <a:path w="1608" h="1232" extrusionOk="0">
                  <a:moveTo>
                    <a:pt x="806" y="0"/>
                  </a:moveTo>
                  <a:cubicBezTo>
                    <a:pt x="612" y="0"/>
                    <a:pt x="416" y="92"/>
                    <a:pt x="290" y="267"/>
                  </a:cubicBezTo>
                  <a:cubicBezTo>
                    <a:pt x="0" y="676"/>
                    <a:pt x="307" y="1232"/>
                    <a:pt x="789" y="1232"/>
                  </a:cubicBezTo>
                  <a:cubicBezTo>
                    <a:pt x="824" y="1232"/>
                    <a:pt x="860" y="1229"/>
                    <a:pt x="897" y="1223"/>
                  </a:cubicBezTo>
                  <a:cubicBezTo>
                    <a:pt x="1440" y="1132"/>
                    <a:pt x="1608" y="435"/>
                    <a:pt x="1155" y="111"/>
                  </a:cubicBezTo>
                  <a:cubicBezTo>
                    <a:pt x="1051" y="37"/>
                    <a:pt x="928" y="0"/>
                    <a:pt x="8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4" name="Google Shape;9944;p60"/>
            <p:cNvSpPr/>
            <p:nvPr/>
          </p:nvSpPr>
          <p:spPr>
            <a:xfrm>
              <a:off x="4599225" y="3554575"/>
              <a:ext cx="40175" cy="30775"/>
            </a:xfrm>
            <a:custGeom>
              <a:avLst/>
              <a:gdLst/>
              <a:ahLst/>
              <a:cxnLst/>
              <a:rect l="l" t="t" r="r" b="b"/>
              <a:pathLst>
                <a:path w="1607" h="1231" extrusionOk="0">
                  <a:moveTo>
                    <a:pt x="799" y="1"/>
                  </a:moveTo>
                  <a:cubicBezTo>
                    <a:pt x="610" y="1"/>
                    <a:pt x="426" y="89"/>
                    <a:pt x="302" y="252"/>
                  </a:cubicBezTo>
                  <a:cubicBezTo>
                    <a:pt x="0" y="674"/>
                    <a:pt x="306" y="1230"/>
                    <a:pt x="789" y="1230"/>
                  </a:cubicBezTo>
                  <a:cubicBezTo>
                    <a:pt x="824" y="1230"/>
                    <a:pt x="859" y="1228"/>
                    <a:pt x="896" y="1221"/>
                  </a:cubicBezTo>
                  <a:cubicBezTo>
                    <a:pt x="1439" y="1144"/>
                    <a:pt x="1607" y="433"/>
                    <a:pt x="1168" y="123"/>
                  </a:cubicBezTo>
                  <a:cubicBezTo>
                    <a:pt x="1054" y="40"/>
                    <a:pt x="926" y="1"/>
                    <a:pt x="7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5" name="Google Shape;9945;p60"/>
            <p:cNvSpPr/>
            <p:nvPr/>
          </p:nvSpPr>
          <p:spPr>
            <a:xfrm>
              <a:off x="4637025" y="3501550"/>
              <a:ext cx="40200" cy="30800"/>
            </a:xfrm>
            <a:custGeom>
              <a:avLst/>
              <a:gdLst/>
              <a:ahLst/>
              <a:cxnLst/>
              <a:rect l="l" t="t" r="r" b="b"/>
              <a:pathLst>
                <a:path w="1608" h="1232" extrusionOk="0">
                  <a:moveTo>
                    <a:pt x="806" y="0"/>
                  </a:moveTo>
                  <a:cubicBezTo>
                    <a:pt x="613" y="0"/>
                    <a:pt x="421" y="92"/>
                    <a:pt x="302" y="266"/>
                  </a:cubicBezTo>
                  <a:cubicBezTo>
                    <a:pt x="1" y="676"/>
                    <a:pt x="306" y="1232"/>
                    <a:pt x="789" y="1232"/>
                  </a:cubicBezTo>
                  <a:cubicBezTo>
                    <a:pt x="824" y="1232"/>
                    <a:pt x="860" y="1229"/>
                    <a:pt x="896" y="1223"/>
                  </a:cubicBezTo>
                  <a:cubicBezTo>
                    <a:pt x="1439" y="1132"/>
                    <a:pt x="1607" y="434"/>
                    <a:pt x="1155" y="111"/>
                  </a:cubicBezTo>
                  <a:cubicBezTo>
                    <a:pt x="1050" y="37"/>
                    <a:pt x="928" y="0"/>
                    <a:pt x="8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6" name="Google Shape;9946;p60"/>
            <p:cNvSpPr/>
            <p:nvPr/>
          </p:nvSpPr>
          <p:spPr>
            <a:xfrm>
              <a:off x="4674825" y="3448625"/>
              <a:ext cx="40200" cy="31075"/>
            </a:xfrm>
            <a:custGeom>
              <a:avLst/>
              <a:gdLst/>
              <a:ahLst/>
              <a:cxnLst/>
              <a:rect l="l" t="t" r="r" b="b"/>
              <a:pathLst>
                <a:path w="1608" h="1243" extrusionOk="0">
                  <a:moveTo>
                    <a:pt x="797" y="1"/>
                  </a:moveTo>
                  <a:cubicBezTo>
                    <a:pt x="607" y="1"/>
                    <a:pt x="419" y="92"/>
                    <a:pt x="302" y="264"/>
                  </a:cubicBezTo>
                  <a:cubicBezTo>
                    <a:pt x="0" y="674"/>
                    <a:pt x="307" y="1242"/>
                    <a:pt x="791" y="1242"/>
                  </a:cubicBezTo>
                  <a:cubicBezTo>
                    <a:pt x="825" y="1242"/>
                    <a:pt x="860" y="1239"/>
                    <a:pt x="896" y="1233"/>
                  </a:cubicBezTo>
                  <a:cubicBezTo>
                    <a:pt x="1439" y="1143"/>
                    <a:pt x="1607" y="432"/>
                    <a:pt x="1155" y="122"/>
                  </a:cubicBezTo>
                  <a:cubicBezTo>
                    <a:pt x="1047" y="40"/>
                    <a:pt x="922" y="1"/>
                    <a:pt x="7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7" name="Google Shape;9947;p60"/>
            <p:cNvSpPr/>
            <p:nvPr/>
          </p:nvSpPr>
          <p:spPr>
            <a:xfrm>
              <a:off x="4712675" y="3395875"/>
              <a:ext cx="39825" cy="30575"/>
            </a:xfrm>
            <a:custGeom>
              <a:avLst/>
              <a:gdLst/>
              <a:ahLst/>
              <a:cxnLst/>
              <a:rect l="l" t="t" r="r" b="b"/>
              <a:pathLst>
                <a:path w="1593" h="1223" extrusionOk="0">
                  <a:moveTo>
                    <a:pt x="794" y="0"/>
                  </a:moveTo>
                  <a:cubicBezTo>
                    <a:pt x="602" y="0"/>
                    <a:pt x="413" y="89"/>
                    <a:pt x="287" y="254"/>
                  </a:cubicBezTo>
                  <a:cubicBezTo>
                    <a:pt x="1" y="672"/>
                    <a:pt x="298" y="1222"/>
                    <a:pt x="773" y="1222"/>
                  </a:cubicBezTo>
                  <a:cubicBezTo>
                    <a:pt x="813" y="1222"/>
                    <a:pt x="853" y="1219"/>
                    <a:pt x="894" y="1211"/>
                  </a:cubicBezTo>
                  <a:cubicBezTo>
                    <a:pt x="1437" y="1120"/>
                    <a:pt x="1592" y="422"/>
                    <a:pt x="1153" y="112"/>
                  </a:cubicBezTo>
                  <a:cubicBezTo>
                    <a:pt x="1042" y="37"/>
                    <a:pt x="917" y="0"/>
                    <a:pt x="7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8" name="Google Shape;9948;p60"/>
            <p:cNvSpPr/>
            <p:nvPr/>
          </p:nvSpPr>
          <p:spPr>
            <a:xfrm>
              <a:off x="4750100" y="3342875"/>
              <a:ext cx="40200" cy="30850"/>
            </a:xfrm>
            <a:custGeom>
              <a:avLst/>
              <a:gdLst/>
              <a:ahLst/>
              <a:cxnLst/>
              <a:rect l="l" t="t" r="r" b="b"/>
              <a:pathLst>
                <a:path w="1608" h="1234" extrusionOk="0">
                  <a:moveTo>
                    <a:pt x="803" y="1"/>
                  </a:moveTo>
                  <a:cubicBezTo>
                    <a:pt x="611" y="1"/>
                    <a:pt x="420" y="89"/>
                    <a:pt x="302" y="255"/>
                  </a:cubicBezTo>
                  <a:cubicBezTo>
                    <a:pt x="1" y="677"/>
                    <a:pt x="306" y="1233"/>
                    <a:pt x="789" y="1233"/>
                  </a:cubicBezTo>
                  <a:cubicBezTo>
                    <a:pt x="824" y="1233"/>
                    <a:pt x="860" y="1230"/>
                    <a:pt x="897" y="1224"/>
                  </a:cubicBezTo>
                  <a:cubicBezTo>
                    <a:pt x="1439" y="1134"/>
                    <a:pt x="1607" y="436"/>
                    <a:pt x="1155" y="113"/>
                  </a:cubicBezTo>
                  <a:cubicBezTo>
                    <a:pt x="1049" y="37"/>
                    <a:pt x="926" y="1"/>
                    <a:pt x="8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9" name="Google Shape;9949;p60"/>
            <p:cNvSpPr/>
            <p:nvPr/>
          </p:nvSpPr>
          <p:spPr>
            <a:xfrm>
              <a:off x="4787925" y="3289900"/>
              <a:ext cx="40175" cy="30825"/>
            </a:xfrm>
            <a:custGeom>
              <a:avLst/>
              <a:gdLst/>
              <a:ahLst/>
              <a:cxnLst/>
              <a:rect l="l" t="t" r="r" b="b"/>
              <a:pathLst>
                <a:path w="1607" h="1233" extrusionOk="0">
                  <a:moveTo>
                    <a:pt x="806" y="1"/>
                  </a:moveTo>
                  <a:cubicBezTo>
                    <a:pt x="612" y="1"/>
                    <a:pt x="420" y="93"/>
                    <a:pt x="301" y="267"/>
                  </a:cubicBezTo>
                  <a:cubicBezTo>
                    <a:pt x="0" y="677"/>
                    <a:pt x="305" y="1233"/>
                    <a:pt x="788" y="1233"/>
                  </a:cubicBezTo>
                  <a:cubicBezTo>
                    <a:pt x="823" y="1233"/>
                    <a:pt x="859" y="1230"/>
                    <a:pt x="896" y="1224"/>
                  </a:cubicBezTo>
                  <a:cubicBezTo>
                    <a:pt x="1439" y="1133"/>
                    <a:pt x="1607" y="435"/>
                    <a:pt x="1154" y="112"/>
                  </a:cubicBezTo>
                  <a:cubicBezTo>
                    <a:pt x="1049" y="37"/>
                    <a:pt x="927" y="1"/>
                    <a:pt x="806" y="1"/>
                  </a:cubicBezTo>
                  <a:close/>
                </a:path>
              </a:pathLst>
            </a:custGeom>
            <a:solidFill>
              <a:srgbClr val="FC6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0" name="Google Shape;9950;p60"/>
            <p:cNvSpPr/>
            <p:nvPr/>
          </p:nvSpPr>
          <p:spPr>
            <a:xfrm>
              <a:off x="4826775" y="3239375"/>
              <a:ext cx="35375" cy="28575"/>
            </a:xfrm>
            <a:custGeom>
              <a:avLst/>
              <a:gdLst/>
              <a:ahLst/>
              <a:cxnLst/>
              <a:rect l="l" t="t" r="r" b="b"/>
              <a:pathLst>
                <a:path w="1415" h="1143" extrusionOk="0">
                  <a:moveTo>
                    <a:pt x="440" y="1"/>
                  </a:moveTo>
                  <a:cubicBezTo>
                    <a:pt x="363" y="39"/>
                    <a:pt x="298" y="91"/>
                    <a:pt x="246" y="169"/>
                  </a:cubicBezTo>
                  <a:cubicBezTo>
                    <a:pt x="1" y="518"/>
                    <a:pt x="182" y="1022"/>
                    <a:pt x="608" y="1125"/>
                  </a:cubicBezTo>
                  <a:cubicBezTo>
                    <a:pt x="658" y="1137"/>
                    <a:pt x="708" y="1143"/>
                    <a:pt x="756" y="1143"/>
                  </a:cubicBezTo>
                  <a:cubicBezTo>
                    <a:pt x="1119" y="1143"/>
                    <a:pt x="1415" y="817"/>
                    <a:pt x="1358" y="440"/>
                  </a:cubicBezTo>
                  <a:cubicBezTo>
                    <a:pt x="1216" y="388"/>
                    <a:pt x="1087" y="324"/>
                    <a:pt x="957" y="246"/>
                  </a:cubicBezTo>
                  <a:cubicBezTo>
                    <a:pt x="789" y="143"/>
                    <a:pt x="608" y="65"/>
                    <a:pt x="4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1" name="Google Shape;9951;p60"/>
            <p:cNvSpPr/>
            <p:nvPr/>
          </p:nvSpPr>
          <p:spPr>
            <a:xfrm>
              <a:off x="4504325" y="3765800"/>
              <a:ext cx="40200" cy="31150"/>
            </a:xfrm>
            <a:custGeom>
              <a:avLst/>
              <a:gdLst/>
              <a:ahLst/>
              <a:cxnLst/>
              <a:rect l="l" t="t" r="r" b="b"/>
              <a:pathLst>
                <a:path w="1608" h="1246" extrusionOk="0">
                  <a:moveTo>
                    <a:pt x="805" y="1"/>
                  </a:moveTo>
                  <a:cubicBezTo>
                    <a:pt x="770" y="1"/>
                    <a:pt x="735" y="4"/>
                    <a:pt x="699" y="10"/>
                  </a:cubicBezTo>
                  <a:cubicBezTo>
                    <a:pt x="156" y="113"/>
                    <a:pt x="1" y="811"/>
                    <a:pt x="453" y="1134"/>
                  </a:cubicBezTo>
                  <a:cubicBezTo>
                    <a:pt x="558" y="1209"/>
                    <a:pt x="680" y="1245"/>
                    <a:pt x="802" y="1245"/>
                  </a:cubicBezTo>
                  <a:cubicBezTo>
                    <a:pt x="995" y="1245"/>
                    <a:pt x="1187" y="1154"/>
                    <a:pt x="1306" y="979"/>
                  </a:cubicBezTo>
                  <a:cubicBezTo>
                    <a:pt x="1608" y="569"/>
                    <a:pt x="1290" y="1"/>
                    <a:pt x="8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2" name="Google Shape;9952;p60"/>
            <p:cNvSpPr/>
            <p:nvPr/>
          </p:nvSpPr>
          <p:spPr>
            <a:xfrm>
              <a:off x="4542125" y="3713150"/>
              <a:ext cx="40200" cy="30825"/>
            </a:xfrm>
            <a:custGeom>
              <a:avLst/>
              <a:gdLst/>
              <a:ahLst/>
              <a:cxnLst/>
              <a:rect l="l" t="t" r="r" b="b"/>
              <a:pathLst>
                <a:path w="1608" h="1233" extrusionOk="0">
                  <a:moveTo>
                    <a:pt x="807" y="0"/>
                  </a:moveTo>
                  <a:cubicBezTo>
                    <a:pt x="771" y="0"/>
                    <a:pt x="735" y="3"/>
                    <a:pt x="699" y="9"/>
                  </a:cubicBezTo>
                  <a:cubicBezTo>
                    <a:pt x="156" y="100"/>
                    <a:pt x="1" y="798"/>
                    <a:pt x="440" y="1121"/>
                  </a:cubicBezTo>
                  <a:cubicBezTo>
                    <a:pt x="551" y="1196"/>
                    <a:pt x="678" y="1233"/>
                    <a:pt x="803" y="1233"/>
                  </a:cubicBezTo>
                  <a:cubicBezTo>
                    <a:pt x="998" y="1233"/>
                    <a:pt x="1188" y="1144"/>
                    <a:pt x="1306" y="979"/>
                  </a:cubicBezTo>
                  <a:cubicBezTo>
                    <a:pt x="1607" y="557"/>
                    <a:pt x="1291" y="0"/>
                    <a:pt x="8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3" name="Google Shape;9953;p60"/>
            <p:cNvSpPr/>
            <p:nvPr/>
          </p:nvSpPr>
          <p:spPr>
            <a:xfrm>
              <a:off x="4579625" y="3660150"/>
              <a:ext cx="40200" cy="30850"/>
            </a:xfrm>
            <a:custGeom>
              <a:avLst/>
              <a:gdLst/>
              <a:ahLst/>
              <a:cxnLst/>
              <a:rect l="l" t="t" r="r" b="b"/>
              <a:pathLst>
                <a:path w="1608" h="1234" extrusionOk="0">
                  <a:moveTo>
                    <a:pt x="818" y="1"/>
                  </a:moveTo>
                  <a:cubicBezTo>
                    <a:pt x="783" y="1"/>
                    <a:pt x="748" y="4"/>
                    <a:pt x="711" y="10"/>
                  </a:cubicBezTo>
                  <a:cubicBezTo>
                    <a:pt x="168" y="100"/>
                    <a:pt x="0" y="798"/>
                    <a:pt x="452" y="1121"/>
                  </a:cubicBezTo>
                  <a:cubicBezTo>
                    <a:pt x="558" y="1197"/>
                    <a:pt x="682" y="1233"/>
                    <a:pt x="806" y="1233"/>
                  </a:cubicBezTo>
                  <a:cubicBezTo>
                    <a:pt x="999" y="1233"/>
                    <a:pt x="1192" y="1144"/>
                    <a:pt x="1318" y="979"/>
                  </a:cubicBezTo>
                  <a:cubicBezTo>
                    <a:pt x="1607" y="557"/>
                    <a:pt x="1301" y="1"/>
                    <a:pt x="8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4" name="Google Shape;9954;p60"/>
            <p:cNvSpPr/>
            <p:nvPr/>
          </p:nvSpPr>
          <p:spPr>
            <a:xfrm>
              <a:off x="4617425" y="3607175"/>
              <a:ext cx="40175" cy="31050"/>
            </a:xfrm>
            <a:custGeom>
              <a:avLst/>
              <a:gdLst/>
              <a:ahLst/>
              <a:cxnLst/>
              <a:rect l="l" t="t" r="r" b="b"/>
              <a:pathLst>
                <a:path w="1607" h="1242" extrusionOk="0">
                  <a:moveTo>
                    <a:pt x="816" y="0"/>
                  </a:moveTo>
                  <a:cubicBezTo>
                    <a:pt x="782" y="0"/>
                    <a:pt x="747" y="3"/>
                    <a:pt x="711" y="9"/>
                  </a:cubicBezTo>
                  <a:cubicBezTo>
                    <a:pt x="168" y="100"/>
                    <a:pt x="0" y="810"/>
                    <a:pt x="452" y="1121"/>
                  </a:cubicBezTo>
                  <a:cubicBezTo>
                    <a:pt x="560" y="1202"/>
                    <a:pt x="686" y="1242"/>
                    <a:pt x="810" y="1242"/>
                  </a:cubicBezTo>
                  <a:cubicBezTo>
                    <a:pt x="1000" y="1242"/>
                    <a:pt x="1188" y="1150"/>
                    <a:pt x="1305" y="978"/>
                  </a:cubicBezTo>
                  <a:cubicBezTo>
                    <a:pt x="1607" y="557"/>
                    <a:pt x="1290" y="0"/>
                    <a:pt x="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5" name="Google Shape;9955;p60"/>
            <p:cNvSpPr/>
            <p:nvPr/>
          </p:nvSpPr>
          <p:spPr>
            <a:xfrm>
              <a:off x="4655225" y="3554450"/>
              <a:ext cx="40125" cy="30875"/>
            </a:xfrm>
            <a:custGeom>
              <a:avLst/>
              <a:gdLst/>
              <a:ahLst/>
              <a:cxnLst/>
              <a:rect l="l" t="t" r="r" b="b"/>
              <a:pathLst>
                <a:path w="1605" h="1235" extrusionOk="0">
                  <a:moveTo>
                    <a:pt x="817" y="0"/>
                  </a:moveTo>
                  <a:cubicBezTo>
                    <a:pt x="779" y="0"/>
                    <a:pt x="739" y="4"/>
                    <a:pt x="698" y="12"/>
                  </a:cubicBezTo>
                  <a:cubicBezTo>
                    <a:pt x="155" y="102"/>
                    <a:pt x="0" y="800"/>
                    <a:pt x="440" y="1123"/>
                  </a:cubicBezTo>
                  <a:cubicBezTo>
                    <a:pt x="549" y="1198"/>
                    <a:pt x="675" y="1234"/>
                    <a:pt x="798" y="1234"/>
                  </a:cubicBezTo>
                  <a:cubicBezTo>
                    <a:pt x="995" y="1234"/>
                    <a:pt x="1187" y="1142"/>
                    <a:pt x="1306" y="968"/>
                  </a:cubicBezTo>
                  <a:cubicBezTo>
                    <a:pt x="1604" y="561"/>
                    <a:pt x="1295" y="0"/>
                    <a:pt x="8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6" name="Google Shape;9956;p60"/>
            <p:cNvSpPr/>
            <p:nvPr/>
          </p:nvSpPr>
          <p:spPr>
            <a:xfrm>
              <a:off x="4692700" y="3501500"/>
              <a:ext cx="40200" cy="30850"/>
            </a:xfrm>
            <a:custGeom>
              <a:avLst/>
              <a:gdLst/>
              <a:ahLst/>
              <a:cxnLst/>
              <a:rect l="l" t="t" r="r" b="b"/>
              <a:pathLst>
                <a:path w="1608" h="1234" extrusionOk="0">
                  <a:moveTo>
                    <a:pt x="819" y="1"/>
                  </a:moveTo>
                  <a:cubicBezTo>
                    <a:pt x="784" y="1"/>
                    <a:pt x="748" y="4"/>
                    <a:pt x="711" y="10"/>
                  </a:cubicBezTo>
                  <a:cubicBezTo>
                    <a:pt x="168" y="100"/>
                    <a:pt x="0" y="798"/>
                    <a:pt x="453" y="1121"/>
                  </a:cubicBezTo>
                  <a:cubicBezTo>
                    <a:pt x="559" y="1197"/>
                    <a:pt x="682" y="1233"/>
                    <a:pt x="806" y="1233"/>
                  </a:cubicBezTo>
                  <a:cubicBezTo>
                    <a:pt x="999" y="1233"/>
                    <a:pt x="1193" y="1145"/>
                    <a:pt x="1319" y="979"/>
                  </a:cubicBezTo>
                  <a:cubicBezTo>
                    <a:pt x="1608" y="558"/>
                    <a:pt x="1302" y="1"/>
                    <a:pt x="8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7" name="Google Shape;9957;p60"/>
            <p:cNvSpPr/>
            <p:nvPr/>
          </p:nvSpPr>
          <p:spPr>
            <a:xfrm>
              <a:off x="4730500" y="3448525"/>
              <a:ext cx="40200" cy="30825"/>
            </a:xfrm>
            <a:custGeom>
              <a:avLst/>
              <a:gdLst/>
              <a:ahLst/>
              <a:cxnLst/>
              <a:rect l="l" t="t" r="r" b="b"/>
              <a:pathLst>
                <a:path w="1608" h="1233" extrusionOk="0">
                  <a:moveTo>
                    <a:pt x="806" y="0"/>
                  </a:moveTo>
                  <a:cubicBezTo>
                    <a:pt x="771" y="0"/>
                    <a:pt x="735" y="3"/>
                    <a:pt x="698" y="9"/>
                  </a:cubicBezTo>
                  <a:cubicBezTo>
                    <a:pt x="156" y="100"/>
                    <a:pt x="1" y="811"/>
                    <a:pt x="453" y="1121"/>
                  </a:cubicBezTo>
                  <a:cubicBezTo>
                    <a:pt x="559" y="1197"/>
                    <a:pt x="682" y="1233"/>
                    <a:pt x="805" y="1233"/>
                  </a:cubicBezTo>
                  <a:cubicBezTo>
                    <a:pt x="997" y="1233"/>
                    <a:pt x="1188" y="1144"/>
                    <a:pt x="1306" y="979"/>
                  </a:cubicBezTo>
                  <a:cubicBezTo>
                    <a:pt x="1607" y="557"/>
                    <a:pt x="1290" y="0"/>
                    <a:pt x="8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8" name="Google Shape;9958;p60"/>
            <p:cNvSpPr/>
            <p:nvPr/>
          </p:nvSpPr>
          <p:spPr>
            <a:xfrm>
              <a:off x="4768300" y="3395850"/>
              <a:ext cx="40200" cy="30850"/>
            </a:xfrm>
            <a:custGeom>
              <a:avLst/>
              <a:gdLst/>
              <a:ahLst/>
              <a:cxnLst/>
              <a:rect l="l" t="t" r="r" b="b"/>
              <a:pathLst>
                <a:path w="1608" h="1234" extrusionOk="0">
                  <a:moveTo>
                    <a:pt x="806" y="1"/>
                  </a:moveTo>
                  <a:cubicBezTo>
                    <a:pt x="771" y="1"/>
                    <a:pt x="735" y="4"/>
                    <a:pt x="699" y="10"/>
                  </a:cubicBezTo>
                  <a:cubicBezTo>
                    <a:pt x="156" y="100"/>
                    <a:pt x="1" y="798"/>
                    <a:pt x="440" y="1121"/>
                  </a:cubicBezTo>
                  <a:cubicBezTo>
                    <a:pt x="551" y="1197"/>
                    <a:pt x="678" y="1233"/>
                    <a:pt x="802" y="1233"/>
                  </a:cubicBezTo>
                  <a:cubicBezTo>
                    <a:pt x="997" y="1233"/>
                    <a:pt x="1188" y="1145"/>
                    <a:pt x="1306" y="979"/>
                  </a:cubicBezTo>
                  <a:cubicBezTo>
                    <a:pt x="1607" y="557"/>
                    <a:pt x="1291" y="1"/>
                    <a:pt x="8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9" name="Google Shape;9959;p60"/>
            <p:cNvSpPr/>
            <p:nvPr/>
          </p:nvSpPr>
          <p:spPr>
            <a:xfrm>
              <a:off x="4806000" y="3342650"/>
              <a:ext cx="40200" cy="31075"/>
            </a:xfrm>
            <a:custGeom>
              <a:avLst/>
              <a:gdLst/>
              <a:ahLst/>
              <a:cxnLst/>
              <a:rect l="l" t="t" r="r" b="b"/>
              <a:pathLst>
                <a:path w="1608" h="1243" extrusionOk="0">
                  <a:moveTo>
                    <a:pt x="797" y="1"/>
                  </a:moveTo>
                  <a:cubicBezTo>
                    <a:pt x="607" y="1"/>
                    <a:pt x="419" y="92"/>
                    <a:pt x="302" y="264"/>
                  </a:cubicBezTo>
                  <a:cubicBezTo>
                    <a:pt x="1" y="686"/>
                    <a:pt x="317" y="1242"/>
                    <a:pt x="802" y="1242"/>
                  </a:cubicBezTo>
                  <a:cubicBezTo>
                    <a:pt x="837" y="1242"/>
                    <a:pt x="873" y="1239"/>
                    <a:pt x="909" y="1233"/>
                  </a:cubicBezTo>
                  <a:cubicBezTo>
                    <a:pt x="1452" y="1143"/>
                    <a:pt x="1607" y="445"/>
                    <a:pt x="1155" y="122"/>
                  </a:cubicBezTo>
                  <a:cubicBezTo>
                    <a:pt x="1048" y="40"/>
                    <a:pt x="922" y="1"/>
                    <a:pt x="7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0" name="Google Shape;9960;p60"/>
            <p:cNvSpPr/>
            <p:nvPr/>
          </p:nvSpPr>
          <p:spPr>
            <a:xfrm>
              <a:off x="4846175" y="3289875"/>
              <a:ext cx="34675" cy="30975"/>
            </a:xfrm>
            <a:custGeom>
              <a:avLst/>
              <a:gdLst/>
              <a:ahLst/>
              <a:cxnLst/>
              <a:rect l="l" t="t" r="r" b="b"/>
              <a:pathLst>
                <a:path w="1387" h="1239" extrusionOk="0">
                  <a:moveTo>
                    <a:pt x="702" y="0"/>
                  </a:moveTo>
                  <a:cubicBezTo>
                    <a:pt x="517" y="0"/>
                    <a:pt x="330" y="81"/>
                    <a:pt x="207" y="255"/>
                  </a:cubicBezTo>
                  <a:cubicBezTo>
                    <a:pt x="0" y="540"/>
                    <a:pt x="65" y="927"/>
                    <a:pt x="349" y="1121"/>
                  </a:cubicBezTo>
                  <a:cubicBezTo>
                    <a:pt x="460" y="1203"/>
                    <a:pt x="582" y="1239"/>
                    <a:pt x="702" y="1239"/>
                  </a:cubicBezTo>
                  <a:cubicBezTo>
                    <a:pt x="1056" y="1239"/>
                    <a:pt x="1386" y="920"/>
                    <a:pt x="1319" y="514"/>
                  </a:cubicBezTo>
                  <a:cubicBezTo>
                    <a:pt x="1264" y="186"/>
                    <a:pt x="984" y="0"/>
                    <a:pt x="7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1" name="Google Shape;9961;p60"/>
            <p:cNvSpPr/>
            <p:nvPr/>
          </p:nvSpPr>
          <p:spPr>
            <a:xfrm>
              <a:off x="4886550" y="3256175"/>
              <a:ext cx="29750" cy="11550"/>
            </a:xfrm>
            <a:custGeom>
              <a:avLst/>
              <a:gdLst/>
              <a:ahLst/>
              <a:cxnLst/>
              <a:rect l="l" t="t" r="r" b="b"/>
              <a:pathLst>
                <a:path w="1190" h="462" extrusionOk="0">
                  <a:moveTo>
                    <a:pt x="1" y="1"/>
                  </a:moveTo>
                  <a:lnTo>
                    <a:pt x="1" y="1"/>
                  </a:lnTo>
                  <a:cubicBezTo>
                    <a:pt x="40" y="143"/>
                    <a:pt x="117" y="272"/>
                    <a:pt x="233" y="350"/>
                  </a:cubicBezTo>
                  <a:cubicBezTo>
                    <a:pt x="344" y="425"/>
                    <a:pt x="471" y="462"/>
                    <a:pt x="596" y="462"/>
                  </a:cubicBezTo>
                  <a:cubicBezTo>
                    <a:pt x="791" y="462"/>
                    <a:pt x="981" y="373"/>
                    <a:pt x="1099" y="208"/>
                  </a:cubicBezTo>
                  <a:cubicBezTo>
                    <a:pt x="1138" y="156"/>
                    <a:pt x="1164" y="91"/>
                    <a:pt x="1190" y="27"/>
                  </a:cubicBezTo>
                  <a:lnTo>
                    <a:pt x="1190" y="27"/>
                  </a:lnTo>
                  <a:cubicBezTo>
                    <a:pt x="1024" y="37"/>
                    <a:pt x="860" y="44"/>
                    <a:pt x="697" y="44"/>
                  </a:cubicBezTo>
                  <a:cubicBezTo>
                    <a:pt x="466" y="44"/>
                    <a:pt x="236" y="3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2" name="Google Shape;9962;p60"/>
            <p:cNvSpPr/>
            <p:nvPr/>
          </p:nvSpPr>
          <p:spPr>
            <a:xfrm>
              <a:off x="4527600" y="3818300"/>
              <a:ext cx="36700" cy="31450"/>
            </a:xfrm>
            <a:custGeom>
              <a:avLst/>
              <a:gdLst/>
              <a:ahLst/>
              <a:cxnLst/>
              <a:rect l="l" t="t" r="r" b="b"/>
              <a:pathLst>
                <a:path w="1468" h="1258" extrusionOk="0">
                  <a:moveTo>
                    <a:pt x="597" y="0"/>
                  </a:moveTo>
                  <a:cubicBezTo>
                    <a:pt x="418" y="0"/>
                    <a:pt x="237" y="84"/>
                    <a:pt x="104" y="288"/>
                  </a:cubicBezTo>
                  <a:cubicBezTo>
                    <a:pt x="52" y="340"/>
                    <a:pt x="26" y="417"/>
                    <a:pt x="0" y="482"/>
                  </a:cubicBezTo>
                  <a:cubicBezTo>
                    <a:pt x="246" y="753"/>
                    <a:pt x="427" y="1012"/>
                    <a:pt x="634" y="1257"/>
                  </a:cubicBezTo>
                  <a:cubicBezTo>
                    <a:pt x="827" y="1244"/>
                    <a:pt x="995" y="1154"/>
                    <a:pt x="1099" y="999"/>
                  </a:cubicBezTo>
                  <a:cubicBezTo>
                    <a:pt x="1468" y="519"/>
                    <a:pt x="1041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3" name="Google Shape;9963;p60"/>
            <p:cNvSpPr/>
            <p:nvPr/>
          </p:nvSpPr>
          <p:spPr>
            <a:xfrm>
              <a:off x="4563400" y="3765950"/>
              <a:ext cx="34325" cy="30850"/>
            </a:xfrm>
            <a:custGeom>
              <a:avLst/>
              <a:gdLst/>
              <a:ahLst/>
              <a:cxnLst/>
              <a:rect l="l" t="t" r="r" b="b"/>
              <a:pathLst>
                <a:path w="1373" h="1234" extrusionOk="0">
                  <a:moveTo>
                    <a:pt x="673" y="0"/>
                  </a:moveTo>
                  <a:cubicBezTo>
                    <a:pt x="319" y="0"/>
                    <a:pt x="0" y="311"/>
                    <a:pt x="67" y="715"/>
                  </a:cubicBezTo>
                  <a:cubicBezTo>
                    <a:pt x="122" y="1043"/>
                    <a:pt x="399" y="1234"/>
                    <a:pt x="680" y="1234"/>
                  </a:cubicBezTo>
                  <a:cubicBezTo>
                    <a:pt x="865" y="1234"/>
                    <a:pt x="1051" y="1152"/>
                    <a:pt x="1179" y="973"/>
                  </a:cubicBezTo>
                  <a:cubicBezTo>
                    <a:pt x="1373" y="702"/>
                    <a:pt x="1308" y="314"/>
                    <a:pt x="1037" y="120"/>
                  </a:cubicBezTo>
                  <a:cubicBezTo>
                    <a:pt x="921" y="37"/>
                    <a:pt x="795" y="0"/>
                    <a:pt x="6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4" name="Google Shape;9964;p60"/>
            <p:cNvSpPr/>
            <p:nvPr/>
          </p:nvSpPr>
          <p:spPr>
            <a:xfrm>
              <a:off x="4601175" y="3713000"/>
              <a:ext cx="34350" cy="30925"/>
            </a:xfrm>
            <a:custGeom>
              <a:avLst/>
              <a:gdLst/>
              <a:ahLst/>
              <a:cxnLst/>
              <a:rect l="l" t="t" r="r" b="b"/>
              <a:pathLst>
                <a:path w="1374" h="1237" extrusionOk="0">
                  <a:moveTo>
                    <a:pt x="680" y="1"/>
                  </a:moveTo>
                  <a:cubicBezTo>
                    <a:pt x="324" y="1"/>
                    <a:pt x="1" y="320"/>
                    <a:pt x="69" y="726"/>
                  </a:cubicBezTo>
                  <a:cubicBezTo>
                    <a:pt x="123" y="1051"/>
                    <a:pt x="394" y="1237"/>
                    <a:pt x="673" y="1237"/>
                  </a:cubicBezTo>
                  <a:cubicBezTo>
                    <a:pt x="860" y="1237"/>
                    <a:pt x="1050" y="1153"/>
                    <a:pt x="1180" y="972"/>
                  </a:cubicBezTo>
                  <a:cubicBezTo>
                    <a:pt x="1374" y="700"/>
                    <a:pt x="1309" y="312"/>
                    <a:pt x="1038" y="119"/>
                  </a:cubicBezTo>
                  <a:cubicBezTo>
                    <a:pt x="924" y="37"/>
                    <a:pt x="800" y="1"/>
                    <a:pt x="6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5" name="Google Shape;9965;p60"/>
            <p:cNvSpPr/>
            <p:nvPr/>
          </p:nvSpPr>
          <p:spPr>
            <a:xfrm>
              <a:off x="4638675" y="3660025"/>
              <a:ext cx="34650" cy="31000"/>
            </a:xfrm>
            <a:custGeom>
              <a:avLst/>
              <a:gdLst/>
              <a:ahLst/>
              <a:cxnLst/>
              <a:rect l="l" t="t" r="r" b="b"/>
              <a:pathLst>
                <a:path w="1386" h="1240" extrusionOk="0">
                  <a:moveTo>
                    <a:pt x="679" y="0"/>
                  </a:moveTo>
                  <a:cubicBezTo>
                    <a:pt x="323" y="0"/>
                    <a:pt x="0" y="320"/>
                    <a:pt x="68" y="725"/>
                  </a:cubicBezTo>
                  <a:cubicBezTo>
                    <a:pt x="122" y="1053"/>
                    <a:pt x="398" y="1239"/>
                    <a:pt x="679" y="1239"/>
                  </a:cubicBezTo>
                  <a:cubicBezTo>
                    <a:pt x="864" y="1239"/>
                    <a:pt x="1051" y="1158"/>
                    <a:pt x="1179" y="984"/>
                  </a:cubicBezTo>
                  <a:cubicBezTo>
                    <a:pt x="1386" y="700"/>
                    <a:pt x="1321" y="312"/>
                    <a:pt x="1037" y="118"/>
                  </a:cubicBezTo>
                  <a:cubicBezTo>
                    <a:pt x="923" y="37"/>
                    <a:pt x="799" y="0"/>
                    <a:pt x="6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6" name="Google Shape;9966;p60"/>
            <p:cNvSpPr/>
            <p:nvPr/>
          </p:nvSpPr>
          <p:spPr>
            <a:xfrm>
              <a:off x="4676475" y="3607025"/>
              <a:ext cx="34350" cy="31000"/>
            </a:xfrm>
            <a:custGeom>
              <a:avLst/>
              <a:gdLst/>
              <a:ahLst/>
              <a:cxnLst/>
              <a:rect l="l" t="t" r="r" b="b"/>
              <a:pathLst>
                <a:path w="1374" h="1240" extrusionOk="0">
                  <a:moveTo>
                    <a:pt x="679" y="1"/>
                  </a:moveTo>
                  <a:cubicBezTo>
                    <a:pt x="323" y="1"/>
                    <a:pt x="0" y="320"/>
                    <a:pt x="68" y="726"/>
                  </a:cubicBezTo>
                  <a:cubicBezTo>
                    <a:pt x="122" y="1053"/>
                    <a:pt x="398" y="1240"/>
                    <a:pt x="679" y="1240"/>
                  </a:cubicBezTo>
                  <a:cubicBezTo>
                    <a:pt x="864" y="1240"/>
                    <a:pt x="1051" y="1159"/>
                    <a:pt x="1179" y="984"/>
                  </a:cubicBezTo>
                  <a:cubicBezTo>
                    <a:pt x="1373" y="700"/>
                    <a:pt x="1309" y="312"/>
                    <a:pt x="1037" y="119"/>
                  </a:cubicBezTo>
                  <a:cubicBezTo>
                    <a:pt x="923" y="37"/>
                    <a:pt x="799" y="1"/>
                    <a:pt x="6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7" name="Google Shape;9967;p60"/>
            <p:cNvSpPr/>
            <p:nvPr/>
          </p:nvSpPr>
          <p:spPr>
            <a:xfrm>
              <a:off x="4714275" y="3554325"/>
              <a:ext cx="34350" cy="30850"/>
            </a:xfrm>
            <a:custGeom>
              <a:avLst/>
              <a:gdLst/>
              <a:ahLst/>
              <a:cxnLst/>
              <a:rect l="l" t="t" r="r" b="b"/>
              <a:pathLst>
                <a:path w="1374" h="1234" extrusionOk="0">
                  <a:moveTo>
                    <a:pt x="673" y="0"/>
                  </a:moveTo>
                  <a:cubicBezTo>
                    <a:pt x="319" y="0"/>
                    <a:pt x="1" y="311"/>
                    <a:pt x="68" y="714"/>
                  </a:cubicBezTo>
                  <a:cubicBezTo>
                    <a:pt x="123" y="1043"/>
                    <a:pt x="399" y="1234"/>
                    <a:pt x="681" y="1234"/>
                  </a:cubicBezTo>
                  <a:cubicBezTo>
                    <a:pt x="865" y="1234"/>
                    <a:pt x="1052" y="1152"/>
                    <a:pt x="1179" y="973"/>
                  </a:cubicBezTo>
                  <a:cubicBezTo>
                    <a:pt x="1373" y="701"/>
                    <a:pt x="1309" y="314"/>
                    <a:pt x="1037" y="120"/>
                  </a:cubicBezTo>
                  <a:cubicBezTo>
                    <a:pt x="921" y="37"/>
                    <a:pt x="795" y="0"/>
                    <a:pt x="6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8" name="Google Shape;9968;p60"/>
            <p:cNvSpPr/>
            <p:nvPr/>
          </p:nvSpPr>
          <p:spPr>
            <a:xfrm>
              <a:off x="4751750" y="3501375"/>
              <a:ext cx="34350" cy="31000"/>
            </a:xfrm>
            <a:custGeom>
              <a:avLst/>
              <a:gdLst/>
              <a:ahLst/>
              <a:cxnLst/>
              <a:rect l="l" t="t" r="r" b="b"/>
              <a:pathLst>
                <a:path w="1374" h="1240" extrusionOk="0">
                  <a:moveTo>
                    <a:pt x="679" y="1"/>
                  </a:moveTo>
                  <a:cubicBezTo>
                    <a:pt x="323" y="1"/>
                    <a:pt x="0" y="320"/>
                    <a:pt x="68" y="726"/>
                  </a:cubicBezTo>
                  <a:cubicBezTo>
                    <a:pt x="123" y="1053"/>
                    <a:pt x="398" y="1239"/>
                    <a:pt x="679" y="1239"/>
                  </a:cubicBezTo>
                  <a:cubicBezTo>
                    <a:pt x="864" y="1239"/>
                    <a:pt x="1051" y="1159"/>
                    <a:pt x="1180" y="984"/>
                  </a:cubicBezTo>
                  <a:cubicBezTo>
                    <a:pt x="1373" y="700"/>
                    <a:pt x="1309" y="312"/>
                    <a:pt x="1037" y="118"/>
                  </a:cubicBezTo>
                  <a:cubicBezTo>
                    <a:pt x="923" y="37"/>
                    <a:pt x="799" y="1"/>
                    <a:pt x="6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9" name="Google Shape;9969;p60"/>
            <p:cNvSpPr/>
            <p:nvPr/>
          </p:nvSpPr>
          <p:spPr>
            <a:xfrm>
              <a:off x="4789550" y="3448400"/>
              <a:ext cx="34350" cy="30975"/>
            </a:xfrm>
            <a:custGeom>
              <a:avLst/>
              <a:gdLst/>
              <a:ahLst/>
              <a:cxnLst/>
              <a:rect l="l" t="t" r="r" b="b"/>
              <a:pathLst>
                <a:path w="1374" h="1239" extrusionOk="0">
                  <a:moveTo>
                    <a:pt x="680" y="0"/>
                  </a:moveTo>
                  <a:cubicBezTo>
                    <a:pt x="323" y="0"/>
                    <a:pt x="1" y="319"/>
                    <a:pt x="68" y="725"/>
                  </a:cubicBezTo>
                  <a:cubicBezTo>
                    <a:pt x="123" y="1053"/>
                    <a:pt x="403" y="1239"/>
                    <a:pt x="685" y="1239"/>
                  </a:cubicBezTo>
                  <a:cubicBezTo>
                    <a:pt x="870" y="1239"/>
                    <a:pt x="1057" y="1158"/>
                    <a:pt x="1180" y="984"/>
                  </a:cubicBezTo>
                  <a:cubicBezTo>
                    <a:pt x="1374" y="699"/>
                    <a:pt x="1309" y="325"/>
                    <a:pt x="1038" y="118"/>
                  </a:cubicBezTo>
                  <a:cubicBezTo>
                    <a:pt x="924" y="36"/>
                    <a:pt x="800" y="0"/>
                    <a:pt x="6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0" name="Google Shape;9970;p60"/>
            <p:cNvSpPr/>
            <p:nvPr/>
          </p:nvSpPr>
          <p:spPr>
            <a:xfrm>
              <a:off x="4824100" y="3395575"/>
              <a:ext cx="40200" cy="30800"/>
            </a:xfrm>
            <a:custGeom>
              <a:avLst/>
              <a:gdLst/>
              <a:ahLst/>
              <a:cxnLst/>
              <a:rect l="l" t="t" r="r" b="b"/>
              <a:pathLst>
                <a:path w="1608" h="1232" extrusionOk="0">
                  <a:moveTo>
                    <a:pt x="809" y="0"/>
                  </a:moveTo>
                  <a:cubicBezTo>
                    <a:pt x="613" y="0"/>
                    <a:pt x="421" y="92"/>
                    <a:pt x="302" y="266"/>
                  </a:cubicBezTo>
                  <a:cubicBezTo>
                    <a:pt x="1" y="676"/>
                    <a:pt x="317" y="1232"/>
                    <a:pt x="801" y="1232"/>
                  </a:cubicBezTo>
                  <a:cubicBezTo>
                    <a:pt x="836" y="1232"/>
                    <a:pt x="872" y="1229"/>
                    <a:pt x="909" y="1223"/>
                  </a:cubicBezTo>
                  <a:cubicBezTo>
                    <a:pt x="1452" y="1132"/>
                    <a:pt x="1607" y="434"/>
                    <a:pt x="1168" y="111"/>
                  </a:cubicBezTo>
                  <a:cubicBezTo>
                    <a:pt x="1058" y="36"/>
                    <a:pt x="933" y="0"/>
                    <a:pt x="8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1" name="Google Shape;9971;p60"/>
            <p:cNvSpPr/>
            <p:nvPr/>
          </p:nvSpPr>
          <p:spPr>
            <a:xfrm>
              <a:off x="4861900" y="3342650"/>
              <a:ext cx="40200" cy="31075"/>
            </a:xfrm>
            <a:custGeom>
              <a:avLst/>
              <a:gdLst/>
              <a:ahLst/>
              <a:cxnLst/>
              <a:rect l="l" t="t" r="r" b="b"/>
              <a:pathLst>
                <a:path w="1608" h="1243" extrusionOk="0">
                  <a:moveTo>
                    <a:pt x="797" y="1"/>
                  </a:moveTo>
                  <a:cubicBezTo>
                    <a:pt x="607" y="1"/>
                    <a:pt x="419" y="92"/>
                    <a:pt x="302" y="264"/>
                  </a:cubicBezTo>
                  <a:cubicBezTo>
                    <a:pt x="1" y="686"/>
                    <a:pt x="317" y="1242"/>
                    <a:pt x="801" y="1242"/>
                  </a:cubicBezTo>
                  <a:cubicBezTo>
                    <a:pt x="837" y="1242"/>
                    <a:pt x="873" y="1239"/>
                    <a:pt x="909" y="1233"/>
                  </a:cubicBezTo>
                  <a:cubicBezTo>
                    <a:pt x="1452" y="1143"/>
                    <a:pt x="1607" y="432"/>
                    <a:pt x="1155" y="122"/>
                  </a:cubicBezTo>
                  <a:cubicBezTo>
                    <a:pt x="1047" y="40"/>
                    <a:pt x="922" y="1"/>
                    <a:pt x="7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2" name="Google Shape;9972;p60"/>
            <p:cNvSpPr/>
            <p:nvPr/>
          </p:nvSpPr>
          <p:spPr>
            <a:xfrm>
              <a:off x="4902075" y="3289725"/>
              <a:ext cx="34600" cy="31000"/>
            </a:xfrm>
            <a:custGeom>
              <a:avLst/>
              <a:gdLst/>
              <a:ahLst/>
              <a:cxnLst/>
              <a:rect l="l" t="t" r="r" b="b"/>
              <a:pathLst>
                <a:path w="1384" h="1240" extrusionOk="0">
                  <a:moveTo>
                    <a:pt x="695" y="1"/>
                  </a:moveTo>
                  <a:cubicBezTo>
                    <a:pt x="513" y="1"/>
                    <a:pt x="330" y="82"/>
                    <a:pt x="207" y="261"/>
                  </a:cubicBezTo>
                  <a:cubicBezTo>
                    <a:pt x="0" y="546"/>
                    <a:pt x="65" y="933"/>
                    <a:pt x="349" y="1127"/>
                  </a:cubicBezTo>
                  <a:cubicBezTo>
                    <a:pt x="459" y="1205"/>
                    <a:pt x="580" y="1240"/>
                    <a:pt x="698" y="1240"/>
                  </a:cubicBezTo>
                  <a:cubicBezTo>
                    <a:pt x="1053" y="1240"/>
                    <a:pt x="1383" y="927"/>
                    <a:pt x="1306" y="520"/>
                  </a:cubicBezTo>
                  <a:cubicBezTo>
                    <a:pt x="1251" y="192"/>
                    <a:pt x="974" y="1"/>
                    <a:pt x="6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3" name="Google Shape;9973;p60"/>
            <p:cNvSpPr/>
            <p:nvPr/>
          </p:nvSpPr>
          <p:spPr>
            <a:xfrm>
              <a:off x="4944075" y="3260050"/>
              <a:ext cx="17475" cy="7700"/>
            </a:xfrm>
            <a:custGeom>
              <a:avLst/>
              <a:gdLst/>
              <a:ahLst/>
              <a:cxnLst/>
              <a:rect l="l" t="t" r="r" b="b"/>
              <a:pathLst>
                <a:path w="699" h="308" extrusionOk="0">
                  <a:moveTo>
                    <a:pt x="0" y="1"/>
                  </a:moveTo>
                  <a:lnTo>
                    <a:pt x="0" y="1"/>
                  </a:lnTo>
                  <a:cubicBezTo>
                    <a:pt x="39" y="78"/>
                    <a:pt x="104" y="143"/>
                    <a:pt x="168" y="195"/>
                  </a:cubicBezTo>
                  <a:cubicBezTo>
                    <a:pt x="277" y="267"/>
                    <a:pt x="405" y="308"/>
                    <a:pt x="534" y="308"/>
                  </a:cubicBezTo>
                  <a:cubicBezTo>
                    <a:pt x="589" y="308"/>
                    <a:pt x="644" y="301"/>
                    <a:pt x="698" y="285"/>
                  </a:cubicBezTo>
                  <a:cubicBezTo>
                    <a:pt x="466" y="169"/>
                    <a:pt x="233" y="78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4" name="Google Shape;9974;p60"/>
            <p:cNvSpPr/>
            <p:nvPr/>
          </p:nvSpPr>
          <p:spPr>
            <a:xfrm>
              <a:off x="4416775" y="3222575"/>
              <a:ext cx="557700" cy="639775"/>
            </a:xfrm>
            <a:custGeom>
              <a:avLst/>
              <a:gdLst/>
              <a:ahLst/>
              <a:cxnLst/>
              <a:rect l="l" t="t" r="r" b="b"/>
              <a:pathLst>
                <a:path w="22308" h="25591" extrusionOk="0">
                  <a:moveTo>
                    <a:pt x="14909" y="580"/>
                  </a:moveTo>
                  <a:cubicBezTo>
                    <a:pt x="15191" y="580"/>
                    <a:pt x="15467" y="771"/>
                    <a:pt x="15522" y="1099"/>
                  </a:cubicBezTo>
                  <a:cubicBezTo>
                    <a:pt x="15590" y="1506"/>
                    <a:pt x="15265" y="1819"/>
                    <a:pt x="14908" y="1819"/>
                  </a:cubicBezTo>
                  <a:cubicBezTo>
                    <a:pt x="14789" y="1819"/>
                    <a:pt x="14666" y="1784"/>
                    <a:pt x="14553" y="1707"/>
                  </a:cubicBezTo>
                  <a:cubicBezTo>
                    <a:pt x="14281" y="1500"/>
                    <a:pt x="14217" y="1112"/>
                    <a:pt x="14411" y="841"/>
                  </a:cubicBezTo>
                  <a:cubicBezTo>
                    <a:pt x="14538" y="662"/>
                    <a:pt x="14725" y="580"/>
                    <a:pt x="14909" y="580"/>
                  </a:cubicBezTo>
                  <a:close/>
                  <a:moveTo>
                    <a:pt x="20107" y="2687"/>
                  </a:moveTo>
                  <a:cubicBezTo>
                    <a:pt x="20386" y="2687"/>
                    <a:pt x="20663" y="2878"/>
                    <a:pt x="20718" y="3206"/>
                  </a:cubicBezTo>
                  <a:cubicBezTo>
                    <a:pt x="20795" y="3613"/>
                    <a:pt x="20465" y="3926"/>
                    <a:pt x="20110" y="3926"/>
                  </a:cubicBezTo>
                  <a:cubicBezTo>
                    <a:pt x="19992" y="3926"/>
                    <a:pt x="19871" y="3891"/>
                    <a:pt x="19761" y="3813"/>
                  </a:cubicBezTo>
                  <a:cubicBezTo>
                    <a:pt x="19477" y="3606"/>
                    <a:pt x="19412" y="3232"/>
                    <a:pt x="19606" y="2947"/>
                  </a:cubicBezTo>
                  <a:lnTo>
                    <a:pt x="19619" y="2947"/>
                  </a:lnTo>
                  <a:cubicBezTo>
                    <a:pt x="19742" y="2768"/>
                    <a:pt x="19925" y="2687"/>
                    <a:pt x="20107" y="2687"/>
                  </a:cubicBezTo>
                  <a:close/>
                  <a:moveTo>
                    <a:pt x="15647" y="2693"/>
                  </a:moveTo>
                  <a:cubicBezTo>
                    <a:pt x="15771" y="2693"/>
                    <a:pt x="15894" y="2730"/>
                    <a:pt x="16000" y="2805"/>
                  </a:cubicBezTo>
                  <a:cubicBezTo>
                    <a:pt x="16440" y="3128"/>
                    <a:pt x="16285" y="3826"/>
                    <a:pt x="15742" y="3917"/>
                  </a:cubicBezTo>
                  <a:cubicBezTo>
                    <a:pt x="15705" y="3923"/>
                    <a:pt x="15669" y="3926"/>
                    <a:pt x="15634" y="3926"/>
                  </a:cubicBezTo>
                  <a:cubicBezTo>
                    <a:pt x="15151" y="3926"/>
                    <a:pt x="14845" y="3369"/>
                    <a:pt x="15134" y="2947"/>
                  </a:cubicBezTo>
                  <a:cubicBezTo>
                    <a:pt x="15260" y="2782"/>
                    <a:pt x="15454" y="2693"/>
                    <a:pt x="15647" y="2693"/>
                  </a:cubicBezTo>
                  <a:close/>
                  <a:moveTo>
                    <a:pt x="13400" y="2699"/>
                  </a:moveTo>
                  <a:cubicBezTo>
                    <a:pt x="13680" y="2699"/>
                    <a:pt x="13955" y="2887"/>
                    <a:pt x="14010" y="3206"/>
                  </a:cubicBezTo>
                  <a:cubicBezTo>
                    <a:pt x="14078" y="3612"/>
                    <a:pt x="13755" y="3931"/>
                    <a:pt x="13404" y="3931"/>
                  </a:cubicBezTo>
                  <a:cubicBezTo>
                    <a:pt x="13286" y="3931"/>
                    <a:pt x="13164" y="3895"/>
                    <a:pt x="13054" y="3813"/>
                  </a:cubicBezTo>
                  <a:cubicBezTo>
                    <a:pt x="12769" y="3619"/>
                    <a:pt x="12705" y="3232"/>
                    <a:pt x="12911" y="2960"/>
                  </a:cubicBezTo>
                  <a:lnTo>
                    <a:pt x="12898" y="2960"/>
                  </a:lnTo>
                  <a:cubicBezTo>
                    <a:pt x="13027" y="2780"/>
                    <a:pt x="13215" y="2699"/>
                    <a:pt x="13400" y="2699"/>
                  </a:cubicBezTo>
                  <a:close/>
                  <a:moveTo>
                    <a:pt x="17871" y="2692"/>
                  </a:moveTo>
                  <a:cubicBezTo>
                    <a:pt x="18152" y="2692"/>
                    <a:pt x="18427" y="2878"/>
                    <a:pt x="18482" y="3206"/>
                  </a:cubicBezTo>
                  <a:cubicBezTo>
                    <a:pt x="18549" y="3612"/>
                    <a:pt x="18227" y="3931"/>
                    <a:pt x="17870" y="3931"/>
                  </a:cubicBezTo>
                  <a:cubicBezTo>
                    <a:pt x="17750" y="3931"/>
                    <a:pt x="17626" y="3895"/>
                    <a:pt x="17512" y="3813"/>
                  </a:cubicBezTo>
                  <a:cubicBezTo>
                    <a:pt x="17241" y="3606"/>
                    <a:pt x="17176" y="3232"/>
                    <a:pt x="17383" y="2947"/>
                  </a:cubicBezTo>
                  <a:lnTo>
                    <a:pt x="17370" y="2947"/>
                  </a:lnTo>
                  <a:cubicBezTo>
                    <a:pt x="17498" y="2773"/>
                    <a:pt x="17686" y="2692"/>
                    <a:pt x="17871" y="2692"/>
                  </a:cubicBezTo>
                  <a:close/>
                  <a:moveTo>
                    <a:pt x="14136" y="4813"/>
                  </a:moveTo>
                  <a:cubicBezTo>
                    <a:pt x="14259" y="4813"/>
                    <a:pt x="14382" y="4849"/>
                    <a:pt x="14488" y="4925"/>
                  </a:cubicBezTo>
                  <a:cubicBezTo>
                    <a:pt x="14940" y="5248"/>
                    <a:pt x="14772" y="5946"/>
                    <a:pt x="14230" y="6036"/>
                  </a:cubicBezTo>
                  <a:cubicBezTo>
                    <a:pt x="14193" y="6042"/>
                    <a:pt x="14157" y="6045"/>
                    <a:pt x="14122" y="6045"/>
                  </a:cubicBezTo>
                  <a:cubicBezTo>
                    <a:pt x="13639" y="6045"/>
                    <a:pt x="13334" y="5489"/>
                    <a:pt x="13635" y="5067"/>
                  </a:cubicBezTo>
                  <a:cubicBezTo>
                    <a:pt x="13753" y="4901"/>
                    <a:pt x="13944" y="4813"/>
                    <a:pt x="14136" y="4813"/>
                  </a:cubicBezTo>
                  <a:close/>
                  <a:moveTo>
                    <a:pt x="16369" y="4804"/>
                  </a:moveTo>
                  <a:cubicBezTo>
                    <a:pt x="16496" y="4804"/>
                    <a:pt x="16624" y="4843"/>
                    <a:pt x="16737" y="4925"/>
                  </a:cubicBezTo>
                  <a:lnTo>
                    <a:pt x="16724" y="4925"/>
                  </a:lnTo>
                  <a:cubicBezTo>
                    <a:pt x="17176" y="5248"/>
                    <a:pt x="17008" y="5946"/>
                    <a:pt x="16466" y="6036"/>
                  </a:cubicBezTo>
                  <a:cubicBezTo>
                    <a:pt x="16429" y="6042"/>
                    <a:pt x="16393" y="6045"/>
                    <a:pt x="16358" y="6045"/>
                  </a:cubicBezTo>
                  <a:cubicBezTo>
                    <a:pt x="15875" y="6045"/>
                    <a:pt x="15570" y="5489"/>
                    <a:pt x="15871" y="5067"/>
                  </a:cubicBezTo>
                  <a:cubicBezTo>
                    <a:pt x="15988" y="4895"/>
                    <a:pt x="16176" y="4804"/>
                    <a:pt x="16369" y="4804"/>
                  </a:cubicBezTo>
                  <a:close/>
                  <a:moveTo>
                    <a:pt x="18601" y="4804"/>
                  </a:moveTo>
                  <a:cubicBezTo>
                    <a:pt x="18727" y="4804"/>
                    <a:pt x="18852" y="4843"/>
                    <a:pt x="18960" y="4925"/>
                  </a:cubicBezTo>
                  <a:cubicBezTo>
                    <a:pt x="19412" y="5235"/>
                    <a:pt x="19244" y="5946"/>
                    <a:pt x="18701" y="6036"/>
                  </a:cubicBezTo>
                  <a:cubicBezTo>
                    <a:pt x="18665" y="6042"/>
                    <a:pt x="18629" y="6045"/>
                    <a:pt x="18594" y="6045"/>
                  </a:cubicBezTo>
                  <a:cubicBezTo>
                    <a:pt x="18111" y="6045"/>
                    <a:pt x="17805" y="5489"/>
                    <a:pt x="18094" y="5067"/>
                  </a:cubicBezTo>
                  <a:cubicBezTo>
                    <a:pt x="18219" y="4895"/>
                    <a:pt x="18410" y="4804"/>
                    <a:pt x="18601" y="4804"/>
                  </a:cubicBezTo>
                  <a:close/>
                  <a:moveTo>
                    <a:pt x="11894" y="4812"/>
                  </a:moveTo>
                  <a:cubicBezTo>
                    <a:pt x="12176" y="4812"/>
                    <a:pt x="12456" y="4998"/>
                    <a:pt x="12511" y="5325"/>
                  </a:cubicBezTo>
                  <a:cubicBezTo>
                    <a:pt x="12578" y="5731"/>
                    <a:pt x="12248" y="6051"/>
                    <a:pt x="11894" y="6051"/>
                  </a:cubicBezTo>
                  <a:cubicBezTo>
                    <a:pt x="11775" y="6051"/>
                    <a:pt x="11652" y="6014"/>
                    <a:pt x="11541" y="5933"/>
                  </a:cubicBezTo>
                  <a:cubicBezTo>
                    <a:pt x="11257" y="5739"/>
                    <a:pt x="11193" y="5351"/>
                    <a:pt x="11399" y="5067"/>
                  </a:cubicBezTo>
                  <a:cubicBezTo>
                    <a:pt x="11522" y="4892"/>
                    <a:pt x="11709" y="4812"/>
                    <a:pt x="11894" y="4812"/>
                  </a:cubicBezTo>
                  <a:close/>
                  <a:moveTo>
                    <a:pt x="17102" y="6920"/>
                  </a:moveTo>
                  <a:cubicBezTo>
                    <a:pt x="17226" y="6920"/>
                    <a:pt x="17351" y="6956"/>
                    <a:pt x="17461" y="7031"/>
                  </a:cubicBezTo>
                  <a:lnTo>
                    <a:pt x="17448" y="7031"/>
                  </a:lnTo>
                  <a:cubicBezTo>
                    <a:pt x="17900" y="7354"/>
                    <a:pt x="17745" y="8052"/>
                    <a:pt x="17202" y="8143"/>
                  </a:cubicBezTo>
                  <a:cubicBezTo>
                    <a:pt x="17165" y="8149"/>
                    <a:pt x="17129" y="8152"/>
                    <a:pt x="17094" y="8152"/>
                  </a:cubicBezTo>
                  <a:cubicBezTo>
                    <a:pt x="16610" y="8152"/>
                    <a:pt x="16294" y="7596"/>
                    <a:pt x="16595" y="7186"/>
                  </a:cubicBezTo>
                  <a:cubicBezTo>
                    <a:pt x="16714" y="7012"/>
                    <a:pt x="16906" y="6920"/>
                    <a:pt x="17102" y="6920"/>
                  </a:cubicBezTo>
                  <a:close/>
                  <a:moveTo>
                    <a:pt x="14867" y="6932"/>
                  </a:moveTo>
                  <a:cubicBezTo>
                    <a:pt x="15352" y="6932"/>
                    <a:pt x="15668" y="7488"/>
                    <a:pt x="15367" y="7910"/>
                  </a:cubicBezTo>
                  <a:cubicBezTo>
                    <a:pt x="15251" y="8073"/>
                    <a:pt x="15065" y="8161"/>
                    <a:pt x="14873" y="8161"/>
                  </a:cubicBezTo>
                  <a:cubicBezTo>
                    <a:pt x="14745" y="8161"/>
                    <a:pt x="14615" y="8122"/>
                    <a:pt x="14501" y="8039"/>
                  </a:cubicBezTo>
                  <a:lnTo>
                    <a:pt x="14501" y="8052"/>
                  </a:lnTo>
                  <a:cubicBezTo>
                    <a:pt x="14062" y="7729"/>
                    <a:pt x="14217" y="7031"/>
                    <a:pt x="14760" y="6941"/>
                  </a:cubicBezTo>
                  <a:cubicBezTo>
                    <a:pt x="14796" y="6935"/>
                    <a:pt x="14832" y="6932"/>
                    <a:pt x="14867" y="6932"/>
                  </a:cubicBezTo>
                  <a:close/>
                  <a:moveTo>
                    <a:pt x="10388" y="6931"/>
                  </a:moveTo>
                  <a:cubicBezTo>
                    <a:pt x="10669" y="6931"/>
                    <a:pt x="10944" y="7118"/>
                    <a:pt x="10999" y="7445"/>
                  </a:cubicBezTo>
                  <a:cubicBezTo>
                    <a:pt x="11066" y="7852"/>
                    <a:pt x="10742" y="8165"/>
                    <a:pt x="10384" y="8165"/>
                  </a:cubicBezTo>
                  <a:cubicBezTo>
                    <a:pt x="10265" y="8165"/>
                    <a:pt x="10142" y="8130"/>
                    <a:pt x="10029" y="8052"/>
                  </a:cubicBezTo>
                  <a:cubicBezTo>
                    <a:pt x="9758" y="7846"/>
                    <a:pt x="9693" y="7458"/>
                    <a:pt x="9887" y="7186"/>
                  </a:cubicBezTo>
                  <a:cubicBezTo>
                    <a:pt x="10015" y="7012"/>
                    <a:pt x="10203" y="6931"/>
                    <a:pt x="10388" y="6931"/>
                  </a:cubicBezTo>
                  <a:close/>
                  <a:moveTo>
                    <a:pt x="12627" y="6932"/>
                  </a:moveTo>
                  <a:cubicBezTo>
                    <a:pt x="12751" y="6932"/>
                    <a:pt x="12878" y="6969"/>
                    <a:pt x="12989" y="7044"/>
                  </a:cubicBezTo>
                  <a:cubicBezTo>
                    <a:pt x="13428" y="7354"/>
                    <a:pt x="13273" y="8065"/>
                    <a:pt x="12730" y="8156"/>
                  </a:cubicBezTo>
                  <a:cubicBezTo>
                    <a:pt x="12694" y="8162"/>
                    <a:pt x="12658" y="8165"/>
                    <a:pt x="12623" y="8165"/>
                  </a:cubicBezTo>
                  <a:cubicBezTo>
                    <a:pt x="12138" y="8165"/>
                    <a:pt x="11822" y="7608"/>
                    <a:pt x="12123" y="7186"/>
                  </a:cubicBezTo>
                  <a:cubicBezTo>
                    <a:pt x="12241" y="7021"/>
                    <a:pt x="12432" y="6932"/>
                    <a:pt x="12627" y="6932"/>
                  </a:cubicBezTo>
                  <a:close/>
                  <a:moveTo>
                    <a:pt x="15584" y="9044"/>
                  </a:moveTo>
                  <a:cubicBezTo>
                    <a:pt x="15706" y="9044"/>
                    <a:pt x="15833" y="9081"/>
                    <a:pt x="15949" y="9164"/>
                  </a:cubicBezTo>
                  <a:cubicBezTo>
                    <a:pt x="16220" y="9358"/>
                    <a:pt x="16285" y="9732"/>
                    <a:pt x="16091" y="10017"/>
                  </a:cubicBezTo>
                  <a:cubicBezTo>
                    <a:pt x="15968" y="10196"/>
                    <a:pt x="15783" y="10278"/>
                    <a:pt x="15598" y="10278"/>
                  </a:cubicBezTo>
                  <a:cubicBezTo>
                    <a:pt x="15315" y="10278"/>
                    <a:pt x="15034" y="10086"/>
                    <a:pt x="14979" y="9758"/>
                  </a:cubicBezTo>
                  <a:cubicBezTo>
                    <a:pt x="14912" y="9355"/>
                    <a:pt x="15231" y="9044"/>
                    <a:pt x="15584" y="9044"/>
                  </a:cubicBezTo>
                  <a:close/>
                  <a:moveTo>
                    <a:pt x="8874" y="9045"/>
                  </a:moveTo>
                  <a:cubicBezTo>
                    <a:pt x="9155" y="9045"/>
                    <a:pt x="9432" y="9236"/>
                    <a:pt x="9487" y="9564"/>
                  </a:cubicBezTo>
                  <a:cubicBezTo>
                    <a:pt x="9554" y="9968"/>
                    <a:pt x="9235" y="10279"/>
                    <a:pt x="8881" y="10279"/>
                  </a:cubicBezTo>
                  <a:cubicBezTo>
                    <a:pt x="8759" y="10279"/>
                    <a:pt x="8633" y="10242"/>
                    <a:pt x="8517" y="10159"/>
                  </a:cubicBezTo>
                  <a:cubicBezTo>
                    <a:pt x="8246" y="9965"/>
                    <a:pt x="8181" y="9577"/>
                    <a:pt x="8388" y="9306"/>
                  </a:cubicBezTo>
                  <a:lnTo>
                    <a:pt x="8375" y="9306"/>
                  </a:lnTo>
                  <a:cubicBezTo>
                    <a:pt x="8503" y="9127"/>
                    <a:pt x="8689" y="9045"/>
                    <a:pt x="8874" y="9045"/>
                  </a:cubicBezTo>
                  <a:close/>
                  <a:moveTo>
                    <a:pt x="13353" y="9039"/>
                  </a:moveTo>
                  <a:cubicBezTo>
                    <a:pt x="13839" y="9039"/>
                    <a:pt x="14157" y="9607"/>
                    <a:pt x="13855" y="10017"/>
                  </a:cubicBezTo>
                  <a:cubicBezTo>
                    <a:pt x="13736" y="10191"/>
                    <a:pt x="13544" y="10283"/>
                    <a:pt x="13350" y="10283"/>
                  </a:cubicBezTo>
                  <a:cubicBezTo>
                    <a:pt x="13229" y="10283"/>
                    <a:pt x="13107" y="10247"/>
                    <a:pt x="13002" y="10172"/>
                  </a:cubicBezTo>
                  <a:cubicBezTo>
                    <a:pt x="12550" y="9849"/>
                    <a:pt x="12705" y="9151"/>
                    <a:pt x="13247" y="9047"/>
                  </a:cubicBezTo>
                  <a:cubicBezTo>
                    <a:pt x="13283" y="9041"/>
                    <a:pt x="13319" y="9039"/>
                    <a:pt x="13353" y="9039"/>
                  </a:cubicBezTo>
                  <a:close/>
                  <a:moveTo>
                    <a:pt x="11118" y="9043"/>
                  </a:moveTo>
                  <a:cubicBezTo>
                    <a:pt x="11244" y="9043"/>
                    <a:pt x="11369" y="9082"/>
                    <a:pt x="11477" y="9164"/>
                  </a:cubicBezTo>
                  <a:cubicBezTo>
                    <a:pt x="11916" y="9474"/>
                    <a:pt x="11761" y="10185"/>
                    <a:pt x="11218" y="10275"/>
                  </a:cubicBezTo>
                  <a:cubicBezTo>
                    <a:pt x="11182" y="10281"/>
                    <a:pt x="11147" y="10284"/>
                    <a:pt x="11112" y="10284"/>
                  </a:cubicBezTo>
                  <a:cubicBezTo>
                    <a:pt x="10627" y="10284"/>
                    <a:pt x="10309" y="9716"/>
                    <a:pt x="10611" y="9306"/>
                  </a:cubicBezTo>
                  <a:cubicBezTo>
                    <a:pt x="10736" y="9134"/>
                    <a:pt x="10927" y="9043"/>
                    <a:pt x="11118" y="9043"/>
                  </a:cubicBezTo>
                  <a:close/>
                  <a:moveTo>
                    <a:pt x="11843" y="11158"/>
                  </a:moveTo>
                  <a:cubicBezTo>
                    <a:pt x="12327" y="11158"/>
                    <a:pt x="12644" y="11715"/>
                    <a:pt x="12343" y="12136"/>
                  </a:cubicBezTo>
                  <a:cubicBezTo>
                    <a:pt x="12225" y="12302"/>
                    <a:pt x="12034" y="12390"/>
                    <a:pt x="11842" y="12390"/>
                  </a:cubicBezTo>
                  <a:cubicBezTo>
                    <a:pt x="11719" y="12390"/>
                    <a:pt x="11596" y="12354"/>
                    <a:pt x="11490" y="12278"/>
                  </a:cubicBezTo>
                  <a:lnTo>
                    <a:pt x="11477" y="12278"/>
                  </a:lnTo>
                  <a:cubicBezTo>
                    <a:pt x="11037" y="11955"/>
                    <a:pt x="11193" y="11257"/>
                    <a:pt x="11735" y="11167"/>
                  </a:cubicBezTo>
                  <a:cubicBezTo>
                    <a:pt x="11772" y="11161"/>
                    <a:pt x="11808" y="11158"/>
                    <a:pt x="11843" y="11158"/>
                  </a:cubicBezTo>
                  <a:close/>
                  <a:moveTo>
                    <a:pt x="14089" y="11158"/>
                  </a:moveTo>
                  <a:cubicBezTo>
                    <a:pt x="14206" y="11158"/>
                    <a:pt x="14327" y="11193"/>
                    <a:pt x="14436" y="11270"/>
                  </a:cubicBezTo>
                  <a:cubicBezTo>
                    <a:pt x="14721" y="11477"/>
                    <a:pt x="14785" y="11852"/>
                    <a:pt x="14592" y="12136"/>
                  </a:cubicBezTo>
                  <a:lnTo>
                    <a:pt x="14579" y="12136"/>
                  </a:lnTo>
                  <a:cubicBezTo>
                    <a:pt x="14455" y="12311"/>
                    <a:pt x="14271" y="12391"/>
                    <a:pt x="14088" y="12391"/>
                  </a:cubicBezTo>
                  <a:cubicBezTo>
                    <a:pt x="13810" y="12391"/>
                    <a:pt x="13535" y="12205"/>
                    <a:pt x="13480" y="11878"/>
                  </a:cubicBezTo>
                  <a:cubicBezTo>
                    <a:pt x="13412" y="11471"/>
                    <a:pt x="13737" y="11158"/>
                    <a:pt x="14089" y="11158"/>
                  </a:cubicBezTo>
                  <a:close/>
                  <a:moveTo>
                    <a:pt x="9612" y="11158"/>
                  </a:moveTo>
                  <a:cubicBezTo>
                    <a:pt x="9735" y="11158"/>
                    <a:pt x="9859" y="11195"/>
                    <a:pt x="9965" y="11270"/>
                  </a:cubicBezTo>
                  <a:cubicBezTo>
                    <a:pt x="10417" y="11593"/>
                    <a:pt x="10262" y="12291"/>
                    <a:pt x="9706" y="12395"/>
                  </a:cubicBezTo>
                  <a:cubicBezTo>
                    <a:pt x="9670" y="12401"/>
                    <a:pt x="9635" y="12404"/>
                    <a:pt x="9601" y="12404"/>
                  </a:cubicBezTo>
                  <a:cubicBezTo>
                    <a:pt x="9117" y="12404"/>
                    <a:pt x="8810" y="11835"/>
                    <a:pt x="9112" y="11413"/>
                  </a:cubicBezTo>
                  <a:cubicBezTo>
                    <a:pt x="9230" y="11247"/>
                    <a:pt x="9420" y="11158"/>
                    <a:pt x="9612" y="11158"/>
                  </a:cubicBezTo>
                  <a:close/>
                  <a:moveTo>
                    <a:pt x="7369" y="11165"/>
                  </a:moveTo>
                  <a:cubicBezTo>
                    <a:pt x="7651" y="11165"/>
                    <a:pt x="7933" y="11356"/>
                    <a:pt x="7987" y="11684"/>
                  </a:cubicBezTo>
                  <a:cubicBezTo>
                    <a:pt x="8055" y="12091"/>
                    <a:pt x="7730" y="12404"/>
                    <a:pt x="7373" y="12404"/>
                  </a:cubicBezTo>
                  <a:cubicBezTo>
                    <a:pt x="7254" y="12404"/>
                    <a:pt x="7131" y="12369"/>
                    <a:pt x="7018" y="12291"/>
                  </a:cubicBezTo>
                  <a:cubicBezTo>
                    <a:pt x="6734" y="12085"/>
                    <a:pt x="6669" y="11697"/>
                    <a:pt x="6876" y="11425"/>
                  </a:cubicBezTo>
                  <a:cubicBezTo>
                    <a:pt x="6999" y="11247"/>
                    <a:pt x="7184" y="11165"/>
                    <a:pt x="7369" y="11165"/>
                  </a:cubicBezTo>
                  <a:close/>
                  <a:moveTo>
                    <a:pt x="10340" y="13265"/>
                  </a:moveTo>
                  <a:cubicBezTo>
                    <a:pt x="10814" y="13265"/>
                    <a:pt x="11132" y="13833"/>
                    <a:pt x="10831" y="14243"/>
                  </a:cubicBezTo>
                  <a:cubicBezTo>
                    <a:pt x="10710" y="14411"/>
                    <a:pt x="10521" y="14500"/>
                    <a:pt x="10326" y="14500"/>
                  </a:cubicBezTo>
                  <a:cubicBezTo>
                    <a:pt x="10207" y="14500"/>
                    <a:pt x="10086" y="14467"/>
                    <a:pt x="9978" y="14398"/>
                  </a:cubicBezTo>
                  <a:cubicBezTo>
                    <a:pt x="9525" y="14075"/>
                    <a:pt x="9693" y="13377"/>
                    <a:pt x="10236" y="13274"/>
                  </a:cubicBezTo>
                  <a:cubicBezTo>
                    <a:pt x="10271" y="13268"/>
                    <a:pt x="10306" y="13265"/>
                    <a:pt x="10340" y="13265"/>
                  </a:cubicBezTo>
                  <a:close/>
                  <a:moveTo>
                    <a:pt x="12566" y="13270"/>
                  </a:moveTo>
                  <a:cubicBezTo>
                    <a:pt x="12687" y="13270"/>
                    <a:pt x="12812" y="13307"/>
                    <a:pt x="12924" y="13390"/>
                  </a:cubicBezTo>
                  <a:cubicBezTo>
                    <a:pt x="13209" y="13584"/>
                    <a:pt x="13273" y="13971"/>
                    <a:pt x="13079" y="14243"/>
                  </a:cubicBezTo>
                  <a:lnTo>
                    <a:pt x="13066" y="14243"/>
                  </a:lnTo>
                  <a:cubicBezTo>
                    <a:pt x="12939" y="14422"/>
                    <a:pt x="12752" y="14504"/>
                    <a:pt x="12568" y="14504"/>
                  </a:cubicBezTo>
                  <a:cubicBezTo>
                    <a:pt x="12286" y="14504"/>
                    <a:pt x="12010" y="14313"/>
                    <a:pt x="11955" y="13984"/>
                  </a:cubicBezTo>
                  <a:cubicBezTo>
                    <a:pt x="11888" y="13581"/>
                    <a:pt x="12213" y="13270"/>
                    <a:pt x="12566" y="13270"/>
                  </a:cubicBezTo>
                  <a:close/>
                  <a:moveTo>
                    <a:pt x="8098" y="13282"/>
                  </a:moveTo>
                  <a:cubicBezTo>
                    <a:pt x="8224" y="13282"/>
                    <a:pt x="8353" y="13321"/>
                    <a:pt x="8466" y="13403"/>
                  </a:cubicBezTo>
                  <a:cubicBezTo>
                    <a:pt x="8905" y="13713"/>
                    <a:pt x="8750" y="14411"/>
                    <a:pt x="8207" y="14501"/>
                  </a:cubicBezTo>
                  <a:cubicBezTo>
                    <a:pt x="8170" y="14508"/>
                    <a:pt x="8134" y="14510"/>
                    <a:pt x="8099" y="14510"/>
                  </a:cubicBezTo>
                  <a:cubicBezTo>
                    <a:pt x="7615" y="14510"/>
                    <a:pt x="7298" y="13955"/>
                    <a:pt x="7600" y="13545"/>
                  </a:cubicBezTo>
                  <a:cubicBezTo>
                    <a:pt x="7717" y="13373"/>
                    <a:pt x="7905" y="13282"/>
                    <a:pt x="8098" y="13282"/>
                  </a:cubicBezTo>
                  <a:close/>
                  <a:moveTo>
                    <a:pt x="5862" y="13284"/>
                  </a:moveTo>
                  <a:cubicBezTo>
                    <a:pt x="6144" y="13284"/>
                    <a:pt x="6421" y="13475"/>
                    <a:pt x="6475" y="13803"/>
                  </a:cubicBezTo>
                  <a:cubicBezTo>
                    <a:pt x="6543" y="14207"/>
                    <a:pt x="6224" y="14518"/>
                    <a:pt x="5870" y="14518"/>
                  </a:cubicBezTo>
                  <a:cubicBezTo>
                    <a:pt x="5748" y="14518"/>
                    <a:pt x="5622" y="14481"/>
                    <a:pt x="5506" y="14398"/>
                  </a:cubicBezTo>
                  <a:cubicBezTo>
                    <a:pt x="5222" y="14204"/>
                    <a:pt x="5157" y="13816"/>
                    <a:pt x="5364" y="13532"/>
                  </a:cubicBezTo>
                  <a:lnTo>
                    <a:pt x="5364" y="13532"/>
                  </a:lnTo>
                  <a:lnTo>
                    <a:pt x="5364" y="13545"/>
                  </a:lnTo>
                  <a:cubicBezTo>
                    <a:pt x="5492" y="13366"/>
                    <a:pt x="5678" y="13284"/>
                    <a:pt x="5862" y="13284"/>
                  </a:cubicBezTo>
                  <a:close/>
                  <a:moveTo>
                    <a:pt x="8832" y="15384"/>
                  </a:moveTo>
                  <a:cubicBezTo>
                    <a:pt x="9314" y="15384"/>
                    <a:pt x="9621" y="15941"/>
                    <a:pt x="9331" y="16362"/>
                  </a:cubicBezTo>
                  <a:cubicBezTo>
                    <a:pt x="9213" y="16528"/>
                    <a:pt x="9023" y="16617"/>
                    <a:pt x="8831" y="16617"/>
                  </a:cubicBezTo>
                  <a:cubicBezTo>
                    <a:pt x="8708" y="16617"/>
                    <a:pt x="8584" y="16580"/>
                    <a:pt x="8478" y="16505"/>
                  </a:cubicBezTo>
                  <a:lnTo>
                    <a:pt x="8466" y="16505"/>
                  </a:lnTo>
                  <a:cubicBezTo>
                    <a:pt x="8026" y="16182"/>
                    <a:pt x="8181" y="15484"/>
                    <a:pt x="8724" y="15393"/>
                  </a:cubicBezTo>
                  <a:cubicBezTo>
                    <a:pt x="8761" y="15387"/>
                    <a:pt x="8797" y="15384"/>
                    <a:pt x="8832" y="15384"/>
                  </a:cubicBezTo>
                  <a:close/>
                  <a:moveTo>
                    <a:pt x="11062" y="15379"/>
                  </a:moveTo>
                  <a:cubicBezTo>
                    <a:pt x="11180" y="15379"/>
                    <a:pt x="11301" y="15415"/>
                    <a:pt x="11412" y="15497"/>
                  </a:cubicBezTo>
                  <a:cubicBezTo>
                    <a:pt x="11697" y="15690"/>
                    <a:pt x="11761" y="16078"/>
                    <a:pt x="11567" y="16362"/>
                  </a:cubicBezTo>
                  <a:cubicBezTo>
                    <a:pt x="11439" y="16537"/>
                    <a:pt x="11252" y="16618"/>
                    <a:pt x="11067" y="16618"/>
                  </a:cubicBezTo>
                  <a:cubicBezTo>
                    <a:pt x="10786" y="16618"/>
                    <a:pt x="10510" y="16431"/>
                    <a:pt x="10456" y="16104"/>
                  </a:cubicBezTo>
                  <a:cubicBezTo>
                    <a:pt x="10388" y="15698"/>
                    <a:pt x="10711" y="15379"/>
                    <a:pt x="11062" y="15379"/>
                  </a:cubicBezTo>
                  <a:close/>
                  <a:moveTo>
                    <a:pt x="6594" y="15392"/>
                  </a:moveTo>
                  <a:cubicBezTo>
                    <a:pt x="6718" y="15392"/>
                    <a:pt x="6843" y="15429"/>
                    <a:pt x="6953" y="15509"/>
                  </a:cubicBezTo>
                  <a:cubicBezTo>
                    <a:pt x="7393" y="15833"/>
                    <a:pt x="7238" y="16530"/>
                    <a:pt x="6695" y="16621"/>
                  </a:cubicBezTo>
                  <a:cubicBezTo>
                    <a:pt x="6658" y="16627"/>
                    <a:pt x="6622" y="16630"/>
                    <a:pt x="6587" y="16630"/>
                  </a:cubicBezTo>
                  <a:cubicBezTo>
                    <a:pt x="6105" y="16630"/>
                    <a:pt x="5798" y="16073"/>
                    <a:pt x="6088" y="15652"/>
                  </a:cubicBezTo>
                  <a:cubicBezTo>
                    <a:pt x="6206" y="15485"/>
                    <a:pt x="6398" y="15392"/>
                    <a:pt x="6594" y="15392"/>
                  </a:cubicBezTo>
                  <a:close/>
                  <a:moveTo>
                    <a:pt x="4361" y="15399"/>
                  </a:moveTo>
                  <a:cubicBezTo>
                    <a:pt x="4637" y="15399"/>
                    <a:pt x="4909" y="15585"/>
                    <a:pt x="4963" y="15910"/>
                  </a:cubicBezTo>
                  <a:cubicBezTo>
                    <a:pt x="5040" y="16316"/>
                    <a:pt x="4713" y="16635"/>
                    <a:pt x="4359" y="16635"/>
                  </a:cubicBezTo>
                  <a:cubicBezTo>
                    <a:pt x="4240" y="16635"/>
                    <a:pt x="4118" y="16599"/>
                    <a:pt x="4007" y="16518"/>
                  </a:cubicBezTo>
                  <a:cubicBezTo>
                    <a:pt x="3722" y="16324"/>
                    <a:pt x="3658" y="15936"/>
                    <a:pt x="3865" y="15665"/>
                  </a:cubicBezTo>
                  <a:cubicBezTo>
                    <a:pt x="3989" y="15483"/>
                    <a:pt x="4176" y="15399"/>
                    <a:pt x="4361" y="15399"/>
                  </a:cubicBezTo>
                  <a:close/>
                  <a:moveTo>
                    <a:pt x="7320" y="17504"/>
                  </a:moveTo>
                  <a:cubicBezTo>
                    <a:pt x="7804" y="17504"/>
                    <a:pt x="8121" y="18060"/>
                    <a:pt x="7819" y="18482"/>
                  </a:cubicBezTo>
                  <a:cubicBezTo>
                    <a:pt x="7701" y="18647"/>
                    <a:pt x="7511" y="18736"/>
                    <a:pt x="7319" y="18736"/>
                  </a:cubicBezTo>
                  <a:cubicBezTo>
                    <a:pt x="7196" y="18736"/>
                    <a:pt x="7072" y="18700"/>
                    <a:pt x="6966" y="18624"/>
                  </a:cubicBezTo>
                  <a:lnTo>
                    <a:pt x="6953" y="18624"/>
                  </a:lnTo>
                  <a:cubicBezTo>
                    <a:pt x="6514" y="18301"/>
                    <a:pt x="6669" y="17603"/>
                    <a:pt x="7212" y="17513"/>
                  </a:cubicBezTo>
                  <a:cubicBezTo>
                    <a:pt x="7249" y="17507"/>
                    <a:pt x="7285" y="17504"/>
                    <a:pt x="7320" y="17504"/>
                  </a:cubicBezTo>
                  <a:close/>
                  <a:moveTo>
                    <a:pt x="9555" y="17498"/>
                  </a:moveTo>
                  <a:cubicBezTo>
                    <a:pt x="9675" y="17498"/>
                    <a:pt x="9799" y="17535"/>
                    <a:pt x="9913" y="17616"/>
                  </a:cubicBezTo>
                  <a:cubicBezTo>
                    <a:pt x="10197" y="17810"/>
                    <a:pt x="10262" y="18198"/>
                    <a:pt x="10068" y="18482"/>
                  </a:cubicBezTo>
                  <a:lnTo>
                    <a:pt x="10055" y="18482"/>
                  </a:lnTo>
                  <a:cubicBezTo>
                    <a:pt x="9927" y="18656"/>
                    <a:pt x="9740" y="18737"/>
                    <a:pt x="9555" y="18737"/>
                  </a:cubicBezTo>
                  <a:cubicBezTo>
                    <a:pt x="9274" y="18737"/>
                    <a:pt x="8998" y="18551"/>
                    <a:pt x="8944" y="18223"/>
                  </a:cubicBezTo>
                  <a:cubicBezTo>
                    <a:pt x="8876" y="17818"/>
                    <a:pt x="9199" y="17498"/>
                    <a:pt x="9555" y="17498"/>
                  </a:cubicBezTo>
                  <a:close/>
                  <a:moveTo>
                    <a:pt x="2861" y="17517"/>
                  </a:moveTo>
                  <a:cubicBezTo>
                    <a:pt x="3343" y="17517"/>
                    <a:pt x="3650" y="18073"/>
                    <a:pt x="3361" y="18495"/>
                  </a:cubicBezTo>
                  <a:cubicBezTo>
                    <a:pt x="3236" y="18658"/>
                    <a:pt x="3047" y="18746"/>
                    <a:pt x="2857" y="18746"/>
                  </a:cubicBezTo>
                  <a:cubicBezTo>
                    <a:pt x="2730" y="18746"/>
                    <a:pt x="2603" y="18707"/>
                    <a:pt x="2495" y="18624"/>
                  </a:cubicBezTo>
                  <a:lnTo>
                    <a:pt x="2495" y="18637"/>
                  </a:lnTo>
                  <a:cubicBezTo>
                    <a:pt x="2042" y="18314"/>
                    <a:pt x="2210" y="17616"/>
                    <a:pt x="2753" y="17526"/>
                  </a:cubicBezTo>
                  <a:cubicBezTo>
                    <a:pt x="2790" y="17519"/>
                    <a:pt x="2826" y="17517"/>
                    <a:pt x="2861" y="17517"/>
                  </a:cubicBezTo>
                  <a:close/>
                  <a:moveTo>
                    <a:pt x="5084" y="17508"/>
                  </a:moveTo>
                  <a:cubicBezTo>
                    <a:pt x="5208" y="17508"/>
                    <a:pt x="5334" y="17547"/>
                    <a:pt x="5441" y="17629"/>
                  </a:cubicBezTo>
                  <a:cubicBezTo>
                    <a:pt x="5894" y="17952"/>
                    <a:pt x="5726" y="18650"/>
                    <a:pt x="5183" y="18740"/>
                  </a:cubicBezTo>
                  <a:cubicBezTo>
                    <a:pt x="5146" y="18747"/>
                    <a:pt x="5110" y="18750"/>
                    <a:pt x="5075" y="18750"/>
                  </a:cubicBezTo>
                  <a:cubicBezTo>
                    <a:pt x="4593" y="18750"/>
                    <a:pt x="4287" y="18193"/>
                    <a:pt x="4588" y="17771"/>
                  </a:cubicBezTo>
                  <a:cubicBezTo>
                    <a:pt x="4705" y="17599"/>
                    <a:pt x="4893" y="17508"/>
                    <a:pt x="5084" y="17508"/>
                  </a:cubicBezTo>
                  <a:close/>
                  <a:moveTo>
                    <a:pt x="8037" y="19616"/>
                  </a:moveTo>
                  <a:cubicBezTo>
                    <a:pt x="8159" y="19616"/>
                    <a:pt x="8285" y="19653"/>
                    <a:pt x="8401" y="19736"/>
                  </a:cubicBezTo>
                  <a:cubicBezTo>
                    <a:pt x="8685" y="19929"/>
                    <a:pt x="8750" y="20317"/>
                    <a:pt x="8556" y="20589"/>
                  </a:cubicBezTo>
                  <a:lnTo>
                    <a:pt x="8543" y="20589"/>
                  </a:lnTo>
                  <a:cubicBezTo>
                    <a:pt x="8420" y="20768"/>
                    <a:pt x="8235" y="20849"/>
                    <a:pt x="8050" y="20849"/>
                  </a:cubicBezTo>
                  <a:cubicBezTo>
                    <a:pt x="7768" y="20849"/>
                    <a:pt x="7486" y="20658"/>
                    <a:pt x="7432" y="20330"/>
                  </a:cubicBezTo>
                  <a:cubicBezTo>
                    <a:pt x="7364" y="19927"/>
                    <a:pt x="7683" y="19616"/>
                    <a:pt x="8037" y="19616"/>
                  </a:cubicBezTo>
                  <a:close/>
                  <a:moveTo>
                    <a:pt x="3585" y="19623"/>
                  </a:moveTo>
                  <a:cubicBezTo>
                    <a:pt x="4069" y="19623"/>
                    <a:pt x="4386" y="20180"/>
                    <a:pt x="4084" y="20602"/>
                  </a:cubicBezTo>
                  <a:cubicBezTo>
                    <a:pt x="3958" y="20767"/>
                    <a:pt x="3770" y="20856"/>
                    <a:pt x="3577" y="20856"/>
                  </a:cubicBezTo>
                  <a:cubicBezTo>
                    <a:pt x="3454" y="20856"/>
                    <a:pt x="3329" y="20819"/>
                    <a:pt x="3218" y="20744"/>
                  </a:cubicBezTo>
                  <a:cubicBezTo>
                    <a:pt x="2779" y="20434"/>
                    <a:pt x="2934" y="19723"/>
                    <a:pt x="3477" y="19632"/>
                  </a:cubicBezTo>
                  <a:cubicBezTo>
                    <a:pt x="3514" y="19626"/>
                    <a:pt x="3550" y="19623"/>
                    <a:pt x="3585" y="19623"/>
                  </a:cubicBezTo>
                  <a:close/>
                  <a:moveTo>
                    <a:pt x="5820" y="19623"/>
                  </a:moveTo>
                  <a:cubicBezTo>
                    <a:pt x="6303" y="19623"/>
                    <a:pt x="6608" y="20180"/>
                    <a:pt x="6307" y="20602"/>
                  </a:cubicBezTo>
                  <a:cubicBezTo>
                    <a:pt x="6189" y="20767"/>
                    <a:pt x="6004" y="20856"/>
                    <a:pt x="5812" y="20856"/>
                  </a:cubicBezTo>
                  <a:cubicBezTo>
                    <a:pt x="5690" y="20856"/>
                    <a:pt x="5565" y="20819"/>
                    <a:pt x="5454" y="20744"/>
                  </a:cubicBezTo>
                  <a:cubicBezTo>
                    <a:pt x="5002" y="20421"/>
                    <a:pt x="5170" y="19723"/>
                    <a:pt x="5713" y="19632"/>
                  </a:cubicBezTo>
                  <a:cubicBezTo>
                    <a:pt x="5749" y="19626"/>
                    <a:pt x="5785" y="19623"/>
                    <a:pt x="5820" y="19623"/>
                  </a:cubicBezTo>
                  <a:close/>
                  <a:moveTo>
                    <a:pt x="1344" y="19623"/>
                  </a:moveTo>
                  <a:cubicBezTo>
                    <a:pt x="1462" y="19623"/>
                    <a:pt x="1584" y="19658"/>
                    <a:pt x="1693" y="19736"/>
                  </a:cubicBezTo>
                  <a:cubicBezTo>
                    <a:pt x="1978" y="19929"/>
                    <a:pt x="2042" y="20317"/>
                    <a:pt x="1848" y="20602"/>
                  </a:cubicBezTo>
                  <a:cubicBezTo>
                    <a:pt x="1720" y="20776"/>
                    <a:pt x="1533" y="20857"/>
                    <a:pt x="1347" y="20857"/>
                  </a:cubicBezTo>
                  <a:cubicBezTo>
                    <a:pt x="1065" y="20857"/>
                    <a:pt x="786" y="20670"/>
                    <a:pt x="724" y="20343"/>
                  </a:cubicBezTo>
                  <a:cubicBezTo>
                    <a:pt x="656" y="19936"/>
                    <a:pt x="988" y="19623"/>
                    <a:pt x="1344" y="19623"/>
                  </a:cubicBezTo>
                  <a:close/>
                  <a:moveTo>
                    <a:pt x="6532" y="21735"/>
                  </a:moveTo>
                  <a:cubicBezTo>
                    <a:pt x="6652" y="21735"/>
                    <a:pt x="6776" y="21772"/>
                    <a:pt x="6889" y="21855"/>
                  </a:cubicBezTo>
                  <a:cubicBezTo>
                    <a:pt x="7173" y="22049"/>
                    <a:pt x="7238" y="22437"/>
                    <a:pt x="7044" y="22708"/>
                  </a:cubicBezTo>
                  <a:cubicBezTo>
                    <a:pt x="6916" y="22887"/>
                    <a:pt x="6730" y="22969"/>
                    <a:pt x="6545" y="22969"/>
                  </a:cubicBezTo>
                  <a:cubicBezTo>
                    <a:pt x="6264" y="22969"/>
                    <a:pt x="5987" y="22778"/>
                    <a:pt x="5932" y="22450"/>
                  </a:cubicBezTo>
                  <a:cubicBezTo>
                    <a:pt x="5865" y="22046"/>
                    <a:pt x="6184" y="21735"/>
                    <a:pt x="6532" y="21735"/>
                  </a:cubicBezTo>
                  <a:close/>
                  <a:moveTo>
                    <a:pt x="4308" y="21743"/>
                  </a:moveTo>
                  <a:cubicBezTo>
                    <a:pt x="4793" y="21743"/>
                    <a:pt x="5109" y="22299"/>
                    <a:pt x="4808" y="22721"/>
                  </a:cubicBezTo>
                  <a:cubicBezTo>
                    <a:pt x="4690" y="22887"/>
                    <a:pt x="4500" y="22975"/>
                    <a:pt x="4307" y="22975"/>
                  </a:cubicBezTo>
                  <a:cubicBezTo>
                    <a:pt x="4185" y="22975"/>
                    <a:pt x="4061" y="22939"/>
                    <a:pt x="3955" y="22863"/>
                  </a:cubicBezTo>
                  <a:cubicBezTo>
                    <a:pt x="3503" y="22540"/>
                    <a:pt x="3658" y="21842"/>
                    <a:pt x="4201" y="21752"/>
                  </a:cubicBezTo>
                  <a:cubicBezTo>
                    <a:pt x="4237" y="21746"/>
                    <a:pt x="4273" y="21743"/>
                    <a:pt x="4308" y="21743"/>
                  </a:cubicBezTo>
                  <a:close/>
                  <a:moveTo>
                    <a:pt x="13842" y="1"/>
                  </a:moveTo>
                  <a:lnTo>
                    <a:pt x="13222" y="879"/>
                  </a:lnTo>
                  <a:cubicBezTo>
                    <a:pt x="13479" y="1300"/>
                    <a:pt x="13166" y="1815"/>
                    <a:pt x="12702" y="1815"/>
                  </a:cubicBezTo>
                  <a:cubicBezTo>
                    <a:pt x="12653" y="1815"/>
                    <a:pt x="12602" y="1810"/>
                    <a:pt x="12550" y="1797"/>
                  </a:cubicBezTo>
                  <a:lnTo>
                    <a:pt x="11709" y="2986"/>
                  </a:lnTo>
                  <a:cubicBezTo>
                    <a:pt x="11969" y="3410"/>
                    <a:pt x="11647" y="3932"/>
                    <a:pt x="11187" y="3932"/>
                  </a:cubicBezTo>
                  <a:cubicBezTo>
                    <a:pt x="11143" y="3932"/>
                    <a:pt x="11097" y="3927"/>
                    <a:pt x="11050" y="3917"/>
                  </a:cubicBezTo>
                  <a:lnTo>
                    <a:pt x="10197" y="5106"/>
                  </a:lnTo>
                  <a:cubicBezTo>
                    <a:pt x="10457" y="5530"/>
                    <a:pt x="10135" y="6051"/>
                    <a:pt x="9675" y="6051"/>
                  </a:cubicBezTo>
                  <a:cubicBezTo>
                    <a:pt x="9630" y="6051"/>
                    <a:pt x="9585" y="6046"/>
                    <a:pt x="9538" y="6036"/>
                  </a:cubicBezTo>
                  <a:lnTo>
                    <a:pt x="8685" y="7225"/>
                  </a:lnTo>
                  <a:cubicBezTo>
                    <a:pt x="8956" y="7650"/>
                    <a:pt x="8636" y="8171"/>
                    <a:pt x="8166" y="8171"/>
                  </a:cubicBezTo>
                  <a:cubicBezTo>
                    <a:pt x="8120" y="8171"/>
                    <a:pt x="8074" y="8166"/>
                    <a:pt x="8026" y="8156"/>
                  </a:cubicBezTo>
                  <a:lnTo>
                    <a:pt x="7186" y="9345"/>
                  </a:lnTo>
                  <a:cubicBezTo>
                    <a:pt x="7445" y="9768"/>
                    <a:pt x="7125" y="10278"/>
                    <a:pt x="6666" y="10278"/>
                  </a:cubicBezTo>
                  <a:cubicBezTo>
                    <a:pt x="6621" y="10278"/>
                    <a:pt x="6574" y="10273"/>
                    <a:pt x="6527" y="10262"/>
                  </a:cubicBezTo>
                  <a:lnTo>
                    <a:pt x="5674" y="11451"/>
                  </a:lnTo>
                  <a:cubicBezTo>
                    <a:pt x="5933" y="11876"/>
                    <a:pt x="5612" y="12397"/>
                    <a:pt x="5151" y="12397"/>
                  </a:cubicBezTo>
                  <a:cubicBezTo>
                    <a:pt x="5107" y="12397"/>
                    <a:pt x="5061" y="12392"/>
                    <a:pt x="5015" y="12382"/>
                  </a:cubicBezTo>
                  <a:lnTo>
                    <a:pt x="4162" y="13571"/>
                  </a:lnTo>
                  <a:cubicBezTo>
                    <a:pt x="4421" y="13995"/>
                    <a:pt x="4111" y="14516"/>
                    <a:pt x="3642" y="14516"/>
                  </a:cubicBezTo>
                  <a:cubicBezTo>
                    <a:pt x="3597" y="14516"/>
                    <a:pt x="3550" y="14512"/>
                    <a:pt x="3503" y="14501"/>
                  </a:cubicBezTo>
                  <a:lnTo>
                    <a:pt x="2663" y="15690"/>
                  </a:lnTo>
                  <a:cubicBezTo>
                    <a:pt x="2922" y="16115"/>
                    <a:pt x="2601" y="16636"/>
                    <a:pt x="2140" y="16636"/>
                  </a:cubicBezTo>
                  <a:cubicBezTo>
                    <a:pt x="2096" y="16636"/>
                    <a:pt x="2050" y="16631"/>
                    <a:pt x="2004" y="16621"/>
                  </a:cubicBezTo>
                  <a:lnTo>
                    <a:pt x="1151" y="17810"/>
                  </a:lnTo>
                  <a:cubicBezTo>
                    <a:pt x="1409" y="18234"/>
                    <a:pt x="1090" y="18743"/>
                    <a:pt x="631" y="18743"/>
                  </a:cubicBezTo>
                  <a:cubicBezTo>
                    <a:pt x="585" y="18743"/>
                    <a:pt x="539" y="18738"/>
                    <a:pt x="491" y="18728"/>
                  </a:cubicBezTo>
                  <a:lnTo>
                    <a:pt x="0" y="19425"/>
                  </a:lnTo>
                  <a:cubicBezTo>
                    <a:pt x="0" y="19425"/>
                    <a:pt x="181" y="20136"/>
                    <a:pt x="1228" y="21015"/>
                  </a:cubicBezTo>
                  <a:cubicBezTo>
                    <a:pt x="1512" y="21235"/>
                    <a:pt x="1784" y="21480"/>
                    <a:pt x="2042" y="21739"/>
                  </a:cubicBezTo>
                  <a:cubicBezTo>
                    <a:pt x="2060" y="21737"/>
                    <a:pt x="2078" y="21736"/>
                    <a:pt x="2096" y="21736"/>
                  </a:cubicBezTo>
                  <a:cubicBezTo>
                    <a:pt x="2220" y="21736"/>
                    <a:pt x="2341" y="21776"/>
                    <a:pt x="2443" y="21855"/>
                  </a:cubicBezTo>
                  <a:cubicBezTo>
                    <a:pt x="2650" y="21997"/>
                    <a:pt x="2740" y="22269"/>
                    <a:pt x="2676" y="22527"/>
                  </a:cubicBezTo>
                  <a:cubicBezTo>
                    <a:pt x="2844" y="22786"/>
                    <a:pt x="3050" y="23031"/>
                    <a:pt x="3309" y="23225"/>
                  </a:cubicBezTo>
                  <a:cubicBezTo>
                    <a:pt x="3722" y="23548"/>
                    <a:pt x="4097" y="23910"/>
                    <a:pt x="4446" y="24311"/>
                  </a:cubicBezTo>
                  <a:cubicBezTo>
                    <a:pt x="4459" y="24246"/>
                    <a:pt x="4498" y="24169"/>
                    <a:pt x="4537" y="24117"/>
                  </a:cubicBezTo>
                  <a:cubicBezTo>
                    <a:pt x="4659" y="23939"/>
                    <a:pt x="4849" y="23851"/>
                    <a:pt x="5040" y="23851"/>
                  </a:cubicBezTo>
                  <a:cubicBezTo>
                    <a:pt x="5250" y="23851"/>
                    <a:pt x="5461" y="23958"/>
                    <a:pt x="5583" y="24169"/>
                  </a:cubicBezTo>
                  <a:cubicBezTo>
                    <a:pt x="5803" y="24569"/>
                    <a:pt x="5532" y="25060"/>
                    <a:pt x="5067" y="25086"/>
                  </a:cubicBezTo>
                  <a:cubicBezTo>
                    <a:pt x="5222" y="25254"/>
                    <a:pt x="5377" y="25422"/>
                    <a:pt x="5545" y="25590"/>
                  </a:cubicBezTo>
                  <a:lnTo>
                    <a:pt x="22307" y="2068"/>
                  </a:lnTo>
                  <a:cubicBezTo>
                    <a:pt x="22307" y="2068"/>
                    <a:pt x="22100" y="1939"/>
                    <a:pt x="21790" y="1784"/>
                  </a:cubicBezTo>
                  <a:cubicBezTo>
                    <a:pt x="21736" y="1800"/>
                    <a:pt x="21681" y="1807"/>
                    <a:pt x="21626" y="1807"/>
                  </a:cubicBezTo>
                  <a:cubicBezTo>
                    <a:pt x="21497" y="1807"/>
                    <a:pt x="21369" y="1766"/>
                    <a:pt x="21260" y="1694"/>
                  </a:cubicBezTo>
                  <a:cubicBezTo>
                    <a:pt x="21196" y="1642"/>
                    <a:pt x="21131" y="1577"/>
                    <a:pt x="21092" y="1500"/>
                  </a:cubicBezTo>
                  <a:cubicBezTo>
                    <a:pt x="20824" y="1403"/>
                    <a:pt x="20555" y="1351"/>
                    <a:pt x="20279" y="1351"/>
                  </a:cubicBezTo>
                  <a:cubicBezTo>
                    <a:pt x="20223" y="1351"/>
                    <a:pt x="20167" y="1353"/>
                    <a:pt x="20110" y="1358"/>
                  </a:cubicBezTo>
                  <a:lnTo>
                    <a:pt x="19981" y="1371"/>
                  </a:lnTo>
                  <a:cubicBezTo>
                    <a:pt x="19955" y="1435"/>
                    <a:pt x="19929" y="1500"/>
                    <a:pt x="19890" y="1552"/>
                  </a:cubicBezTo>
                  <a:cubicBezTo>
                    <a:pt x="19767" y="1729"/>
                    <a:pt x="19579" y="1812"/>
                    <a:pt x="19392" y="1812"/>
                  </a:cubicBezTo>
                  <a:cubicBezTo>
                    <a:pt x="19128" y="1812"/>
                    <a:pt x="18867" y="1647"/>
                    <a:pt x="18792" y="1345"/>
                  </a:cubicBezTo>
                  <a:cubicBezTo>
                    <a:pt x="18443" y="1306"/>
                    <a:pt x="18094" y="1228"/>
                    <a:pt x="17758" y="1112"/>
                  </a:cubicBezTo>
                  <a:lnTo>
                    <a:pt x="17758" y="1112"/>
                  </a:lnTo>
                  <a:cubicBezTo>
                    <a:pt x="17820" y="1498"/>
                    <a:pt x="17504" y="1816"/>
                    <a:pt x="17149" y="1816"/>
                  </a:cubicBezTo>
                  <a:cubicBezTo>
                    <a:pt x="17064" y="1816"/>
                    <a:pt x="16977" y="1798"/>
                    <a:pt x="16892" y="1758"/>
                  </a:cubicBezTo>
                  <a:cubicBezTo>
                    <a:pt x="16440" y="1539"/>
                    <a:pt x="16414" y="918"/>
                    <a:pt x="16840" y="673"/>
                  </a:cubicBezTo>
                  <a:cubicBezTo>
                    <a:pt x="16285" y="453"/>
                    <a:pt x="15716" y="311"/>
                    <a:pt x="15134" y="246"/>
                  </a:cubicBezTo>
                  <a:cubicBezTo>
                    <a:pt x="14695" y="182"/>
                    <a:pt x="14268" y="104"/>
                    <a:pt x="138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0" name="Google Shape;2223;p35"/>
          <p:cNvSpPr/>
          <p:nvPr/>
        </p:nvSpPr>
        <p:spPr>
          <a:xfrm>
            <a:off x="1960656" y="653417"/>
            <a:ext cx="1873559" cy="76157"/>
          </a:xfrm>
          <a:custGeom>
            <a:avLst/>
            <a:gdLst/>
            <a:ahLst/>
            <a:cxnLst/>
            <a:rect l="l" t="t" r="r" b="b"/>
            <a:pathLst>
              <a:path w="18381" h="1643" extrusionOk="0">
                <a:moveTo>
                  <a:pt x="18340" y="809"/>
                </a:moveTo>
                <a:cubicBezTo>
                  <a:pt x="18346" y="811"/>
                  <a:pt x="18353" y="813"/>
                  <a:pt x="18359" y="813"/>
                </a:cubicBezTo>
                <a:cubicBezTo>
                  <a:pt x="18366" y="813"/>
                  <a:pt x="18373" y="812"/>
                  <a:pt x="18381" y="809"/>
                </a:cubicBezTo>
                <a:close/>
                <a:moveTo>
                  <a:pt x="14593" y="0"/>
                </a:moveTo>
                <a:cubicBezTo>
                  <a:pt x="12817" y="0"/>
                  <a:pt x="11052" y="40"/>
                  <a:pt x="9274" y="142"/>
                </a:cubicBezTo>
                <a:cubicBezTo>
                  <a:pt x="6305" y="209"/>
                  <a:pt x="3337" y="409"/>
                  <a:pt x="435" y="742"/>
                </a:cubicBezTo>
                <a:lnTo>
                  <a:pt x="368" y="742"/>
                </a:lnTo>
                <a:cubicBezTo>
                  <a:pt x="301" y="742"/>
                  <a:pt x="268" y="842"/>
                  <a:pt x="168" y="842"/>
                </a:cubicBezTo>
                <a:cubicBezTo>
                  <a:pt x="368" y="842"/>
                  <a:pt x="601" y="809"/>
                  <a:pt x="801" y="809"/>
                </a:cubicBezTo>
                <a:lnTo>
                  <a:pt x="801" y="809"/>
                </a:lnTo>
                <a:cubicBezTo>
                  <a:pt x="601" y="809"/>
                  <a:pt x="434" y="842"/>
                  <a:pt x="201" y="842"/>
                </a:cubicBezTo>
                <a:cubicBezTo>
                  <a:pt x="168" y="842"/>
                  <a:pt x="134" y="909"/>
                  <a:pt x="134" y="976"/>
                </a:cubicBezTo>
                <a:lnTo>
                  <a:pt x="34" y="976"/>
                </a:lnTo>
                <a:cubicBezTo>
                  <a:pt x="34" y="976"/>
                  <a:pt x="34" y="1076"/>
                  <a:pt x="1" y="1176"/>
                </a:cubicBezTo>
                <a:lnTo>
                  <a:pt x="1" y="1209"/>
                </a:lnTo>
                <a:lnTo>
                  <a:pt x="34" y="1209"/>
                </a:lnTo>
                <a:cubicBezTo>
                  <a:pt x="34" y="1276"/>
                  <a:pt x="101" y="1443"/>
                  <a:pt x="134" y="1443"/>
                </a:cubicBezTo>
                <a:cubicBezTo>
                  <a:pt x="334" y="1443"/>
                  <a:pt x="535" y="1376"/>
                  <a:pt x="768" y="1376"/>
                </a:cubicBezTo>
                <a:cubicBezTo>
                  <a:pt x="768" y="1443"/>
                  <a:pt x="701" y="1476"/>
                  <a:pt x="701" y="1476"/>
                </a:cubicBezTo>
                <a:cubicBezTo>
                  <a:pt x="1435" y="1376"/>
                  <a:pt x="2136" y="1343"/>
                  <a:pt x="2836" y="1309"/>
                </a:cubicBezTo>
                <a:lnTo>
                  <a:pt x="2836" y="1309"/>
                </a:lnTo>
                <a:cubicBezTo>
                  <a:pt x="2136" y="1376"/>
                  <a:pt x="1435" y="1443"/>
                  <a:pt x="701" y="1543"/>
                </a:cubicBezTo>
                <a:lnTo>
                  <a:pt x="668" y="1543"/>
                </a:lnTo>
                <a:cubicBezTo>
                  <a:pt x="535" y="1543"/>
                  <a:pt x="435" y="1610"/>
                  <a:pt x="268" y="1610"/>
                </a:cubicBezTo>
                <a:cubicBezTo>
                  <a:pt x="334" y="1610"/>
                  <a:pt x="435" y="1643"/>
                  <a:pt x="501" y="1643"/>
                </a:cubicBezTo>
                <a:cubicBezTo>
                  <a:pt x="5972" y="1309"/>
                  <a:pt x="11442" y="1109"/>
                  <a:pt x="16880" y="976"/>
                </a:cubicBezTo>
                <a:lnTo>
                  <a:pt x="18281" y="976"/>
                </a:lnTo>
                <a:cubicBezTo>
                  <a:pt x="18214" y="976"/>
                  <a:pt x="18181" y="809"/>
                  <a:pt x="18147" y="809"/>
                </a:cubicBezTo>
                <a:lnTo>
                  <a:pt x="18340" y="809"/>
                </a:lnTo>
                <a:cubicBezTo>
                  <a:pt x="18279" y="784"/>
                  <a:pt x="18270" y="637"/>
                  <a:pt x="18214" y="609"/>
                </a:cubicBezTo>
                <a:lnTo>
                  <a:pt x="18314" y="609"/>
                </a:lnTo>
                <a:lnTo>
                  <a:pt x="18314" y="342"/>
                </a:lnTo>
                <a:lnTo>
                  <a:pt x="17947" y="342"/>
                </a:lnTo>
                <a:cubicBezTo>
                  <a:pt x="17947" y="309"/>
                  <a:pt x="17980" y="142"/>
                  <a:pt x="17980" y="142"/>
                </a:cubicBezTo>
                <a:lnTo>
                  <a:pt x="18181" y="142"/>
                </a:lnTo>
                <a:cubicBezTo>
                  <a:pt x="18114" y="142"/>
                  <a:pt x="18047" y="42"/>
                  <a:pt x="17980" y="42"/>
                </a:cubicBezTo>
                <a:cubicBezTo>
                  <a:pt x="16843" y="16"/>
                  <a:pt x="15716" y="0"/>
                  <a:pt x="1459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6786;p47"/>
          <p:cNvSpPr/>
          <p:nvPr/>
        </p:nvSpPr>
        <p:spPr>
          <a:xfrm flipH="1">
            <a:off x="1244089" y="253532"/>
            <a:ext cx="613201" cy="556265"/>
          </a:xfrm>
          <a:custGeom>
            <a:avLst/>
            <a:gdLst/>
            <a:ahLst/>
            <a:cxnLst/>
            <a:rect l="l" t="t" r="r" b="b"/>
            <a:pathLst>
              <a:path w="6690" h="5853" extrusionOk="0">
                <a:moveTo>
                  <a:pt x="3425" y="312"/>
                </a:moveTo>
                <a:cubicBezTo>
                  <a:pt x="3591" y="312"/>
                  <a:pt x="3757" y="324"/>
                  <a:pt x="3921" y="346"/>
                </a:cubicBezTo>
                <a:cubicBezTo>
                  <a:pt x="5522" y="546"/>
                  <a:pt x="6356" y="1914"/>
                  <a:pt x="5856" y="3515"/>
                </a:cubicBezTo>
                <a:cubicBezTo>
                  <a:pt x="5422" y="4916"/>
                  <a:pt x="4155" y="5350"/>
                  <a:pt x="2820" y="5416"/>
                </a:cubicBezTo>
                <a:cubicBezTo>
                  <a:pt x="2793" y="5416"/>
                  <a:pt x="2769" y="5423"/>
                  <a:pt x="2749" y="5436"/>
                </a:cubicBezTo>
                <a:lnTo>
                  <a:pt x="2749" y="5436"/>
                </a:lnTo>
                <a:cubicBezTo>
                  <a:pt x="2735" y="5424"/>
                  <a:pt x="2715" y="5416"/>
                  <a:pt x="2687" y="5416"/>
                </a:cubicBezTo>
                <a:cubicBezTo>
                  <a:pt x="1253" y="5350"/>
                  <a:pt x="85" y="3782"/>
                  <a:pt x="452" y="2347"/>
                </a:cubicBezTo>
                <a:cubicBezTo>
                  <a:pt x="778" y="1014"/>
                  <a:pt x="2104" y="312"/>
                  <a:pt x="3425" y="312"/>
                </a:cubicBezTo>
                <a:close/>
                <a:moveTo>
                  <a:pt x="3489" y="1"/>
                </a:moveTo>
                <a:cubicBezTo>
                  <a:pt x="1904" y="1"/>
                  <a:pt x="244" y="988"/>
                  <a:pt x="118" y="2714"/>
                </a:cubicBezTo>
                <a:cubicBezTo>
                  <a:pt x="0" y="3864"/>
                  <a:pt x="951" y="5613"/>
                  <a:pt x="2232" y="5613"/>
                </a:cubicBezTo>
                <a:cubicBezTo>
                  <a:pt x="2378" y="5613"/>
                  <a:pt x="2528" y="5590"/>
                  <a:pt x="2681" y="5541"/>
                </a:cubicBezTo>
                <a:lnTo>
                  <a:pt x="2681" y="5541"/>
                </a:lnTo>
                <a:cubicBezTo>
                  <a:pt x="2665" y="5620"/>
                  <a:pt x="2697" y="5714"/>
                  <a:pt x="2787" y="5750"/>
                </a:cubicBezTo>
                <a:cubicBezTo>
                  <a:pt x="3017" y="5820"/>
                  <a:pt x="3245" y="5853"/>
                  <a:pt x="3469" y="5853"/>
                </a:cubicBezTo>
                <a:cubicBezTo>
                  <a:pt x="4838" y="5853"/>
                  <a:pt x="6036" y="4629"/>
                  <a:pt x="6323" y="3281"/>
                </a:cubicBezTo>
                <a:cubicBezTo>
                  <a:pt x="6690" y="1447"/>
                  <a:pt x="5622" y="112"/>
                  <a:pt x="3788" y="12"/>
                </a:cubicBezTo>
                <a:cubicBezTo>
                  <a:pt x="3689" y="4"/>
                  <a:pt x="3589" y="1"/>
                  <a:pt x="348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6825;p47"/>
          <p:cNvSpPr/>
          <p:nvPr/>
        </p:nvSpPr>
        <p:spPr>
          <a:xfrm rot="-4500479">
            <a:off x="1233089" y="244028"/>
            <a:ext cx="533079" cy="488472"/>
          </a:xfrm>
          <a:prstGeom prst="blockArc">
            <a:avLst>
              <a:gd name="adj1" fmla="val 14424672"/>
              <a:gd name="adj2" fmla="val 111974"/>
              <a:gd name="adj3" fmla="val 13471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8" name="Google Shape;8428;p54"/>
          <p:cNvSpPr/>
          <p:nvPr/>
        </p:nvSpPr>
        <p:spPr>
          <a:xfrm>
            <a:off x="1372012" y="356917"/>
            <a:ext cx="347386" cy="316335"/>
          </a:xfrm>
          <a:custGeom>
            <a:avLst/>
            <a:gdLst/>
            <a:ahLst/>
            <a:cxnLst/>
            <a:rect l="l" t="t" r="r" b="b"/>
            <a:pathLst>
              <a:path w="12698" h="11563" extrusionOk="0">
                <a:moveTo>
                  <a:pt x="2490" y="820"/>
                </a:moveTo>
                <a:cubicBezTo>
                  <a:pt x="3529" y="914"/>
                  <a:pt x="4600" y="1292"/>
                  <a:pt x="5483" y="2017"/>
                </a:cubicBezTo>
                <a:lnTo>
                  <a:pt x="5798" y="2237"/>
                </a:lnTo>
                <a:lnTo>
                  <a:pt x="5798" y="10334"/>
                </a:lnTo>
                <a:lnTo>
                  <a:pt x="5766" y="10334"/>
                </a:lnTo>
                <a:cubicBezTo>
                  <a:pt x="4789" y="9609"/>
                  <a:pt x="3655" y="9168"/>
                  <a:pt x="2490" y="9105"/>
                </a:cubicBezTo>
                <a:lnTo>
                  <a:pt x="2490" y="820"/>
                </a:lnTo>
                <a:close/>
                <a:moveTo>
                  <a:pt x="9925" y="883"/>
                </a:moveTo>
                <a:lnTo>
                  <a:pt x="9925" y="9137"/>
                </a:lnTo>
                <a:cubicBezTo>
                  <a:pt x="8728" y="9200"/>
                  <a:pt x="7593" y="9609"/>
                  <a:pt x="6617" y="10334"/>
                </a:cubicBezTo>
                <a:lnTo>
                  <a:pt x="6617" y="2300"/>
                </a:lnTo>
                <a:lnTo>
                  <a:pt x="6932" y="2048"/>
                </a:lnTo>
                <a:cubicBezTo>
                  <a:pt x="7782" y="1355"/>
                  <a:pt x="8854" y="946"/>
                  <a:pt x="9925" y="883"/>
                </a:cubicBezTo>
                <a:close/>
                <a:moveTo>
                  <a:pt x="1702" y="2458"/>
                </a:moveTo>
                <a:lnTo>
                  <a:pt x="1702" y="9483"/>
                </a:lnTo>
                <a:cubicBezTo>
                  <a:pt x="1702" y="9735"/>
                  <a:pt x="1891" y="9924"/>
                  <a:pt x="2080" y="9924"/>
                </a:cubicBezTo>
                <a:cubicBezTo>
                  <a:pt x="3057" y="9924"/>
                  <a:pt x="4096" y="10208"/>
                  <a:pt x="4978" y="10744"/>
                </a:cubicBezTo>
                <a:lnTo>
                  <a:pt x="1261" y="10744"/>
                </a:lnTo>
                <a:cubicBezTo>
                  <a:pt x="1009" y="10744"/>
                  <a:pt x="851" y="10555"/>
                  <a:pt x="851" y="10334"/>
                </a:cubicBezTo>
                <a:lnTo>
                  <a:pt x="851" y="2867"/>
                </a:lnTo>
                <a:cubicBezTo>
                  <a:pt x="851" y="2647"/>
                  <a:pt x="1040" y="2489"/>
                  <a:pt x="1261" y="2458"/>
                </a:cubicBezTo>
                <a:close/>
                <a:moveTo>
                  <a:pt x="11406" y="2458"/>
                </a:moveTo>
                <a:cubicBezTo>
                  <a:pt x="11658" y="2458"/>
                  <a:pt x="11815" y="2647"/>
                  <a:pt x="11847" y="2867"/>
                </a:cubicBezTo>
                <a:lnTo>
                  <a:pt x="11847" y="10334"/>
                </a:lnTo>
                <a:cubicBezTo>
                  <a:pt x="11847" y="10555"/>
                  <a:pt x="11658" y="10712"/>
                  <a:pt x="11406" y="10744"/>
                </a:cubicBezTo>
                <a:lnTo>
                  <a:pt x="7436" y="10744"/>
                </a:lnTo>
                <a:cubicBezTo>
                  <a:pt x="8255" y="10239"/>
                  <a:pt x="9295" y="9924"/>
                  <a:pt x="10303" y="9924"/>
                </a:cubicBezTo>
                <a:cubicBezTo>
                  <a:pt x="10555" y="9924"/>
                  <a:pt x="10712" y="9735"/>
                  <a:pt x="10712" y="9483"/>
                </a:cubicBezTo>
                <a:lnTo>
                  <a:pt x="10712" y="2458"/>
                </a:lnTo>
                <a:close/>
                <a:moveTo>
                  <a:pt x="2080" y="0"/>
                </a:moveTo>
                <a:cubicBezTo>
                  <a:pt x="1828" y="0"/>
                  <a:pt x="1670" y="189"/>
                  <a:pt x="1670" y="410"/>
                </a:cubicBezTo>
                <a:lnTo>
                  <a:pt x="1670" y="1670"/>
                </a:lnTo>
                <a:lnTo>
                  <a:pt x="1261" y="1670"/>
                </a:lnTo>
                <a:cubicBezTo>
                  <a:pt x="568" y="1670"/>
                  <a:pt x="1" y="2206"/>
                  <a:pt x="32" y="2930"/>
                </a:cubicBezTo>
                <a:lnTo>
                  <a:pt x="32" y="10334"/>
                </a:lnTo>
                <a:cubicBezTo>
                  <a:pt x="32" y="10996"/>
                  <a:pt x="568" y="11563"/>
                  <a:pt x="1261" y="11563"/>
                </a:cubicBezTo>
                <a:lnTo>
                  <a:pt x="11437" y="11563"/>
                </a:lnTo>
                <a:cubicBezTo>
                  <a:pt x="12130" y="11563"/>
                  <a:pt x="12697" y="11027"/>
                  <a:pt x="12697" y="10334"/>
                </a:cubicBezTo>
                <a:lnTo>
                  <a:pt x="12697" y="2867"/>
                </a:lnTo>
                <a:cubicBezTo>
                  <a:pt x="12666" y="2206"/>
                  <a:pt x="12130" y="1670"/>
                  <a:pt x="11437" y="1670"/>
                </a:cubicBezTo>
                <a:lnTo>
                  <a:pt x="10744" y="1670"/>
                </a:lnTo>
                <a:lnTo>
                  <a:pt x="10744" y="410"/>
                </a:lnTo>
                <a:cubicBezTo>
                  <a:pt x="10744" y="158"/>
                  <a:pt x="10555" y="0"/>
                  <a:pt x="10334" y="0"/>
                </a:cubicBezTo>
                <a:cubicBezTo>
                  <a:pt x="8980" y="0"/>
                  <a:pt x="7562" y="473"/>
                  <a:pt x="6396" y="1387"/>
                </a:cubicBezTo>
                <a:lnTo>
                  <a:pt x="6207" y="1544"/>
                </a:lnTo>
                <a:lnTo>
                  <a:pt x="6018" y="1387"/>
                </a:lnTo>
                <a:cubicBezTo>
                  <a:pt x="4915" y="473"/>
                  <a:pt x="3498" y="0"/>
                  <a:pt x="208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10253" y="1728519"/>
                <a:ext cx="6535662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id-ID" sz="2400" dirty="0"/>
                  <a:t>Tentukan salah satu akar dari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d-ID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2400" i="1">
                            <a:latin typeface="Cambria Math"/>
                          </a:rPr>
                          <m:t>3</m:t>
                        </m:r>
                        <m:r>
                          <a:rPr lang="id-ID" sz="2400" i="1">
                            <a:latin typeface="Cambria Math"/>
                          </a:rPr>
                          <m:t>𝑥</m:t>
                        </m:r>
                        <m:r>
                          <a:rPr lang="id-ID" sz="2400" i="1">
                            <a:latin typeface="Cambria Math"/>
                          </a:rPr>
                          <m:t>+</m:t>
                        </m:r>
                        <m:r>
                          <a:rPr lang="id-ID" sz="2400" i="1">
                            <a:latin typeface="Cambria Math"/>
                          </a:rPr>
                          <m:t>𝑠𝑖𝑛𝑥</m:t>
                        </m:r>
                        <m:r>
                          <a:rPr lang="id-ID" sz="2400" i="1">
                            <a:latin typeface="Cambria Math"/>
                          </a:rPr>
                          <m:t>−</m:t>
                        </m:r>
                        <m:r>
                          <a:rPr lang="id-ID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id-ID" sz="2400" i="1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id-ID" sz="2400" i="1">
                        <a:latin typeface="Cambria Math"/>
                      </a:rPr>
                      <m:t>=0 </m:t>
                    </m:r>
                  </m:oMath>
                </a14:m>
                <a:r>
                  <a:rPr lang="id-ID" sz="2400" dirty="0"/>
                  <a:t>sampai 2 iterasi dengan </a:t>
                </a:r>
              </a:p>
              <a:p>
                <a:pPr>
                  <a:lnSpc>
                    <a:spcPct val="150000"/>
                  </a:lnSpc>
                </a:pPr>
                <a:r>
                  <a:rPr lang="id-ID" sz="2400" dirty="0"/>
                  <a:t>menggunakan metode Newton-Raphson!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253" y="1728519"/>
                <a:ext cx="6535662" cy="1754326"/>
              </a:xfrm>
              <a:prstGeom prst="rect">
                <a:avLst/>
              </a:prstGeom>
              <a:blipFill rotWithShape="1">
                <a:blip r:embed="rId3"/>
                <a:stretch>
                  <a:fillRect l="-1399" b="-3833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963074" y="-33635"/>
            <a:ext cx="160813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d-ID" sz="4000" b="1" cap="none" spc="0" dirty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SOAL</a:t>
            </a:r>
            <a:endParaRPr lang="en-US" sz="4000" b="1" cap="none" spc="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8721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18751;p30"/>
          <p:cNvSpPr/>
          <p:nvPr/>
        </p:nvSpPr>
        <p:spPr>
          <a:xfrm>
            <a:off x="3728851" y="488877"/>
            <a:ext cx="2484000" cy="2484000"/>
          </a:xfrm>
          <a:prstGeom prst="ellipse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" name="Google Shape;19243;p51"/>
          <p:cNvGrpSpPr/>
          <p:nvPr/>
        </p:nvGrpSpPr>
        <p:grpSpPr>
          <a:xfrm>
            <a:off x="6929092" y="725754"/>
            <a:ext cx="753865" cy="772741"/>
            <a:chOff x="2093996" y="1903566"/>
            <a:chExt cx="573063" cy="587412"/>
          </a:xfrm>
        </p:grpSpPr>
        <p:sp>
          <p:nvSpPr>
            <p:cNvPr id="48" name="Google Shape;19244;p51"/>
            <p:cNvSpPr/>
            <p:nvPr/>
          </p:nvSpPr>
          <p:spPr>
            <a:xfrm>
              <a:off x="2093996" y="1903566"/>
              <a:ext cx="573063" cy="420692"/>
            </a:xfrm>
            <a:custGeom>
              <a:avLst/>
              <a:gdLst/>
              <a:ahLst/>
              <a:cxnLst/>
              <a:rect l="l" t="t" r="r" b="b"/>
              <a:pathLst>
                <a:path w="30193" h="22165" extrusionOk="0">
                  <a:moveTo>
                    <a:pt x="17946" y="837"/>
                  </a:moveTo>
                  <a:cubicBezTo>
                    <a:pt x="18941" y="837"/>
                    <a:pt x="19950" y="1088"/>
                    <a:pt x="20756" y="1676"/>
                  </a:cubicBezTo>
                  <a:cubicBezTo>
                    <a:pt x="22388" y="2869"/>
                    <a:pt x="21656" y="4626"/>
                    <a:pt x="20798" y="6091"/>
                  </a:cubicBezTo>
                  <a:cubicBezTo>
                    <a:pt x="20652" y="6321"/>
                    <a:pt x="20798" y="6635"/>
                    <a:pt x="21049" y="6698"/>
                  </a:cubicBezTo>
                  <a:cubicBezTo>
                    <a:pt x="23288" y="7032"/>
                    <a:pt x="26594" y="6467"/>
                    <a:pt x="28184" y="8413"/>
                  </a:cubicBezTo>
                  <a:cubicBezTo>
                    <a:pt x="29126" y="9564"/>
                    <a:pt x="29042" y="11322"/>
                    <a:pt x="28101" y="12452"/>
                  </a:cubicBezTo>
                  <a:cubicBezTo>
                    <a:pt x="27389" y="13282"/>
                    <a:pt x="26352" y="13671"/>
                    <a:pt x="25302" y="13671"/>
                  </a:cubicBezTo>
                  <a:cubicBezTo>
                    <a:pt x="24870" y="13671"/>
                    <a:pt x="24435" y="13605"/>
                    <a:pt x="24021" y="13477"/>
                  </a:cubicBezTo>
                  <a:cubicBezTo>
                    <a:pt x="23981" y="13464"/>
                    <a:pt x="23942" y="13458"/>
                    <a:pt x="23905" y="13458"/>
                  </a:cubicBezTo>
                  <a:cubicBezTo>
                    <a:pt x="23527" y="13458"/>
                    <a:pt x="23286" y="14080"/>
                    <a:pt x="23686" y="14251"/>
                  </a:cubicBezTo>
                  <a:cubicBezTo>
                    <a:pt x="25904" y="15255"/>
                    <a:pt x="25088" y="18101"/>
                    <a:pt x="23163" y="18896"/>
                  </a:cubicBezTo>
                  <a:cubicBezTo>
                    <a:pt x="22642" y="19113"/>
                    <a:pt x="22119" y="19209"/>
                    <a:pt x="21602" y="19209"/>
                  </a:cubicBezTo>
                  <a:cubicBezTo>
                    <a:pt x="19980" y="19209"/>
                    <a:pt x="18421" y="18270"/>
                    <a:pt x="17199" y="17222"/>
                  </a:cubicBezTo>
                  <a:cubicBezTo>
                    <a:pt x="17116" y="17150"/>
                    <a:pt x="17012" y="17118"/>
                    <a:pt x="16909" y="17118"/>
                  </a:cubicBezTo>
                  <a:cubicBezTo>
                    <a:pt x="16652" y="17118"/>
                    <a:pt x="16404" y="17321"/>
                    <a:pt x="16509" y="17620"/>
                  </a:cubicBezTo>
                  <a:cubicBezTo>
                    <a:pt x="17133" y="19434"/>
                    <a:pt x="15487" y="21350"/>
                    <a:pt x="13667" y="21350"/>
                  </a:cubicBezTo>
                  <a:cubicBezTo>
                    <a:pt x="13471" y="21350"/>
                    <a:pt x="13274" y="21328"/>
                    <a:pt x="13077" y="21281"/>
                  </a:cubicBezTo>
                  <a:cubicBezTo>
                    <a:pt x="11153" y="20842"/>
                    <a:pt x="10085" y="18791"/>
                    <a:pt x="10190" y="16950"/>
                  </a:cubicBezTo>
                  <a:cubicBezTo>
                    <a:pt x="10190" y="16705"/>
                    <a:pt x="9991" y="16555"/>
                    <a:pt x="9789" y="16555"/>
                  </a:cubicBezTo>
                  <a:cubicBezTo>
                    <a:pt x="9664" y="16555"/>
                    <a:pt x="9538" y="16613"/>
                    <a:pt x="9458" y="16741"/>
                  </a:cubicBezTo>
                  <a:cubicBezTo>
                    <a:pt x="8625" y="18199"/>
                    <a:pt x="7187" y="19512"/>
                    <a:pt x="5503" y="19512"/>
                  </a:cubicBezTo>
                  <a:cubicBezTo>
                    <a:pt x="5157" y="19512"/>
                    <a:pt x="4800" y="19457"/>
                    <a:pt x="4436" y="19335"/>
                  </a:cubicBezTo>
                  <a:cubicBezTo>
                    <a:pt x="2553" y="18708"/>
                    <a:pt x="1862" y="15967"/>
                    <a:pt x="3913" y="15046"/>
                  </a:cubicBezTo>
                  <a:cubicBezTo>
                    <a:pt x="4269" y="14816"/>
                    <a:pt x="4122" y="14293"/>
                    <a:pt x="3704" y="14272"/>
                  </a:cubicBezTo>
                  <a:cubicBezTo>
                    <a:pt x="3623" y="14281"/>
                    <a:pt x="3543" y="14286"/>
                    <a:pt x="3465" y="14286"/>
                  </a:cubicBezTo>
                  <a:cubicBezTo>
                    <a:pt x="1923" y="14286"/>
                    <a:pt x="721" y="12584"/>
                    <a:pt x="1318" y="11092"/>
                  </a:cubicBezTo>
                  <a:cubicBezTo>
                    <a:pt x="1768" y="9926"/>
                    <a:pt x="2985" y="9344"/>
                    <a:pt x="4180" y="9344"/>
                  </a:cubicBezTo>
                  <a:cubicBezTo>
                    <a:pt x="4488" y="9344"/>
                    <a:pt x="4794" y="9382"/>
                    <a:pt x="5085" y="9460"/>
                  </a:cubicBezTo>
                  <a:cubicBezTo>
                    <a:pt x="5120" y="9467"/>
                    <a:pt x="5153" y="9471"/>
                    <a:pt x="5186" y="9471"/>
                  </a:cubicBezTo>
                  <a:cubicBezTo>
                    <a:pt x="5582" y="9471"/>
                    <a:pt x="5785" y="8917"/>
                    <a:pt x="5399" y="8685"/>
                  </a:cubicBezTo>
                  <a:cubicBezTo>
                    <a:pt x="3536" y="7346"/>
                    <a:pt x="3494" y="4082"/>
                    <a:pt x="5461" y="2785"/>
                  </a:cubicBezTo>
                  <a:cubicBezTo>
                    <a:pt x="5995" y="2436"/>
                    <a:pt x="6589" y="2281"/>
                    <a:pt x="7186" y="2281"/>
                  </a:cubicBezTo>
                  <a:cubicBezTo>
                    <a:pt x="8883" y="2281"/>
                    <a:pt x="10598" y="3540"/>
                    <a:pt x="10985" y="5212"/>
                  </a:cubicBezTo>
                  <a:cubicBezTo>
                    <a:pt x="11017" y="5339"/>
                    <a:pt x="11133" y="5430"/>
                    <a:pt x="11260" y="5430"/>
                  </a:cubicBezTo>
                  <a:cubicBezTo>
                    <a:pt x="11301" y="5430"/>
                    <a:pt x="11342" y="5421"/>
                    <a:pt x="11383" y="5400"/>
                  </a:cubicBezTo>
                  <a:cubicBezTo>
                    <a:pt x="11413" y="5406"/>
                    <a:pt x="11443" y="5409"/>
                    <a:pt x="11473" y="5409"/>
                  </a:cubicBezTo>
                  <a:cubicBezTo>
                    <a:pt x="11645" y="5409"/>
                    <a:pt x="11792" y="5307"/>
                    <a:pt x="11864" y="5128"/>
                  </a:cubicBezTo>
                  <a:cubicBezTo>
                    <a:pt x="12701" y="2827"/>
                    <a:pt x="14772" y="1174"/>
                    <a:pt x="17220" y="881"/>
                  </a:cubicBezTo>
                  <a:cubicBezTo>
                    <a:pt x="17459" y="852"/>
                    <a:pt x="17702" y="837"/>
                    <a:pt x="17946" y="837"/>
                  </a:cubicBezTo>
                  <a:close/>
                  <a:moveTo>
                    <a:pt x="17963" y="0"/>
                  </a:moveTo>
                  <a:cubicBezTo>
                    <a:pt x="15136" y="0"/>
                    <a:pt x="12532" y="1661"/>
                    <a:pt x="11320" y="4250"/>
                  </a:cubicBezTo>
                  <a:cubicBezTo>
                    <a:pt x="10643" y="2593"/>
                    <a:pt x="8866" y="1492"/>
                    <a:pt x="7100" y="1492"/>
                  </a:cubicBezTo>
                  <a:cubicBezTo>
                    <a:pt x="6301" y="1492"/>
                    <a:pt x="5504" y="1718"/>
                    <a:pt x="4813" y="2220"/>
                  </a:cubicBezTo>
                  <a:cubicBezTo>
                    <a:pt x="2825" y="3685"/>
                    <a:pt x="2678" y="6635"/>
                    <a:pt x="4059" y="8518"/>
                  </a:cubicBezTo>
                  <a:cubicBezTo>
                    <a:pt x="2427" y="8560"/>
                    <a:pt x="774" y="9522"/>
                    <a:pt x="377" y="11217"/>
                  </a:cubicBezTo>
                  <a:cubicBezTo>
                    <a:pt x="0" y="12807"/>
                    <a:pt x="1067" y="14523"/>
                    <a:pt x="2595" y="14983"/>
                  </a:cubicBezTo>
                  <a:cubicBezTo>
                    <a:pt x="1360" y="16343"/>
                    <a:pt x="1737" y="18708"/>
                    <a:pt x="3369" y="19733"/>
                  </a:cubicBezTo>
                  <a:cubicBezTo>
                    <a:pt x="4046" y="20142"/>
                    <a:pt x="4740" y="20320"/>
                    <a:pt x="5420" y="20320"/>
                  </a:cubicBezTo>
                  <a:cubicBezTo>
                    <a:pt x="6967" y="20320"/>
                    <a:pt x="8440" y="19393"/>
                    <a:pt x="9458" y="18143"/>
                  </a:cubicBezTo>
                  <a:cubicBezTo>
                    <a:pt x="9813" y="20151"/>
                    <a:pt x="11341" y="22056"/>
                    <a:pt x="13517" y="22160"/>
                  </a:cubicBezTo>
                  <a:cubicBezTo>
                    <a:pt x="13574" y="22163"/>
                    <a:pt x="13631" y="22164"/>
                    <a:pt x="13688" y="22164"/>
                  </a:cubicBezTo>
                  <a:cubicBezTo>
                    <a:pt x="15670" y="22164"/>
                    <a:pt x="17431" y="20410"/>
                    <a:pt x="17471" y="18478"/>
                  </a:cubicBezTo>
                  <a:cubicBezTo>
                    <a:pt x="18740" y="19371"/>
                    <a:pt x="20241" y="20048"/>
                    <a:pt x="21731" y="20048"/>
                  </a:cubicBezTo>
                  <a:cubicBezTo>
                    <a:pt x="22650" y="20048"/>
                    <a:pt x="23564" y="19790"/>
                    <a:pt x="24418" y="19168"/>
                  </a:cubicBezTo>
                  <a:cubicBezTo>
                    <a:pt x="25862" y="18080"/>
                    <a:pt x="26280" y="15925"/>
                    <a:pt x="25297" y="14523"/>
                  </a:cubicBezTo>
                  <a:cubicBezTo>
                    <a:pt x="27891" y="14439"/>
                    <a:pt x="30193" y="12326"/>
                    <a:pt x="29586" y="9460"/>
                  </a:cubicBezTo>
                  <a:cubicBezTo>
                    <a:pt x="28812" y="5902"/>
                    <a:pt x="24690" y="6258"/>
                    <a:pt x="21824" y="5965"/>
                  </a:cubicBezTo>
                  <a:cubicBezTo>
                    <a:pt x="22535" y="4668"/>
                    <a:pt x="23037" y="3182"/>
                    <a:pt x="22075" y="1843"/>
                  </a:cubicBezTo>
                  <a:cubicBezTo>
                    <a:pt x="21196" y="588"/>
                    <a:pt x="19585" y="44"/>
                    <a:pt x="18120" y="2"/>
                  </a:cubicBezTo>
                  <a:cubicBezTo>
                    <a:pt x="18068" y="1"/>
                    <a:pt x="18015" y="0"/>
                    <a:pt x="179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9245;p51"/>
            <p:cNvSpPr/>
            <p:nvPr/>
          </p:nvSpPr>
          <p:spPr>
            <a:xfrm>
              <a:off x="2207971" y="2301387"/>
              <a:ext cx="73889" cy="104827"/>
            </a:xfrm>
            <a:custGeom>
              <a:avLst/>
              <a:gdLst/>
              <a:ahLst/>
              <a:cxnLst/>
              <a:rect l="l" t="t" r="r" b="b"/>
              <a:pathLst>
                <a:path w="3893" h="5523" extrusionOk="0">
                  <a:moveTo>
                    <a:pt x="2448" y="1033"/>
                  </a:moveTo>
                  <a:lnTo>
                    <a:pt x="2448" y="1033"/>
                  </a:lnTo>
                  <a:cubicBezTo>
                    <a:pt x="2302" y="1974"/>
                    <a:pt x="3076" y="3000"/>
                    <a:pt x="2992" y="3962"/>
                  </a:cubicBezTo>
                  <a:cubicBezTo>
                    <a:pt x="2976" y="4446"/>
                    <a:pt x="2559" y="4810"/>
                    <a:pt x="2105" y="4810"/>
                  </a:cubicBezTo>
                  <a:cubicBezTo>
                    <a:pt x="1990" y="4810"/>
                    <a:pt x="1872" y="4787"/>
                    <a:pt x="1758" y="4736"/>
                  </a:cubicBezTo>
                  <a:cubicBezTo>
                    <a:pt x="1026" y="4506"/>
                    <a:pt x="795" y="3690"/>
                    <a:pt x="984" y="3000"/>
                  </a:cubicBezTo>
                  <a:cubicBezTo>
                    <a:pt x="1172" y="2163"/>
                    <a:pt x="1779" y="1556"/>
                    <a:pt x="2448" y="1033"/>
                  </a:cubicBezTo>
                  <a:close/>
                  <a:moveTo>
                    <a:pt x="3228" y="1"/>
                  </a:moveTo>
                  <a:cubicBezTo>
                    <a:pt x="3193" y="1"/>
                    <a:pt x="3156" y="9"/>
                    <a:pt x="3118" y="28"/>
                  </a:cubicBezTo>
                  <a:cubicBezTo>
                    <a:pt x="1925" y="656"/>
                    <a:pt x="649" y="1409"/>
                    <a:pt x="293" y="2811"/>
                  </a:cubicBezTo>
                  <a:cubicBezTo>
                    <a:pt x="0" y="3941"/>
                    <a:pt x="482" y="5176"/>
                    <a:pt x="1674" y="5469"/>
                  </a:cubicBezTo>
                  <a:cubicBezTo>
                    <a:pt x="1823" y="5505"/>
                    <a:pt x="1970" y="5522"/>
                    <a:pt x="2115" y="5522"/>
                  </a:cubicBezTo>
                  <a:cubicBezTo>
                    <a:pt x="2887" y="5522"/>
                    <a:pt x="3559" y="5021"/>
                    <a:pt x="3683" y="4192"/>
                  </a:cubicBezTo>
                  <a:cubicBezTo>
                    <a:pt x="3892" y="2979"/>
                    <a:pt x="2741" y="1765"/>
                    <a:pt x="3306" y="614"/>
                  </a:cubicBezTo>
                  <a:cubicBezTo>
                    <a:pt x="3348" y="531"/>
                    <a:pt x="3348" y="468"/>
                    <a:pt x="3327" y="405"/>
                  </a:cubicBezTo>
                  <a:cubicBezTo>
                    <a:pt x="3540" y="263"/>
                    <a:pt x="3422" y="1"/>
                    <a:pt x="3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9246;p51"/>
            <p:cNvSpPr/>
            <p:nvPr/>
          </p:nvSpPr>
          <p:spPr>
            <a:xfrm>
              <a:off x="2429961" y="2318393"/>
              <a:ext cx="72295" cy="97310"/>
            </a:xfrm>
            <a:custGeom>
              <a:avLst/>
              <a:gdLst/>
              <a:ahLst/>
              <a:cxnLst/>
              <a:rect l="l" t="t" r="r" b="b"/>
              <a:pathLst>
                <a:path w="3809" h="5127" extrusionOk="0">
                  <a:moveTo>
                    <a:pt x="1612" y="806"/>
                  </a:moveTo>
                  <a:cubicBezTo>
                    <a:pt x="2198" y="1267"/>
                    <a:pt x="2721" y="1811"/>
                    <a:pt x="2867" y="2522"/>
                  </a:cubicBezTo>
                  <a:cubicBezTo>
                    <a:pt x="3043" y="3289"/>
                    <a:pt x="2475" y="4421"/>
                    <a:pt x="1740" y="4421"/>
                  </a:cubicBezTo>
                  <a:cubicBezTo>
                    <a:pt x="1512" y="4421"/>
                    <a:pt x="1269" y="4312"/>
                    <a:pt x="1026" y="4049"/>
                  </a:cubicBezTo>
                  <a:cubicBezTo>
                    <a:pt x="377" y="3317"/>
                    <a:pt x="1528" y="2376"/>
                    <a:pt x="1674" y="1580"/>
                  </a:cubicBezTo>
                  <a:cubicBezTo>
                    <a:pt x="1716" y="1329"/>
                    <a:pt x="1695" y="1057"/>
                    <a:pt x="1612" y="806"/>
                  </a:cubicBezTo>
                  <a:close/>
                  <a:moveTo>
                    <a:pt x="970" y="0"/>
                  </a:moveTo>
                  <a:cubicBezTo>
                    <a:pt x="887" y="0"/>
                    <a:pt x="817" y="72"/>
                    <a:pt x="817" y="158"/>
                  </a:cubicBezTo>
                  <a:cubicBezTo>
                    <a:pt x="566" y="283"/>
                    <a:pt x="524" y="618"/>
                    <a:pt x="754" y="785"/>
                  </a:cubicBezTo>
                  <a:cubicBezTo>
                    <a:pt x="1423" y="1308"/>
                    <a:pt x="356" y="2417"/>
                    <a:pt x="168" y="2941"/>
                  </a:cubicBezTo>
                  <a:cubicBezTo>
                    <a:pt x="1" y="3338"/>
                    <a:pt x="1" y="3798"/>
                    <a:pt x="189" y="4217"/>
                  </a:cubicBezTo>
                  <a:cubicBezTo>
                    <a:pt x="537" y="4798"/>
                    <a:pt x="1148" y="5127"/>
                    <a:pt x="1776" y="5127"/>
                  </a:cubicBezTo>
                  <a:cubicBezTo>
                    <a:pt x="2053" y="5127"/>
                    <a:pt x="2333" y="5063"/>
                    <a:pt x="2595" y="4928"/>
                  </a:cubicBezTo>
                  <a:cubicBezTo>
                    <a:pt x="3495" y="4447"/>
                    <a:pt x="3809" y="3275"/>
                    <a:pt x="3558" y="2334"/>
                  </a:cubicBezTo>
                  <a:cubicBezTo>
                    <a:pt x="3244" y="1120"/>
                    <a:pt x="2156" y="430"/>
                    <a:pt x="1026" y="11"/>
                  </a:cubicBezTo>
                  <a:cubicBezTo>
                    <a:pt x="1007" y="4"/>
                    <a:pt x="988" y="0"/>
                    <a:pt x="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9247;p51"/>
            <p:cNvSpPr/>
            <p:nvPr/>
          </p:nvSpPr>
          <p:spPr>
            <a:xfrm>
              <a:off x="2318757" y="2394674"/>
              <a:ext cx="74686" cy="96305"/>
            </a:xfrm>
            <a:custGeom>
              <a:avLst/>
              <a:gdLst/>
              <a:ahLst/>
              <a:cxnLst/>
              <a:rect l="l" t="t" r="r" b="b"/>
              <a:pathLst>
                <a:path w="3935" h="5074" extrusionOk="0">
                  <a:moveTo>
                    <a:pt x="2072" y="742"/>
                  </a:moveTo>
                  <a:cubicBezTo>
                    <a:pt x="2407" y="1265"/>
                    <a:pt x="2679" y="1830"/>
                    <a:pt x="2888" y="2416"/>
                  </a:cubicBezTo>
                  <a:cubicBezTo>
                    <a:pt x="3072" y="3113"/>
                    <a:pt x="2902" y="4357"/>
                    <a:pt x="2053" y="4357"/>
                  </a:cubicBezTo>
                  <a:cubicBezTo>
                    <a:pt x="1934" y="4357"/>
                    <a:pt x="1801" y="4332"/>
                    <a:pt x="1654" y="4278"/>
                  </a:cubicBezTo>
                  <a:cubicBezTo>
                    <a:pt x="754" y="3943"/>
                    <a:pt x="629" y="2834"/>
                    <a:pt x="963" y="2081"/>
                  </a:cubicBezTo>
                  <a:cubicBezTo>
                    <a:pt x="1235" y="1558"/>
                    <a:pt x="1591" y="1098"/>
                    <a:pt x="2072" y="742"/>
                  </a:cubicBezTo>
                  <a:close/>
                  <a:moveTo>
                    <a:pt x="2261" y="0"/>
                  </a:moveTo>
                  <a:cubicBezTo>
                    <a:pt x="2103" y="0"/>
                    <a:pt x="1958" y="97"/>
                    <a:pt x="1905" y="240"/>
                  </a:cubicBezTo>
                  <a:cubicBezTo>
                    <a:pt x="1026" y="805"/>
                    <a:pt x="231" y="1683"/>
                    <a:pt x="106" y="2730"/>
                  </a:cubicBezTo>
                  <a:cubicBezTo>
                    <a:pt x="1" y="3692"/>
                    <a:pt x="629" y="4801"/>
                    <a:pt x="1612" y="5031"/>
                  </a:cubicBezTo>
                  <a:cubicBezTo>
                    <a:pt x="1736" y="5060"/>
                    <a:pt x="1857" y="5073"/>
                    <a:pt x="1973" y="5073"/>
                  </a:cubicBezTo>
                  <a:cubicBezTo>
                    <a:pt x="2804" y="5073"/>
                    <a:pt x="3440" y="4395"/>
                    <a:pt x="3642" y="3587"/>
                  </a:cubicBezTo>
                  <a:cubicBezTo>
                    <a:pt x="3935" y="2353"/>
                    <a:pt x="3181" y="1265"/>
                    <a:pt x="2596" y="240"/>
                  </a:cubicBezTo>
                  <a:cubicBezTo>
                    <a:pt x="2596" y="123"/>
                    <a:pt x="2488" y="7"/>
                    <a:pt x="2372" y="7"/>
                  </a:cubicBezTo>
                  <a:cubicBezTo>
                    <a:pt x="2363" y="7"/>
                    <a:pt x="2354" y="8"/>
                    <a:pt x="2344" y="10"/>
                  </a:cubicBezTo>
                  <a:cubicBezTo>
                    <a:pt x="2316" y="3"/>
                    <a:pt x="2288" y="0"/>
                    <a:pt x="2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" name="Google Shape;19243;p51"/>
          <p:cNvGrpSpPr/>
          <p:nvPr/>
        </p:nvGrpSpPr>
        <p:grpSpPr>
          <a:xfrm>
            <a:off x="2115354" y="2107864"/>
            <a:ext cx="753865" cy="772741"/>
            <a:chOff x="2093996" y="1903566"/>
            <a:chExt cx="573063" cy="587412"/>
          </a:xfrm>
        </p:grpSpPr>
        <p:sp>
          <p:nvSpPr>
            <p:cNvPr id="56" name="Google Shape;19244;p51"/>
            <p:cNvSpPr/>
            <p:nvPr/>
          </p:nvSpPr>
          <p:spPr>
            <a:xfrm>
              <a:off x="2093996" y="1903566"/>
              <a:ext cx="573063" cy="420692"/>
            </a:xfrm>
            <a:custGeom>
              <a:avLst/>
              <a:gdLst/>
              <a:ahLst/>
              <a:cxnLst/>
              <a:rect l="l" t="t" r="r" b="b"/>
              <a:pathLst>
                <a:path w="30193" h="22165" extrusionOk="0">
                  <a:moveTo>
                    <a:pt x="17946" y="837"/>
                  </a:moveTo>
                  <a:cubicBezTo>
                    <a:pt x="18941" y="837"/>
                    <a:pt x="19950" y="1088"/>
                    <a:pt x="20756" y="1676"/>
                  </a:cubicBezTo>
                  <a:cubicBezTo>
                    <a:pt x="22388" y="2869"/>
                    <a:pt x="21656" y="4626"/>
                    <a:pt x="20798" y="6091"/>
                  </a:cubicBezTo>
                  <a:cubicBezTo>
                    <a:pt x="20652" y="6321"/>
                    <a:pt x="20798" y="6635"/>
                    <a:pt x="21049" y="6698"/>
                  </a:cubicBezTo>
                  <a:cubicBezTo>
                    <a:pt x="23288" y="7032"/>
                    <a:pt x="26594" y="6467"/>
                    <a:pt x="28184" y="8413"/>
                  </a:cubicBezTo>
                  <a:cubicBezTo>
                    <a:pt x="29126" y="9564"/>
                    <a:pt x="29042" y="11322"/>
                    <a:pt x="28101" y="12452"/>
                  </a:cubicBezTo>
                  <a:cubicBezTo>
                    <a:pt x="27389" y="13282"/>
                    <a:pt x="26352" y="13671"/>
                    <a:pt x="25302" y="13671"/>
                  </a:cubicBezTo>
                  <a:cubicBezTo>
                    <a:pt x="24870" y="13671"/>
                    <a:pt x="24435" y="13605"/>
                    <a:pt x="24021" y="13477"/>
                  </a:cubicBezTo>
                  <a:cubicBezTo>
                    <a:pt x="23981" y="13464"/>
                    <a:pt x="23942" y="13458"/>
                    <a:pt x="23905" y="13458"/>
                  </a:cubicBezTo>
                  <a:cubicBezTo>
                    <a:pt x="23527" y="13458"/>
                    <a:pt x="23286" y="14080"/>
                    <a:pt x="23686" y="14251"/>
                  </a:cubicBezTo>
                  <a:cubicBezTo>
                    <a:pt x="25904" y="15255"/>
                    <a:pt x="25088" y="18101"/>
                    <a:pt x="23163" y="18896"/>
                  </a:cubicBezTo>
                  <a:cubicBezTo>
                    <a:pt x="22642" y="19113"/>
                    <a:pt x="22119" y="19209"/>
                    <a:pt x="21602" y="19209"/>
                  </a:cubicBezTo>
                  <a:cubicBezTo>
                    <a:pt x="19980" y="19209"/>
                    <a:pt x="18421" y="18270"/>
                    <a:pt x="17199" y="17222"/>
                  </a:cubicBezTo>
                  <a:cubicBezTo>
                    <a:pt x="17116" y="17150"/>
                    <a:pt x="17012" y="17118"/>
                    <a:pt x="16909" y="17118"/>
                  </a:cubicBezTo>
                  <a:cubicBezTo>
                    <a:pt x="16652" y="17118"/>
                    <a:pt x="16404" y="17321"/>
                    <a:pt x="16509" y="17620"/>
                  </a:cubicBezTo>
                  <a:cubicBezTo>
                    <a:pt x="17133" y="19434"/>
                    <a:pt x="15487" y="21350"/>
                    <a:pt x="13667" y="21350"/>
                  </a:cubicBezTo>
                  <a:cubicBezTo>
                    <a:pt x="13471" y="21350"/>
                    <a:pt x="13274" y="21328"/>
                    <a:pt x="13077" y="21281"/>
                  </a:cubicBezTo>
                  <a:cubicBezTo>
                    <a:pt x="11153" y="20842"/>
                    <a:pt x="10085" y="18791"/>
                    <a:pt x="10190" y="16950"/>
                  </a:cubicBezTo>
                  <a:cubicBezTo>
                    <a:pt x="10190" y="16705"/>
                    <a:pt x="9991" y="16555"/>
                    <a:pt x="9789" y="16555"/>
                  </a:cubicBezTo>
                  <a:cubicBezTo>
                    <a:pt x="9664" y="16555"/>
                    <a:pt x="9538" y="16613"/>
                    <a:pt x="9458" y="16741"/>
                  </a:cubicBezTo>
                  <a:cubicBezTo>
                    <a:pt x="8625" y="18199"/>
                    <a:pt x="7187" y="19512"/>
                    <a:pt x="5503" y="19512"/>
                  </a:cubicBezTo>
                  <a:cubicBezTo>
                    <a:pt x="5157" y="19512"/>
                    <a:pt x="4800" y="19457"/>
                    <a:pt x="4436" y="19335"/>
                  </a:cubicBezTo>
                  <a:cubicBezTo>
                    <a:pt x="2553" y="18708"/>
                    <a:pt x="1862" y="15967"/>
                    <a:pt x="3913" y="15046"/>
                  </a:cubicBezTo>
                  <a:cubicBezTo>
                    <a:pt x="4269" y="14816"/>
                    <a:pt x="4122" y="14293"/>
                    <a:pt x="3704" y="14272"/>
                  </a:cubicBezTo>
                  <a:cubicBezTo>
                    <a:pt x="3623" y="14281"/>
                    <a:pt x="3543" y="14286"/>
                    <a:pt x="3465" y="14286"/>
                  </a:cubicBezTo>
                  <a:cubicBezTo>
                    <a:pt x="1923" y="14286"/>
                    <a:pt x="721" y="12584"/>
                    <a:pt x="1318" y="11092"/>
                  </a:cubicBezTo>
                  <a:cubicBezTo>
                    <a:pt x="1768" y="9926"/>
                    <a:pt x="2985" y="9344"/>
                    <a:pt x="4180" y="9344"/>
                  </a:cubicBezTo>
                  <a:cubicBezTo>
                    <a:pt x="4488" y="9344"/>
                    <a:pt x="4794" y="9382"/>
                    <a:pt x="5085" y="9460"/>
                  </a:cubicBezTo>
                  <a:cubicBezTo>
                    <a:pt x="5120" y="9467"/>
                    <a:pt x="5153" y="9471"/>
                    <a:pt x="5186" y="9471"/>
                  </a:cubicBezTo>
                  <a:cubicBezTo>
                    <a:pt x="5582" y="9471"/>
                    <a:pt x="5785" y="8917"/>
                    <a:pt x="5399" y="8685"/>
                  </a:cubicBezTo>
                  <a:cubicBezTo>
                    <a:pt x="3536" y="7346"/>
                    <a:pt x="3494" y="4082"/>
                    <a:pt x="5461" y="2785"/>
                  </a:cubicBezTo>
                  <a:cubicBezTo>
                    <a:pt x="5995" y="2436"/>
                    <a:pt x="6589" y="2281"/>
                    <a:pt x="7186" y="2281"/>
                  </a:cubicBezTo>
                  <a:cubicBezTo>
                    <a:pt x="8883" y="2281"/>
                    <a:pt x="10598" y="3540"/>
                    <a:pt x="10985" y="5212"/>
                  </a:cubicBezTo>
                  <a:cubicBezTo>
                    <a:pt x="11017" y="5339"/>
                    <a:pt x="11133" y="5430"/>
                    <a:pt x="11260" y="5430"/>
                  </a:cubicBezTo>
                  <a:cubicBezTo>
                    <a:pt x="11301" y="5430"/>
                    <a:pt x="11342" y="5421"/>
                    <a:pt x="11383" y="5400"/>
                  </a:cubicBezTo>
                  <a:cubicBezTo>
                    <a:pt x="11413" y="5406"/>
                    <a:pt x="11443" y="5409"/>
                    <a:pt x="11473" y="5409"/>
                  </a:cubicBezTo>
                  <a:cubicBezTo>
                    <a:pt x="11645" y="5409"/>
                    <a:pt x="11792" y="5307"/>
                    <a:pt x="11864" y="5128"/>
                  </a:cubicBezTo>
                  <a:cubicBezTo>
                    <a:pt x="12701" y="2827"/>
                    <a:pt x="14772" y="1174"/>
                    <a:pt x="17220" y="881"/>
                  </a:cubicBezTo>
                  <a:cubicBezTo>
                    <a:pt x="17459" y="852"/>
                    <a:pt x="17702" y="837"/>
                    <a:pt x="17946" y="837"/>
                  </a:cubicBezTo>
                  <a:close/>
                  <a:moveTo>
                    <a:pt x="17963" y="0"/>
                  </a:moveTo>
                  <a:cubicBezTo>
                    <a:pt x="15136" y="0"/>
                    <a:pt x="12532" y="1661"/>
                    <a:pt x="11320" y="4250"/>
                  </a:cubicBezTo>
                  <a:cubicBezTo>
                    <a:pt x="10643" y="2593"/>
                    <a:pt x="8866" y="1492"/>
                    <a:pt x="7100" y="1492"/>
                  </a:cubicBezTo>
                  <a:cubicBezTo>
                    <a:pt x="6301" y="1492"/>
                    <a:pt x="5504" y="1718"/>
                    <a:pt x="4813" y="2220"/>
                  </a:cubicBezTo>
                  <a:cubicBezTo>
                    <a:pt x="2825" y="3685"/>
                    <a:pt x="2678" y="6635"/>
                    <a:pt x="4059" y="8518"/>
                  </a:cubicBezTo>
                  <a:cubicBezTo>
                    <a:pt x="2427" y="8560"/>
                    <a:pt x="774" y="9522"/>
                    <a:pt x="377" y="11217"/>
                  </a:cubicBezTo>
                  <a:cubicBezTo>
                    <a:pt x="0" y="12807"/>
                    <a:pt x="1067" y="14523"/>
                    <a:pt x="2595" y="14983"/>
                  </a:cubicBezTo>
                  <a:cubicBezTo>
                    <a:pt x="1360" y="16343"/>
                    <a:pt x="1737" y="18708"/>
                    <a:pt x="3369" y="19733"/>
                  </a:cubicBezTo>
                  <a:cubicBezTo>
                    <a:pt x="4046" y="20142"/>
                    <a:pt x="4740" y="20320"/>
                    <a:pt x="5420" y="20320"/>
                  </a:cubicBezTo>
                  <a:cubicBezTo>
                    <a:pt x="6967" y="20320"/>
                    <a:pt x="8440" y="19393"/>
                    <a:pt x="9458" y="18143"/>
                  </a:cubicBezTo>
                  <a:cubicBezTo>
                    <a:pt x="9813" y="20151"/>
                    <a:pt x="11341" y="22056"/>
                    <a:pt x="13517" y="22160"/>
                  </a:cubicBezTo>
                  <a:cubicBezTo>
                    <a:pt x="13574" y="22163"/>
                    <a:pt x="13631" y="22164"/>
                    <a:pt x="13688" y="22164"/>
                  </a:cubicBezTo>
                  <a:cubicBezTo>
                    <a:pt x="15670" y="22164"/>
                    <a:pt x="17431" y="20410"/>
                    <a:pt x="17471" y="18478"/>
                  </a:cubicBezTo>
                  <a:cubicBezTo>
                    <a:pt x="18740" y="19371"/>
                    <a:pt x="20241" y="20048"/>
                    <a:pt x="21731" y="20048"/>
                  </a:cubicBezTo>
                  <a:cubicBezTo>
                    <a:pt x="22650" y="20048"/>
                    <a:pt x="23564" y="19790"/>
                    <a:pt x="24418" y="19168"/>
                  </a:cubicBezTo>
                  <a:cubicBezTo>
                    <a:pt x="25862" y="18080"/>
                    <a:pt x="26280" y="15925"/>
                    <a:pt x="25297" y="14523"/>
                  </a:cubicBezTo>
                  <a:cubicBezTo>
                    <a:pt x="27891" y="14439"/>
                    <a:pt x="30193" y="12326"/>
                    <a:pt x="29586" y="9460"/>
                  </a:cubicBezTo>
                  <a:cubicBezTo>
                    <a:pt x="28812" y="5902"/>
                    <a:pt x="24690" y="6258"/>
                    <a:pt x="21824" y="5965"/>
                  </a:cubicBezTo>
                  <a:cubicBezTo>
                    <a:pt x="22535" y="4668"/>
                    <a:pt x="23037" y="3182"/>
                    <a:pt x="22075" y="1843"/>
                  </a:cubicBezTo>
                  <a:cubicBezTo>
                    <a:pt x="21196" y="588"/>
                    <a:pt x="19585" y="44"/>
                    <a:pt x="18120" y="2"/>
                  </a:cubicBezTo>
                  <a:cubicBezTo>
                    <a:pt x="18068" y="1"/>
                    <a:pt x="18015" y="0"/>
                    <a:pt x="179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9245;p51"/>
            <p:cNvSpPr/>
            <p:nvPr/>
          </p:nvSpPr>
          <p:spPr>
            <a:xfrm>
              <a:off x="2207971" y="2301387"/>
              <a:ext cx="73889" cy="104827"/>
            </a:xfrm>
            <a:custGeom>
              <a:avLst/>
              <a:gdLst/>
              <a:ahLst/>
              <a:cxnLst/>
              <a:rect l="l" t="t" r="r" b="b"/>
              <a:pathLst>
                <a:path w="3893" h="5523" extrusionOk="0">
                  <a:moveTo>
                    <a:pt x="2448" y="1033"/>
                  </a:moveTo>
                  <a:lnTo>
                    <a:pt x="2448" y="1033"/>
                  </a:lnTo>
                  <a:cubicBezTo>
                    <a:pt x="2302" y="1974"/>
                    <a:pt x="3076" y="3000"/>
                    <a:pt x="2992" y="3962"/>
                  </a:cubicBezTo>
                  <a:cubicBezTo>
                    <a:pt x="2976" y="4446"/>
                    <a:pt x="2559" y="4810"/>
                    <a:pt x="2105" y="4810"/>
                  </a:cubicBezTo>
                  <a:cubicBezTo>
                    <a:pt x="1990" y="4810"/>
                    <a:pt x="1872" y="4787"/>
                    <a:pt x="1758" y="4736"/>
                  </a:cubicBezTo>
                  <a:cubicBezTo>
                    <a:pt x="1026" y="4506"/>
                    <a:pt x="795" y="3690"/>
                    <a:pt x="984" y="3000"/>
                  </a:cubicBezTo>
                  <a:cubicBezTo>
                    <a:pt x="1172" y="2163"/>
                    <a:pt x="1779" y="1556"/>
                    <a:pt x="2448" y="1033"/>
                  </a:cubicBezTo>
                  <a:close/>
                  <a:moveTo>
                    <a:pt x="3228" y="1"/>
                  </a:moveTo>
                  <a:cubicBezTo>
                    <a:pt x="3193" y="1"/>
                    <a:pt x="3156" y="9"/>
                    <a:pt x="3118" y="28"/>
                  </a:cubicBezTo>
                  <a:cubicBezTo>
                    <a:pt x="1925" y="656"/>
                    <a:pt x="649" y="1409"/>
                    <a:pt x="293" y="2811"/>
                  </a:cubicBezTo>
                  <a:cubicBezTo>
                    <a:pt x="0" y="3941"/>
                    <a:pt x="482" y="5176"/>
                    <a:pt x="1674" y="5469"/>
                  </a:cubicBezTo>
                  <a:cubicBezTo>
                    <a:pt x="1823" y="5505"/>
                    <a:pt x="1970" y="5522"/>
                    <a:pt x="2115" y="5522"/>
                  </a:cubicBezTo>
                  <a:cubicBezTo>
                    <a:pt x="2887" y="5522"/>
                    <a:pt x="3559" y="5021"/>
                    <a:pt x="3683" y="4192"/>
                  </a:cubicBezTo>
                  <a:cubicBezTo>
                    <a:pt x="3892" y="2979"/>
                    <a:pt x="2741" y="1765"/>
                    <a:pt x="3306" y="614"/>
                  </a:cubicBezTo>
                  <a:cubicBezTo>
                    <a:pt x="3348" y="531"/>
                    <a:pt x="3348" y="468"/>
                    <a:pt x="3327" y="405"/>
                  </a:cubicBezTo>
                  <a:cubicBezTo>
                    <a:pt x="3540" y="263"/>
                    <a:pt x="3422" y="1"/>
                    <a:pt x="3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9246;p51"/>
            <p:cNvSpPr/>
            <p:nvPr/>
          </p:nvSpPr>
          <p:spPr>
            <a:xfrm>
              <a:off x="2429961" y="2318393"/>
              <a:ext cx="72295" cy="97310"/>
            </a:xfrm>
            <a:custGeom>
              <a:avLst/>
              <a:gdLst/>
              <a:ahLst/>
              <a:cxnLst/>
              <a:rect l="l" t="t" r="r" b="b"/>
              <a:pathLst>
                <a:path w="3809" h="5127" extrusionOk="0">
                  <a:moveTo>
                    <a:pt x="1612" y="806"/>
                  </a:moveTo>
                  <a:cubicBezTo>
                    <a:pt x="2198" y="1267"/>
                    <a:pt x="2721" y="1811"/>
                    <a:pt x="2867" y="2522"/>
                  </a:cubicBezTo>
                  <a:cubicBezTo>
                    <a:pt x="3043" y="3289"/>
                    <a:pt x="2475" y="4421"/>
                    <a:pt x="1740" y="4421"/>
                  </a:cubicBezTo>
                  <a:cubicBezTo>
                    <a:pt x="1512" y="4421"/>
                    <a:pt x="1269" y="4312"/>
                    <a:pt x="1026" y="4049"/>
                  </a:cubicBezTo>
                  <a:cubicBezTo>
                    <a:pt x="377" y="3317"/>
                    <a:pt x="1528" y="2376"/>
                    <a:pt x="1674" y="1580"/>
                  </a:cubicBezTo>
                  <a:cubicBezTo>
                    <a:pt x="1716" y="1329"/>
                    <a:pt x="1695" y="1057"/>
                    <a:pt x="1612" y="806"/>
                  </a:cubicBezTo>
                  <a:close/>
                  <a:moveTo>
                    <a:pt x="970" y="0"/>
                  </a:moveTo>
                  <a:cubicBezTo>
                    <a:pt x="887" y="0"/>
                    <a:pt x="817" y="72"/>
                    <a:pt x="817" y="158"/>
                  </a:cubicBezTo>
                  <a:cubicBezTo>
                    <a:pt x="566" y="283"/>
                    <a:pt x="524" y="618"/>
                    <a:pt x="754" y="785"/>
                  </a:cubicBezTo>
                  <a:cubicBezTo>
                    <a:pt x="1423" y="1308"/>
                    <a:pt x="356" y="2417"/>
                    <a:pt x="168" y="2941"/>
                  </a:cubicBezTo>
                  <a:cubicBezTo>
                    <a:pt x="1" y="3338"/>
                    <a:pt x="1" y="3798"/>
                    <a:pt x="189" y="4217"/>
                  </a:cubicBezTo>
                  <a:cubicBezTo>
                    <a:pt x="537" y="4798"/>
                    <a:pt x="1148" y="5127"/>
                    <a:pt x="1776" y="5127"/>
                  </a:cubicBezTo>
                  <a:cubicBezTo>
                    <a:pt x="2053" y="5127"/>
                    <a:pt x="2333" y="5063"/>
                    <a:pt x="2595" y="4928"/>
                  </a:cubicBezTo>
                  <a:cubicBezTo>
                    <a:pt x="3495" y="4447"/>
                    <a:pt x="3809" y="3275"/>
                    <a:pt x="3558" y="2334"/>
                  </a:cubicBezTo>
                  <a:cubicBezTo>
                    <a:pt x="3244" y="1120"/>
                    <a:pt x="2156" y="430"/>
                    <a:pt x="1026" y="11"/>
                  </a:cubicBezTo>
                  <a:cubicBezTo>
                    <a:pt x="1007" y="4"/>
                    <a:pt x="988" y="0"/>
                    <a:pt x="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9247;p51"/>
            <p:cNvSpPr/>
            <p:nvPr/>
          </p:nvSpPr>
          <p:spPr>
            <a:xfrm>
              <a:off x="2318757" y="2394674"/>
              <a:ext cx="74686" cy="96305"/>
            </a:xfrm>
            <a:custGeom>
              <a:avLst/>
              <a:gdLst/>
              <a:ahLst/>
              <a:cxnLst/>
              <a:rect l="l" t="t" r="r" b="b"/>
              <a:pathLst>
                <a:path w="3935" h="5074" extrusionOk="0">
                  <a:moveTo>
                    <a:pt x="2072" y="742"/>
                  </a:moveTo>
                  <a:cubicBezTo>
                    <a:pt x="2407" y="1265"/>
                    <a:pt x="2679" y="1830"/>
                    <a:pt x="2888" y="2416"/>
                  </a:cubicBezTo>
                  <a:cubicBezTo>
                    <a:pt x="3072" y="3113"/>
                    <a:pt x="2902" y="4357"/>
                    <a:pt x="2053" y="4357"/>
                  </a:cubicBezTo>
                  <a:cubicBezTo>
                    <a:pt x="1934" y="4357"/>
                    <a:pt x="1801" y="4332"/>
                    <a:pt x="1654" y="4278"/>
                  </a:cubicBezTo>
                  <a:cubicBezTo>
                    <a:pt x="754" y="3943"/>
                    <a:pt x="629" y="2834"/>
                    <a:pt x="963" y="2081"/>
                  </a:cubicBezTo>
                  <a:cubicBezTo>
                    <a:pt x="1235" y="1558"/>
                    <a:pt x="1591" y="1098"/>
                    <a:pt x="2072" y="742"/>
                  </a:cubicBezTo>
                  <a:close/>
                  <a:moveTo>
                    <a:pt x="2261" y="0"/>
                  </a:moveTo>
                  <a:cubicBezTo>
                    <a:pt x="2103" y="0"/>
                    <a:pt x="1958" y="97"/>
                    <a:pt x="1905" y="240"/>
                  </a:cubicBezTo>
                  <a:cubicBezTo>
                    <a:pt x="1026" y="805"/>
                    <a:pt x="231" y="1683"/>
                    <a:pt x="106" y="2730"/>
                  </a:cubicBezTo>
                  <a:cubicBezTo>
                    <a:pt x="1" y="3692"/>
                    <a:pt x="629" y="4801"/>
                    <a:pt x="1612" y="5031"/>
                  </a:cubicBezTo>
                  <a:cubicBezTo>
                    <a:pt x="1736" y="5060"/>
                    <a:pt x="1857" y="5073"/>
                    <a:pt x="1973" y="5073"/>
                  </a:cubicBezTo>
                  <a:cubicBezTo>
                    <a:pt x="2804" y="5073"/>
                    <a:pt x="3440" y="4395"/>
                    <a:pt x="3642" y="3587"/>
                  </a:cubicBezTo>
                  <a:cubicBezTo>
                    <a:pt x="3935" y="2353"/>
                    <a:pt x="3181" y="1265"/>
                    <a:pt x="2596" y="240"/>
                  </a:cubicBezTo>
                  <a:cubicBezTo>
                    <a:pt x="2596" y="123"/>
                    <a:pt x="2488" y="7"/>
                    <a:pt x="2372" y="7"/>
                  </a:cubicBezTo>
                  <a:cubicBezTo>
                    <a:pt x="2363" y="7"/>
                    <a:pt x="2354" y="8"/>
                    <a:pt x="2344" y="10"/>
                  </a:cubicBezTo>
                  <a:cubicBezTo>
                    <a:pt x="2316" y="3"/>
                    <a:pt x="2288" y="0"/>
                    <a:pt x="2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" name="Picture 14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8229" y="604463"/>
            <a:ext cx="2383699" cy="2251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4132613" y="3360717"/>
            <a:ext cx="3633849" cy="9975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Rectangle 2"/>
          <p:cNvSpPr/>
          <p:nvPr/>
        </p:nvSpPr>
        <p:spPr>
          <a:xfrm>
            <a:off x="3588532" y="3062373"/>
            <a:ext cx="45320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d-ID" sz="5400" b="1" cap="none" spc="0" dirty="0">
                <a:ln w="11430"/>
                <a:solidFill>
                  <a:schemeClr val="accent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Terima Kasih</a:t>
            </a:r>
            <a:endParaRPr lang="en-US" sz="5400" b="1" cap="none" spc="0" dirty="0">
              <a:ln w="11430"/>
              <a:solidFill>
                <a:schemeClr val="accent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Pedagogy Thesis by Slidesgo">
  <a:themeElements>
    <a:clrScheme name="Simple Light">
      <a:dk1>
        <a:srgbClr val="41294A"/>
      </a:dk1>
      <a:lt1>
        <a:srgbClr val="FFFFFF"/>
      </a:lt1>
      <a:dk2>
        <a:srgbClr val="595959"/>
      </a:dk2>
      <a:lt2>
        <a:srgbClr val="FFC0C0"/>
      </a:lt2>
      <a:accent1>
        <a:srgbClr val="F2FDFD"/>
      </a:accent1>
      <a:accent2>
        <a:srgbClr val="C9DAF8"/>
      </a:accent2>
      <a:accent3>
        <a:srgbClr val="B4A7D6"/>
      </a:accent3>
      <a:accent4>
        <a:srgbClr val="BD7198"/>
      </a:accent4>
      <a:accent5>
        <a:srgbClr val="674EA7"/>
      </a:accent5>
      <a:accent6>
        <a:srgbClr val="FFDF6E"/>
      </a:accent6>
      <a:hlink>
        <a:srgbClr val="41294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</TotalTime>
  <Words>239</Words>
  <Application>Microsoft Office PowerPoint</Application>
  <PresentationFormat>On-screen Show (16:9)</PresentationFormat>
  <Paragraphs>29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Cambria Math</vt:lpstr>
      <vt:lpstr>Montserrat</vt:lpstr>
      <vt:lpstr>Montserrat Medium</vt:lpstr>
      <vt:lpstr>Roboto</vt:lpstr>
      <vt:lpstr>Pedagogy Thesis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BAB 5  KORELASI</dc:title>
  <dc:creator>Windows</dc:creator>
  <cp:lastModifiedBy>septi aini</cp:lastModifiedBy>
  <cp:revision>40</cp:revision>
  <dcterms:modified xsi:type="dcterms:W3CDTF">2023-10-09T03:54:42Z</dcterms:modified>
</cp:coreProperties>
</file>