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5" r:id="rId7"/>
  </p:sldIdLst>
  <p:sldSz cx="18288000" cy="10287000"/>
  <p:notesSz cx="6858000" cy="9144000"/>
  <p:embeddedFontLst>
    <p:embeddedFont>
      <p:font typeface="Biski Medium" panose="020B0604020202020204" charset="-34"/>
      <p:regular r:id="rId8"/>
    </p:embeddedFont>
    <p:embeddedFont>
      <p:font typeface="Biski Ultra-Bold" panose="020B0604020202020204" charset="-34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12" Type="http://schemas.openxmlformats.org/officeDocument/2006/relationships/image" Target="../media/image24.png"/><Relationship Id="rId17" Type="http://schemas.openxmlformats.org/officeDocument/2006/relationships/image" Target="../media/image17.gif"/><Relationship Id="rId2" Type="http://schemas.openxmlformats.org/officeDocument/2006/relationships/audio" Target="../media/media1.mp3"/><Relationship Id="rId16" Type="http://schemas.openxmlformats.org/officeDocument/2006/relationships/image" Target="../media/image28.sv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28.svg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.svg"/><Relationship Id="rId1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sv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5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29.png"/><Relationship Id="rId2" Type="http://schemas.openxmlformats.org/officeDocument/2006/relationships/audio" Target="../media/media3.mp3"/><Relationship Id="rId16" Type="http://schemas.openxmlformats.org/officeDocument/2006/relationships/image" Target="../media/image48.png"/><Relationship Id="rId20" Type="http://schemas.openxmlformats.org/officeDocument/2006/relationships/image" Target="../media/image54.png"/><Relationship Id="rId1" Type="http://schemas.microsoft.com/office/2007/relationships/media" Target="../media/media3.mp3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24" Type="http://schemas.openxmlformats.org/officeDocument/2006/relationships/image" Target="../media/image17.gif"/><Relationship Id="rId5" Type="http://schemas.openxmlformats.org/officeDocument/2006/relationships/image" Target="../media/image2.svg"/><Relationship Id="rId15" Type="http://schemas.openxmlformats.org/officeDocument/2006/relationships/image" Target="../media/image47.svg"/><Relationship Id="rId23" Type="http://schemas.openxmlformats.org/officeDocument/2006/relationships/image" Target="../media/image53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Relationship Id="rId22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18" Type="http://schemas.openxmlformats.org/officeDocument/2006/relationships/image" Target="../media/image5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52.png"/><Relationship Id="rId2" Type="http://schemas.openxmlformats.org/officeDocument/2006/relationships/audio" Target="../media/media4.mp3"/><Relationship Id="rId16" Type="http://schemas.openxmlformats.org/officeDocument/2006/relationships/image" Target="../media/image68.png"/><Relationship Id="rId20" Type="http://schemas.openxmlformats.org/officeDocument/2006/relationships/image" Target="../media/image29.png"/><Relationship Id="rId1" Type="http://schemas.microsoft.com/office/2007/relationships/media" Target="../media/media4.mp3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2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19" Type="http://schemas.openxmlformats.org/officeDocument/2006/relationships/image" Target="../media/image17.gif"/><Relationship Id="rId4" Type="http://schemas.openxmlformats.org/officeDocument/2006/relationships/image" Target="../media/image1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70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2.svg"/><Relationship Id="rId5" Type="http://schemas.openxmlformats.org/officeDocument/2006/relationships/image" Target="../media/image67.svg"/><Relationship Id="rId15" Type="http://schemas.openxmlformats.org/officeDocument/2006/relationships/image" Target="../media/image53.sv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43.sv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7916" y="-7521487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4208372" y="1303315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2295661" y="1028700"/>
            <a:ext cx="13696678" cy="21401060"/>
          </a:xfrm>
          <a:custGeom>
            <a:avLst/>
            <a:gdLst/>
            <a:ahLst/>
            <a:cxnLst/>
            <a:rect l="l" t="t" r="r" b="b"/>
            <a:pathLst>
              <a:path w="13696678" h="21401060">
                <a:moveTo>
                  <a:pt x="0" y="0"/>
                </a:moveTo>
                <a:lnTo>
                  <a:pt x="13696678" y="0"/>
                </a:lnTo>
                <a:lnTo>
                  <a:pt x="13696678" y="21401060"/>
                </a:lnTo>
                <a:lnTo>
                  <a:pt x="0" y="21401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881895">
            <a:off x="265884" y="6295530"/>
            <a:ext cx="5415397" cy="4292933"/>
          </a:xfrm>
          <a:custGeom>
            <a:avLst/>
            <a:gdLst/>
            <a:ahLst/>
            <a:cxnLst/>
            <a:rect l="l" t="t" r="r" b="b"/>
            <a:pathLst>
              <a:path w="5415397" h="4292933">
                <a:moveTo>
                  <a:pt x="0" y="0"/>
                </a:moveTo>
                <a:lnTo>
                  <a:pt x="5415397" y="0"/>
                </a:lnTo>
                <a:lnTo>
                  <a:pt x="5415397" y="4292933"/>
                </a:lnTo>
                <a:lnTo>
                  <a:pt x="0" y="4292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394240">
            <a:off x="14043101" y="-128702"/>
            <a:ext cx="2955140" cy="4738563"/>
          </a:xfrm>
          <a:custGeom>
            <a:avLst/>
            <a:gdLst/>
            <a:ahLst/>
            <a:cxnLst/>
            <a:rect l="l" t="t" r="r" b="b"/>
            <a:pathLst>
              <a:path w="2955140" h="4738563">
                <a:moveTo>
                  <a:pt x="0" y="0"/>
                </a:moveTo>
                <a:lnTo>
                  <a:pt x="2955140" y="0"/>
                </a:lnTo>
                <a:lnTo>
                  <a:pt x="2955140" y="4738563"/>
                </a:lnTo>
                <a:lnTo>
                  <a:pt x="0" y="4738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3786550" y="7614430"/>
            <a:ext cx="4411579" cy="4114800"/>
          </a:xfrm>
          <a:custGeom>
            <a:avLst/>
            <a:gdLst/>
            <a:ahLst/>
            <a:cxnLst/>
            <a:rect l="l" t="t" r="r" b="b"/>
            <a:pathLst>
              <a:path w="4411579" h="4114800">
                <a:moveTo>
                  <a:pt x="0" y="0"/>
                </a:moveTo>
                <a:lnTo>
                  <a:pt x="4411579" y="0"/>
                </a:lnTo>
                <a:lnTo>
                  <a:pt x="441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1333034" y="4863404"/>
            <a:ext cx="15621932" cy="157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3"/>
              </a:lnSpc>
            </a:pPr>
            <a:r>
              <a:rPr lang="en-US" sz="11952" dirty="0" err="1">
                <a:solidFill>
                  <a:srgbClr val="121212"/>
                </a:solidFill>
                <a:latin typeface="Biski Ultra-Bold"/>
              </a:rPr>
              <a:t>Pemetaan</a:t>
            </a:r>
            <a:endParaRPr lang="en-US" sz="11952" dirty="0">
              <a:solidFill>
                <a:srgbClr val="121212"/>
              </a:solidFill>
              <a:latin typeface="Biski Ultra-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9122" y="525306"/>
            <a:ext cx="1227840" cy="1556018"/>
          </a:xfrm>
          <a:custGeom>
            <a:avLst/>
            <a:gdLst/>
            <a:ahLst/>
            <a:cxnLst/>
            <a:rect l="l" t="t" r="r" b="b"/>
            <a:pathLst>
              <a:path w="1227840" h="1556018">
                <a:moveTo>
                  <a:pt x="0" y="0"/>
                </a:moveTo>
                <a:lnTo>
                  <a:pt x="1227840" y="0"/>
                </a:lnTo>
                <a:lnTo>
                  <a:pt x="1227840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572373" y="1931356"/>
            <a:ext cx="713498" cy="904202"/>
          </a:xfrm>
          <a:custGeom>
            <a:avLst/>
            <a:gdLst/>
            <a:ahLst/>
            <a:cxnLst/>
            <a:rect l="l" t="t" r="r" b="b"/>
            <a:pathLst>
              <a:path w="713498" h="904202">
                <a:moveTo>
                  <a:pt x="0" y="0"/>
                </a:moveTo>
                <a:lnTo>
                  <a:pt x="713498" y="0"/>
                </a:lnTo>
                <a:lnTo>
                  <a:pt x="713498" y="904202"/>
                </a:lnTo>
                <a:lnTo>
                  <a:pt x="0" y="904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5486400" y="7940744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4890206" y="6697091"/>
            <a:ext cx="8507588" cy="669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8"/>
              </a:lnSpc>
            </a:pPr>
            <a:r>
              <a:rPr lang="en-US" sz="3927" dirty="0" err="1">
                <a:solidFill>
                  <a:srgbClr val="121212"/>
                </a:solidFill>
                <a:latin typeface="Poppins"/>
              </a:rPr>
              <a:t>Pertemuan</a:t>
            </a:r>
            <a:r>
              <a:rPr lang="en-US" sz="3927" dirty="0">
                <a:solidFill>
                  <a:srgbClr val="121212"/>
                </a:solidFill>
                <a:latin typeface="Poppins"/>
              </a:rPr>
              <a:t> </a:t>
            </a:r>
            <a:r>
              <a:rPr lang="en-US" sz="3927" dirty="0" err="1">
                <a:solidFill>
                  <a:srgbClr val="121212"/>
                </a:solidFill>
                <a:latin typeface="Poppins"/>
              </a:rPr>
              <a:t>ke</a:t>
            </a:r>
            <a:r>
              <a:rPr lang="en-US" sz="3927" dirty="0">
                <a:solidFill>
                  <a:srgbClr val="121212"/>
                </a:solidFill>
                <a:latin typeface="Poppins"/>
              </a:rPr>
              <a:t>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78292A-02A2-D31C-5F3B-C6D84E50CFC9}"/>
              </a:ext>
            </a:extLst>
          </p:cNvPr>
          <p:cNvGrpSpPr/>
          <p:nvPr/>
        </p:nvGrpSpPr>
        <p:grpSpPr>
          <a:xfrm flipH="1">
            <a:off x="11478216" y="3381092"/>
            <a:ext cx="6428491" cy="7260103"/>
            <a:chOff x="13100406" y="3476156"/>
            <a:chExt cx="6428491" cy="726010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752F54-C372-B85C-AF86-2A5EA1ACE3A8}"/>
                </a:ext>
              </a:extLst>
            </p:cNvPr>
            <p:cNvSpPr/>
            <p:nvPr/>
          </p:nvSpPr>
          <p:spPr>
            <a:xfrm flipH="1">
              <a:off x="13100406" y="3476156"/>
              <a:ext cx="6428491" cy="7260103"/>
            </a:xfrm>
            <a:custGeom>
              <a:avLst/>
              <a:gdLst/>
              <a:ahLst/>
              <a:cxnLst/>
              <a:rect l="l" t="t" r="r" b="b"/>
              <a:pathLst>
                <a:path w="6428491" h="7260103">
                  <a:moveTo>
                    <a:pt x="6428491" y="0"/>
                  </a:moveTo>
                  <a:lnTo>
                    <a:pt x="0" y="0"/>
                  </a:lnTo>
                  <a:lnTo>
                    <a:pt x="0" y="7260103"/>
                  </a:lnTo>
                  <a:lnTo>
                    <a:pt x="6428491" y="7260103"/>
                  </a:lnTo>
                  <a:lnTo>
                    <a:pt x="6428491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69E6EA-049C-643C-F347-094E1EAF73FF}"/>
                </a:ext>
              </a:extLst>
            </p:cNvPr>
            <p:cNvSpPr/>
            <p:nvPr/>
          </p:nvSpPr>
          <p:spPr>
            <a:xfrm>
              <a:off x="15697200" y="5485014"/>
              <a:ext cx="564088" cy="527152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A4D389-BEF5-50F2-4CD4-6280CEF9A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217675" flipH="1">
              <a:off x="15700150" y="5710209"/>
              <a:ext cx="609601" cy="1682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6720089" y="-2441892"/>
            <a:ext cx="10591965" cy="15170783"/>
          </a:xfrm>
          <a:custGeom>
            <a:avLst/>
            <a:gdLst/>
            <a:ahLst/>
            <a:cxnLst/>
            <a:rect l="l" t="t" r="r" b="b"/>
            <a:pathLst>
              <a:path w="10591965" h="15170783">
                <a:moveTo>
                  <a:pt x="0" y="0"/>
                </a:moveTo>
                <a:lnTo>
                  <a:pt x="10591966" y="0"/>
                </a:lnTo>
                <a:lnTo>
                  <a:pt x="10591966" y="15170784"/>
                </a:lnTo>
                <a:lnTo>
                  <a:pt x="0" y="15170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12861127" y="1028700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1559739">
            <a:off x="1595314" y="142469"/>
            <a:ext cx="3223090" cy="3812257"/>
          </a:xfrm>
          <a:custGeom>
            <a:avLst/>
            <a:gdLst/>
            <a:ahLst/>
            <a:cxnLst/>
            <a:rect l="l" t="t" r="r" b="b"/>
            <a:pathLst>
              <a:path w="3223090" h="3812257">
                <a:moveTo>
                  <a:pt x="0" y="0"/>
                </a:moveTo>
                <a:lnTo>
                  <a:pt x="3223090" y="0"/>
                </a:lnTo>
                <a:lnTo>
                  <a:pt x="3223090" y="3812257"/>
                </a:lnTo>
                <a:lnTo>
                  <a:pt x="0" y="3812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9279020">
            <a:off x="-889403" y="8539686"/>
            <a:ext cx="4427254" cy="2060686"/>
          </a:xfrm>
          <a:custGeom>
            <a:avLst/>
            <a:gdLst/>
            <a:ahLst/>
            <a:cxnLst/>
            <a:rect l="l" t="t" r="r" b="b"/>
            <a:pathLst>
              <a:path w="4427254" h="2060686">
                <a:moveTo>
                  <a:pt x="0" y="0"/>
                </a:moveTo>
                <a:lnTo>
                  <a:pt x="4427254" y="0"/>
                </a:lnTo>
                <a:lnTo>
                  <a:pt x="4427254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7239000" y="1503045"/>
            <a:ext cx="992914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9600" b="1" dirty="0" err="1">
                <a:latin typeface="Biski Medium" panose="020B0604020202020204" charset="-34"/>
                <a:cs typeface="Biski Medium" panose="020B0604020202020204" charset="-34"/>
              </a:rPr>
              <a:t>Pemetaan</a:t>
            </a:r>
            <a:r>
              <a:rPr lang="en-US" sz="9600" b="1" dirty="0">
                <a:latin typeface="Biski Medium" panose="020B0604020202020204" charset="-34"/>
                <a:cs typeface="Biski Medium" panose="020B0604020202020204" charset="-34"/>
              </a:rPr>
              <a:t> dan </a:t>
            </a:r>
            <a:r>
              <a:rPr lang="en-US" sz="9600" b="1" dirty="0" err="1">
                <a:latin typeface="Biski Medium" panose="020B0604020202020204" charset="-34"/>
                <a:cs typeface="Biski Medium" panose="020B0604020202020204" charset="-34"/>
              </a:rPr>
              <a:t>Macamnya</a:t>
            </a:r>
            <a:endParaRPr lang="en-US" sz="9600" b="1" dirty="0">
              <a:latin typeface="Biski Medium" panose="020B0604020202020204" charset="-34"/>
              <a:cs typeface="Biski Medium" panose="020B0604020202020204" charset="-34"/>
            </a:endParaRPr>
          </a:p>
        </p:txBody>
      </p:sp>
      <p:sp>
        <p:nvSpPr>
          <p:cNvPr id="8" name="Freeform 8"/>
          <p:cNvSpPr/>
          <p:nvPr/>
        </p:nvSpPr>
        <p:spPr>
          <a:xfrm rot="20165740">
            <a:off x="17296884" y="1042149"/>
            <a:ext cx="2647080" cy="3124236"/>
          </a:xfrm>
          <a:custGeom>
            <a:avLst/>
            <a:gdLst/>
            <a:ahLst/>
            <a:cxnLst/>
            <a:rect l="l" t="t" r="r" b="b"/>
            <a:pathLst>
              <a:path w="2647080" h="3124236">
                <a:moveTo>
                  <a:pt x="0" y="0"/>
                </a:moveTo>
                <a:lnTo>
                  <a:pt x="2647080" y="0"/>
                </a:lnTo>
                <a:lnTo>
                  <a:pt x="2647080" y="3124236"/>
                </a:lnTo>
                <a:lnTo>
                  <a:pt x="0" y="31242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70CE687-B0FF-1C5D-358F-1D3562A4B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0" y="4797071"/>
                <a:ext cx="10515600" cy="240382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Hasil kali Silang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Misalkan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A dan B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himpunan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tidak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kosong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. Hasil kali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silang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hasil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kali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Cartesius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)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himpunan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A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himpunan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didefinisikan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sebagai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berikut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Poppins" panose="00000500000000000000" pitchFamily="2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={(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)∣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rPr>
                      <m:t>dan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70CE687-B0FF-1C5D-358F-1D3562A4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797071"/>
                <a:ext cx="10515600" cy="2403829"/>
              </a:xfrm>
              <a:prstGeom prst="rect">
                <a:avLst/>
              </a:prstGeom>
              <a:blipFill>
                <a:blip r:embed="rId14"/>
                <a:stretch>
                  <a:fillRect l="-1507" t="-3553" r="-1449" b="-512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F6C0E54-4A5B-7CB6-3C81-D7DB4386CA7C}"/>
              </a:ext>
            </a:extLst>
          </p:cNvPr>
          <p:cNvGrpSpPr/>
          <p:nvPr/>
        </p:nvGrpSpPr>
        <p:grpSpPr>
          <a:xfrm>
            <a:off x="1763086" y="3625061"/>
            <a:ext cx="5852368" cy="7200900"/>
            <a:chOff x="447418" y="3555538"/>
            <a:chExt cx="5852368" cy="72009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B7DF303-9021-11CB-3F79-F91234759351}"/>
                </a:ext>
              </a:extLst>
            </p:cNvPr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CF5D76-3C0E-E514-BD5A-2159F8C75125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6985BB2-B9B1-7849-F0C2-E3CD4C216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pic>
        <p:nvPicPr>
          <p:cNvPr id="7" name="8 (2)">
            <a:hlinkClick r:id="" action="ppaction://media"/>
            <a:extLst>
              <a:ext uri="{FF2B5EF4-FFF2-40B4-BE49-F238E27FC236}">
                <a16:creationId xmlns:a16="http://schemas.microsoft.com/office/drawing/2014/main" id="{7D1505A4-01DC-16CC-0508-4EC076981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82970" y="9607822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/>
      <p:bldP spid="8" grpId="0" animBg="1"/>
      <p:bldP spid="8" grpId="1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92653" y="-7559408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115772" y="760602"/>
            <a:ext cx="12276628" cy="13275538"/>
          </a:xfrm>
          <a:custGeom>
            <a:avLst/>
            <a:gdLst/>
            <a:ahLst/>
            <a:cxnLst/>
            <a:rect l="l" t="t" r="r" b="b"/>
            <a:pathLst>
              <a:path w="9268739" h="13275538">
                <a:moveTo>
                  <a:pt x="0" y="0"/>
                </a:moveTo>
                <a:lnTo>
                  <a:pt x="9268740" y="0"/>
                </a:lnTo>
                <a:lnTo>
                  <a:pt x="9268740" y="13275538"/>
                </a:lnTo>
                <a:lnTo>
                  <a:pt x="0" y="13275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1390702">
            <a:off x="13721820" y="7538383"/>
            <a:ext cx="4232457" cy="3439833"/>
          </a:xfrm>
          <a:custGeom>
            <a:avLst/>
            <a:gdLst/>
            <a:ahLst/>
            <a:cxnLst/>
            <a:rect l="l" t="t" r="r" b="b"/>
            <a:pathLst>
              <a:path w="4232457" h="3439833">
                <a:moveTo>
                  <a:pt x="0" y="0"/>
                </a:moveTo>
                <a:lnTo>
                  <a:pt x="4232457" y="0"/>
                </a:lnTo>
                <a:lnTo>
                  <a:pt x="4232457" y="3439834"/>
                </a:lnTo>
                <a:lnTo>
                  <a:pt x="0" y="34398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12597661" y="1976418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5141445" y="2615594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0" y="0"/>
                </a:moveTo>
                <a:lnTo>
                  <a:pt x="4952166" y="0"/>
                </a:lnTo>
                <a:lnTo>
                  <a:pt x="4952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-361768" y="7826170"/>
            <a:ext cx="2780936" cy="2864260"/>
          </a:xfrm>
          <a:custGeom>
            <a:avLst/>
            <a:gdLst/>
            <a:ahLst/>
            <a:cxnLst/>
            <a:rect l="l" t="t" r="r" b="b"/>
            <a:pathLst>
              <a:path w="2780936" h="2864260">
                <a:moveTo>
                  <a:pt x="0" y="0"/>
                </a:moveTo>
                <a:lnTo>
                  <a:pt x="2780936" y="0"/>
                </a:lnTo>
                <a:lnTo>
                  <a:pt x="2780936" y="2864260"/>
                </a:lnTo>
                <a:lnTo>
                  <a:pt x="0" y="2864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>
                <a:extLst>
                  <a:ext uri="{FF2B5EF4-FFF2-40B4-BE49-F238E27FC236}">
                    <a16:creationId xmlns:a16="http://schemas.microsoft.com/office/drawing/2014/main" id="{405DA6FF-4AF5-9BB5-FE5F-F851215067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478" y="2552700"/>
                <a:ext cx="9072522" cy="837958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Suatu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disebut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surjektif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onto)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jika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dan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hanya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jika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Dapat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pula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dikatakan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bahwa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suatu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dikatakan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surjektif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jika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setiap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elemen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kodomain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daerah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kawan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)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mempunyai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pasangan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dengan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suatu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elemen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domain (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daerah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asal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).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Secara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simbolik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ditulis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dikatakan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surjektif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↔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,∃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∋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1" name="Content Placeholder 8">
                <a:extLst>
                  <a:ext uri="{FF2B5EF4-FFF2-40B4-BE49-F238E27FC236}">
                    <a16:creationId xmlns:a16="http://schemas.microsoft.com/office/drawing/2014/main" id="{405DA6FF-4AF5-9BB5-FE5F-F8512150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78" y="2552700"/>
                <a:ext cx="9072522" cy="8379587"/>
              </a:xfrm>
              <a:prstGeom prst="rect">
                <a:avLst/>
              </a:prstGeom>
              <a:blipFill>
                <a:blip r:embed="rId14"/>
                <a:stretch>
                  <a:fillRect l="-1679" t="-946" r="-16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763D8FB-E7FD-3510-8822-11935DFC2B38}"/>
              </a:ext>
            </a:extLst>
          </p:cNvPr>
          <p:cNvGrpSpPr/>
          <p:nvPr/>
        </p:nvGrpSpPr>
        <p:grpSpPr>
          <a:xfrm>
            <a:off x="151029" y="4225720"/>
            <a:ext cx="5852368" cy="7200900"/>
            <a:chOff x="447418" y="3555538"/>
            <a:chExt cx="5852368" cy="7200900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FA81B91-28F9-79C6-6F8A-86B17B03379F}"/>
                </a:ext>
              </a:extLst>
            </p:cNvPr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DEB7A5-A11D-FB2D-3AE8-C5E119B7C473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406D5EC-5E35-7CE6-75DB-63FBD9A88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pic>
        <p:nvPicPr>
          <p:cNvPr id="9" name="9 (2)">
            <a:hlinkClick r:id="" action="ppaction://media"/>
            <a:extLst>
              <a:ext uri="{FF2B5EF4-FFF2-40B4-BE49-F238E27FC236}">
                <a16:creationId xmlns:a16="http://schemas.microsoft.com/office/drawing/2014/main" id="{EBFFF2EC-CB14-4FD8-94B0-B3182225F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5878550" y="9410700"/>
            <a:ext cx="254311" cy="25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36502" y="-6116201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2501573" y="820535"/>
            <a:ext cx="13284854" cy="14160213"/>
          </a:xfrm>
          <a:custGeom>
            <a:avLst/>
            <a:gdLst/>
            <a:ahLst/>
            <a:cxnLst/>
            <a:rect l="l" t="t" r="r" b="b"/>
            <a:pathLst>
              <a:path w="13284854" h="14160213">
                <a:moveTo>
                  <a:pt x="0" y="0"/>
                </a:moveTo>
                <a:lnTo>
                  <a:pt x="13284854" y="0"/>
                </a:lnTo>
                <a:lnTo>
                  <a:pt x="13284854" y="14160212"/>
                </a:lnTo>
                <a:lnTo>
                  <a:pt x="0" y="14160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-13797144" y="690946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1824084">
            <a:off x="-646652" y="8467962"/>
            <a:ext cx="4102847" cy="1909689"/>
          </a:xfrm>
          <a:custGeom>
            <a:avLst/>
            <a:gdLst/>
            <a:ahLst/>
            <a:cxnLst/>
            <a:rect l="l" t="t" r="r" b="b"/>
            <a:pathLst>
              <a:path w="4102847" h="1909689">
                <a:moveTo>
                  <a:pt x="0" y="0"/>
                </a:moveTo>
                <a:lnTo>
                  <a:pt x="4102848" y="0"/>
                </a:lnTo>
                <a:lnTo>
                  <a:pt x="4102848" y="1909689"/>
                </a:lnTo>
                <a:lnTo>
                  <a:pt x="0" y="1909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278486">
            <a:off x="721432" y="609280"/>
            <a:ext cx="2763370" cy="4431060"/>
          </a:xfrm>
          <a:custGeom>
            <a:avLst/>
            <a:gdLst/>
            <a:ahLst/>
            <a:cxnLst/>
            <a:rect l="l" t="t" r="r" b="b"/>
            <a:pathLst>
              <a:path w="2763370" h="4431060">
                <a:moveTo>
                  <a:pt x="0" y="0"/>
                </a:moveTo>
                <a:lnTo>
                  <a:pt x="2763370" y="0"/>
                </a:lnTo>
                <a:lnTo>
                  <a:pt x="2763370" y="4431060"/>
                </a:lnTo>
                <a:lnTo>
                  <a:pt x="0" y="4431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3479224" y="-913946"/>
            <a:ext cx="3780076" cy="3780076"/>
          </a:xfrm>
          <a:custGeom>
            <a:avLst/>
            <a:gdLst/>
            <a:ahLst/>
            <a:cxnLst/>
            <a:rect l="l" t="t" r="r" b="b"/>
            <a:pathLst>
              <a:path w="3780076" h="3780076">
                <a:moveTo>
                  <a:pt x="0" y="0"/>
                </a:moveTo>
                <a:lnTo>
                  <a:pt x="3780076" y="0"/>
                </a:lnTo>
                <a:lnTo>
                  <a:pt x="3780076" y="3780076"/>
                </a:lnTo>
                <a:lnTo>
                  <a:pt x="0" y="37800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3479224" y="7442868"/>
            <a:ext cx="4722835" cy="6559493"/>
          </a:xfrm>
          <a:custGeom>
            <a:avLst/>
            <a:gdLst/>
            <a:ahLst/>
            <a:cxnLst/>
            <a:rect l="l" t="t" r="r" b="b"/>
            <a:pathLst>
              <a:path w="4722835" h="6559493">
                <a:moveTo>
                  <a:pt x="0" y="0"/>
                </a:moveTo>
                <a:lnTo>
                  <a:pt x="4722835" y="0"/>
                </a:lnTo>
                <a:lnTo>
                  <a:pt x="4722835" y="6559493"/>
                </a:lnTo>
                <a:lnTo>
                  <a:pt x="0" y="65594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5002986" y="4526633"/>
            <a:ext cx="1529138" cy="1937848"/>
          </a:xfrm>
          <a:custGeom>
            <a:avLst/>
            <a:gdLst/>
            <a:ahLst/>
            <a:cxnLst/>
            <a:rect l="l" t="t" r="r" b="b"/>
            <a:pathLst>
              <a:path w="1529138" h="1937848">
                <a:moveTo>
                  <a:pt x="0" y="0"/>
                </a:moveTo>
                <a:lnTo>
                  <a:pt x="1529138" y="0"/>
                </a:lnTo>
                <a:lnTo>
                  <a:pt x="1529138" y="1937848"/>
                </a:lnTo>
                <a:lnTo>
                  <a:pt x="0" y="19378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6056965" y="3992555"/>
            <a:ext cx="799533" cy="1013233"/>
          </a:xfrm>
          <a:custGeom>
            <a:avLst/>
            <a:gdLst/>
            <a:ahLst/>
            <a:cxnLst/>
            <a:rect l="l" t="t" r="r" b="b"/>
            <a:pathLst>
              <a:path w="799533" h="1013233">
                <a:moveTo>
                  <a:pt x="0" y="0"/>
                </a:moveTo>
                <a:lnTo>
                  <a:pt x="799533" y="0"/>
                </a:lnTo>
                <a:lnTo>
                  <a:pt x="799533" y="1013234"/>
                </a:lnTo>
                <a:lnTo>
                  <a:pt x="0" y="10132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4195436" y="8173601"/>
            <a:ext cx="1632791" cy="243434"/>
          </a:xfrm>
          <a:custGeom>
            <a:avLst/>
            <a:gdLst/>
            <a:ahLst/>
            <a:cxnLst/>
            <a:rect l="l" t="t" r="r" b="b"/>
            <a:pathLst>
              <a:path w="1632791" h="243434">
                <a:moveTo>
                  <a:pt x="0" y="0"/>
                </a:moveTo>
                <a:lnTo>
                  <a:pt x="1632791" y="0"/>
                </a:lnTo>
                <a:lnTo>
                  <a:pt x="1632791" y="243434"/>
                </a:lnTo>
                <a:lnTo>
                  <a:pt x="0" y="243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9716269" y="8295318"/>
            <a:ext cx="1632791" cy="243434"/>
          </a:xfrm>
          <a:custGeom>
            <a:avLst/>
            <a:gdLst/>
            <a:ahLst/>
            <a:cxnLst/>
            <a:rect l="l" t="t" r="r" b="b"/>
            <a:pathLst>
              <a:path w="1632791" h="243434">
                <a:moveTo>
                  <a:pt x="0" y="0"/>
                </a:moveTo>
                <a:lnTo>
                  <a:pt x="1632791" y="0"/>
                </a:lnTo>
                <a:lnTo>
                  <a:pt x="1632791" y="243434"/>
                </a:lnTo>
                <a:lnTo>
                  <a:pt x="0" y="243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2">
                <a:extLst>
                  <a:ext uri="{FF2B5EF4-FFF2-40B4-BE49-F238E27FC236}">
                    <a16:creationId xmlns:a16="http://schemas.microsoft.com/office/drawing/2014/main" id="{217EDAAD-5E30-58C9-8C37-E57D920552F7}"/>
                  </a:ext>
                </a:extLst>
              </p:cNvPr>
              <p:cNvSpPr txBox="1"/>
              <p:nvPr/>
            </p:nvSpPr>
            <p:spPr>
              <a:xfrm>
                <a:off x="4298562" y="3009900"/>
                <a:ext cx="10103238" cy="31681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indent="0">
                  <a:lnSpc>
                    <a:spcPct val="150000"/>
                  </a:lnSpc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adalah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himpunan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semua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bilangan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asli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dan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A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didefinisikan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ole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Maka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ini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suatu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injektif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sebab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jika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sedemikian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hingga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yaitu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maka</a:t>
                </a:r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32">
                <a:extLst>
                  <a:ext uri="{FF2B5EF4-FFF2-40B4-BE49-F238E27FC236}">
                    <a16:creationId xmlns:a16="http://schemas.microsoft.com/office/drawing/2014/main" id="{217EDAAD-5E30-58C9-8C37-E57D92055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62" y="3009900"/>
                <a:ext cx="10103238" cy="3168175"/>
              </a:xfrm>
              <a:prstGeom prst="rect">
                <a:avLst/>
              </a:prstGeom>
              <a:blipFill>
                <a:blip r:embed="rId20"/>
                <a:stretch>
                  <a:fillRect l="-2111" r="-1025" b="-597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B1236F-0017-8027-4194-0FB48AEA4E25}"/>
                  </a:ext>
                </a:extLst>
              </p:cNvPr>
              <p:cNvSpPr txBox="1"/>
              <p:nvPr/>
            </p:nvSpPr>
            <p:spPr>
              <a:xfrm>
                <a:off x="4146162" y="6362700"/>
                <a:ext cx="1010323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Apakah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𝛗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tersebut</a:t>
                </a:r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merupakan</a:t>
                </a:r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surjektif</a:t>
                </a:r>
                <a:r>
                  <a:rPr lang="en-US" sz="2800" b="1" dirty="0">
                    <a:solidFill>
                      <a:schemeClr val="tx1"/>
                    </a:solidFill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B1236F-0017-8027-4194-0FB48AEA4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162" y="6362700"/>
                <a:ext cx="10103238" cy="954107"/>
              </a:xfrm>
              <a:prstGeom prst="rect">
                <a:avLst/>
              </a:prstGeom>
              <a:blipFill>
                <a:blip r:embed="rId21"/>
                <a:stretch>
                  <a:fillRect l="-1206" t="-7051" r="-1206" b="-1730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C667F23-ADF0-C149-5C63-8655573CE0DA}"/>
              </a:ext>
            </a:extLst>
          </p:cNvPr>
          <p:cNvGrpSpPr/>
          <p:nvPr/>
        </p:nvGrpSpPr>
        <p:grpSpPr>
          <a:xfrm>
            <a:off x="328936" y="4533900"/>
            <a:ext cx="5735426" cy="6558180"/>
            <a:chOff x="4610100" y="190500"/>
            <a:chExt cx="9067800" cy="10368586"/>
          </a:xfrm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0F280EA0-8A8D-840A-77F0-908574D9FE5F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C42B71-4872-84E1-C21C-A85DF9E7ED41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4A0E2E-D91A-AD15-E138-DA44FC156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B16EAD-09F2-25EB-7796-BE1599AFE216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00025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8" name="10">
            <a:hlinkClick r:id="" action="ppaction://media"/>
            <a:extLst>
              <a:ext uri="{FF2B5EF4-FFF2-40B4-BE49-F238E27FC236}">
                <a16:creationId xmlns:a16="http://schemas.microsoft.com/office/drawing/2014/main" id="{D477A3B1-3676-B0EB-1998-EBDFA3003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85800" y="10100862"/>
            <a:ext cx="167088" cy="16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animBg="1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42953" y="-10597276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764986" y="581036"/>
            <a:ext cx="13408214" cy="20259664"/>
          </a:xfrm>
          <a:custGeom>
            <a:avLst/>
            <a:gdLst/>
            <a:ahLst/>
            <a:cxnLst/>
            <a:rect l="l" t="t" r="r" b="b"/>
            <a:pathLst>
              <a:path w="13408214" h="20259664">
                <a:moveTo>
                  <a:pt x="0" y="0"/>
                </a:moveTo>
                <a:lnTo>
                  <a:pt x="13408213" y="0"/>
                </a:lnTo>
                <a:lnTo>
                  <a:pt x="13408213" y="20259664"/>
                </a:lnTo>
                <a:lnTo>
                  <a:pt x="0" y="202596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1573932">
            <a:off x="14385928" y="5527244"/>
            <a:ext cx="3241417" cy="6459344"/>
          </a:xfrm>
          <a:custGeom>
            <a:avLst/>
            <a:gdLst/>
            <a:ahLst/>
            <a:cxnLst/>
            <a:rect l="l" t="t" r="r" b="b"/>
            <a:pathLst>
              <a:path w="3241417" h="6459344">
                <a:moveTo>
                  <a:pt x="0" y="0"/>
                </a:moveTo>
                <a:lnTo>
                  <a:pt x="3241416" y="0"/>
                </a:lnTo>
                <a:lnTo>
                  <a:pt x="3241416" y="6459344"/>
                </a:lnTo>
                <a:lnTo>
                  <a:pt x="0" y="645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174467" y="2692840"/>
            <a:ext cx="2815262" cy="3758238"/>
          </a:xfrm>
          <a:custGeom>
            <a:avLst/>
            <a:gdLst/>
            <a:ahLst/>
            <a:cxnLst/>
            <a:rect l="l" t="t" r="r" b="b"/>
            <a:pathLst>
              <a:path w="2815262" h="3758238">
                <a:moveTo>
                  <a:pt x="2815261" y="0"/>
                </a:moveTo>
                <a:lnTo>
                  <a:pt x="0" y="0"/>
                </a:lnTo>
                <a:lnTo>
                  <a:pt x="0" y="3758238"/>
                </a:lnTo>
                <a:lnTo>
                  <a:pt x="2815261" y="3758238"/>
                </a:lnTo>
                <a:lnTo>
                  <a:pt x="281526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801944" y="3742701"/>
            <a:ext cx="5506423" cy="4114800"/>
          </a:xfrm>
          <a:custGeom>
            <a:avLst/>
            <a:gdLst/>
            <a:ahLst/>
            <a:cxnLst/>
            <a:rect l="l" t="t" r="r" b="b"/>
            <a:pathLst>
              <a:path w="5506423" h="4114800">
                <a:moveTo>
                  <a:pt x="0" y="0"/>
                </a:moveTo>
                <a:lnTo>
                  <a:pt x="5506423" y="0"/>
                </a:lnTo>
                <a:lnTo>
                  <a:pt x="55064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5172960" y="9531082"/>
            <a:ext cx="1227840" cy="1556018"/>
          </a:xfrm>
          <a:custGeom>
            <a:avLst/>
            <a:gdLst/>
            <a:ahLst/>
            <a:cxnLst/>
            <a:rect l="l" t="t" r="r" b="b"/>
            <a:pathLst>
              <a:path w="1227840" h="1556018">
                <a:moveTo>
                  <a:pt x="0" y="0"/>
                </a:moveTo>
                <a:lnTo>
                  <a:pt x="1227840" y="0"/>
                </a:lnTo>
                <a:lnTo>
                  <a:pt x="1227840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5801944" y="762265"/>
            <a:ext cx="1227840" cy="1556018"/>
          </a:xfrm>
          <a:custGeom>
            <a:avLst/>
            <a:gdLst/>
            <a:ahLst/>
            <a:cxnLst/>
            <a:rect l="l" t="t" r="r" b="b"/>
            <a:pathLst>
              <a:path w="1227840" h="1556018">
                <a:moveTo>
                  <a:pt x="0" y="0"/>
                </a:moveTo>
                <a:lnTo>
                  <a:pt x="1227840" y="0"/>
                </a:lnTo>
                <a:lnTo>
                  <a:pt x="1227840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8CF57-199A-6EFE-7960-53558646D46E}"/>
                  </a:ext>
                </a:extLst>
              </p:cNvPr>
              <p:cNvSpPr txBox="1"/>
              <p:nvPr/>
            </p:nvSpPr>
            <p:spPr>
              <a:xfrm>
                <a:off x="3225570" y="3390900"/>
                <a:ext cx="8585430" cy="4454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Suatu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disebut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injektif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atau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pemetaan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satu-satu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,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jika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dan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hanya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jika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merupakan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himpunan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tunggal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(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himpunan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yang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hanya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memuat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satu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 </a:t>
                </a:r>
                <a:r>
                  <a:rPr lang="en-US" sz="3200" dirty="0" err="1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elemen</a:t>
                </a:r>
                <a:r>
                  <a:rPr lang="en-US" sz="3200" dirty="0"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8CF57-199A-6EFE-7960-53558646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70" y="3390900"/>
                <a:ext cx="8585430" cy="4454553"/>
              </a:xfrm>
              <a:prstGeom prst="rect">
                <a:avLst/>
              </a:prstGeom>
              <a:blipFill>
                <a:blip r:embed="rId16"/>
                <a:stretch>
                  <a:fillRect l="-1774" r="-1774" b="-34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A37207F-85BB-A827-1439-231F5F4DC57B}"/>
              </a:ext>
            </a:extLst>
          </p:cNvPr>
          <p:cNvGrpSpPr/>
          <p:nvPr/>
        </p:nvGrpSpPr>
        <p:grpSpPr>
          <a:xfrm flipH="1">
            <a:off x="10363200" y="3801428"/>
            <a:ext cx="6323505" cy="7057072"/>
            <a:chOff x="4610100" y="190500"/>
            <a:chExt cx="9067800" cy="10368586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8D8E944-B28A-877C-85F2-6D7473A61DF4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4135B1-C053-13B0-059A-0891FE95EE74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886800-62CD-6DA2-5139-F58BCADA6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F0CBB6-7BE2-C260-2014-83336AF9A3F8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00025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8" name="11 (2)">
            <a:hlinkClick r:id="" action="ppaction://media"/>
            <a:extLst>
              <a:ext uri="{FF2B5EF4-FFF2-40B4-BE49-F238E27FC236}">
                <a16:creationId xmlns:a16="http://schemas.microsoft.com/office/drawing/2014/main" id="{44C06083-26CC-D31C-A5D2-1FA2A10A2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 flipV="1">
            <a:off x="16118602" y="9748489"/>
            <a:ext cx="243619" cy="24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40079" y="-2063570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7" y="0"/>
                </a:lnTo>
                <a:lnTo>
                  <a:pt x="15201917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10755660" y="-1703926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835006" y="1542786"/>
            <a:ext cx="14617987" cy="8744214"/>
          </a:xfrm>
          <a:custGeom>
            <a:avLst/>
            <a:gdLst/>
            <a:ahLst/>
            <a:cxnLst/>
            <a:rect l="l" t="t" r="r" b="b"/>
            <a:pathLst>
              <a:path w="14617987" h="8744214">
                <a:moveTo>
                  <a:pt x="0" y="0"/>
                </a:moveTo>
                <a:lnTo>
                  <a:pt x="14617988" y="0"/>
                </a:lnTo>
                <a:lnTo>
                  <a:pt x="14617988" y="8744214"/>
                </a:lnTo>
                <a:lnTo>
                  <a:pt x="0" y="8744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885711">
            <a:off x="14199963" y="4416389"/>
            <a:ext cx="3394062" cy="3264470"/>
          </a:xfrm>
          <a:custGeom>
            <a:avLst/>
            <a:gdLst/>
            <a:ahLst/>
            <a:cxnLst/>
            <a:rect l="l" t="t" r="r" b="b"/>
            <a:pathLst>
              <a:path w="3394062" h="3264470">
                <a:moveTo>
                  <a:pt x="0" y="0"/>
                </a:moveTo>
                <a:lnTo>
                  <a:pt x="3394061" y="0"/>
                </a:lnTo>
                <a:lnTo>
                  <a:pt x="3394061" y="3264470"/>
                </a:lnTo>
                <a:lnTo>
                  <a:pt x="0" y="3264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2135116">
            <a:off x="13853088" y="487960"/>
            <a:ext cx="2091188" cy="3353217"/>
          </a:xfrm>
          <a:custGeom>
            <a:avLst/>
            <a:gdLst/>
            <a:ahLst/>
            <a:cxnLst/>
            <a:rect l="l" t="t" r="r" b="b"/>
            <a:pathLst>
              <a:path w="2091188" h="3353217">
                <a:moveTo>
                  <a:pt x="0" y="0"/>
                </a:moveTo>
                <a:lnTo>
                  <a:pt x="2091188" y="0"/>
                </a:lnTo>
                <a:lnTo>
                  <a:pt x="2091188" y="3353217"/>
                </a:lnTo>
                <a:lnTo>
                  <a:pt x="0" y="3353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226833" y="458739"/>
            <a:ext cx="1842340" cy="1948629"/>
          </a:xfrm>
          <a:custGeom>
            <a:avLst/>
            <a:gdLst/>
            <a:ahLst/>
            <a:cxnLst/>
            <a:rect l="l" t="t" r="r" b="b"/>
            <a:pathLst>
              <a:path w="2945486" h="3115418">
                <a:moveTo>
                  <a:pt x="0" y="0"/>
                </a:moveTo>
                <a:lnTo>
                  <a:pt x="2945486" y="0"/>
                </a:lnTo>
                <a:lnTo>
                  <a:pt x="2945486" y="3115418"/>
                </a:lnTo>
                <a:lnTo>
                  <a:pt x="0" y="311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335505" y="107907"/>
            <a:ext cx="1227840" cy="1556018"/>
          </a:xfrm>
          <a:custGeom>
            <a:avLst/>
            <a:gdLst/>
            <a:ahLst/>
            <a:cxnLst/>
            <a:rect l="l" t="t" r="r" b="b"/>
            <a:pathLst>
              <a:path w="1227840" h="1556018">
                <a:moveTo>
                  <a:pt x="0" y="0"/>
                </a:moveTo>
                <a:lnTo>
                  <a:pt x="1227839" y="0"/>
                </a:lnTo>
                <a:lnTo>
                  <a:pt x="1227839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82C0BC-EB62-B126-33A7-88DA7DF2BB7E}"/>
              </a:ext>
            </a:extLst>
          </p:cNvPr>
          <p:cNvGrpSpPr/>
          <p:nvPr/>
        </p:nvGrpSpPr>
        <p:grpSpPr>
          <a:xfrm>
            <a:off x="159998" y="2476500"/>
            <a:ext cx="6926602" cy="7920232"/>
            <a:chOff x="4610100" y="190500"/>
            <a:chExt cx="9067800" cy="10368586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B75C0F08-EC66-68C0-05EB-A6F407AB9CDF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372382-3415-A7B0-6F53-C6A1D6998F91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ECF6A2-DAFB-60BD-BF20-9183C6686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58A406-F5D1-34A9-AD0A-A3246AA47C1A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00025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254</Words>
  <Application>Microsoft Office PowerPoint</Application>
  <PresentationFormat>Custom</PresentationFormat>
  <Paragraphs>11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Cambria Math</vt:lpstr>
      <vt:lpstr>Biski Ultra-Bold</vt:lpstr>
      <vt:lpstr>Calibri</vt:lpstr>
      <vt:lpstr>Biski Medium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Tentang Saya Kosong Perlengkapan Sekolah Kuning Merah Muda dan Biru</dc:title>
  <dc:creator>Fauzi</dc:creator>
  <cp:lastModifiedBy>Sri Harini</cp:lastModifiedBy>
  <cp:revision>5</cp:revision>
  <dcterms:created xsi:type="dcterms:W3CDTF">2006-08-16T00:00:00Z</dcterms:created>
  <dcterms:modified xsi:type="dcterms:W3CDTF">2023-09-26T23:55:57Z</dcterms:modified>
  <dc:identifier>DAFt_lGpPck</dc:identifier>
</cp:coreProperties>
</file>