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9" r:id="rId3"/>
    <p:sldId id="267" r:id="rId4"/>
    <p:sldId id="260" r:id="rId5"/>
    <p:sldId id="261" r:id="rId6"/>
    <p:sldId id="268" r:id="rId7"/>
    <p:sldId id="264" r:id="rId8"/>
  </p:sldIdLst>
  <p:sldSz cx="18288000" cy="10287000"/>
  <p:notesSz cx="6858000" cy="9144000"/>
  <p:embeddedFontLst>
    <p:embeddedFont>
      <p:font typeface="Aachen BT" panose="02040806020206050204" pitchFamily="18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mbria Math" panose="02040503050406030204" pitchFamily="18" charset="0"/>
      <p:regular r:id="rId15"/>
    </p:embeddedFont>
    <p:embeddedFont>
      <p:font typeface="Glacial Indifference" panose="020B0604020202020204" charset="0"/>
      <p:regular r:id="rId16"/>
    </p:embeddedFont>
    <p:embeddedFont>
      <p:font typeface="Kaushan Script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1" d="100"/>
          <a:sy n="21" d="100"/>
        </p:scale>
        <p:origin x="1638" y="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15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svg"/><Relationship Id="rId15" Type="http://schemas.openxmlformats.org/officeDocument/2006/relationships/image" Target="../media/image12.gif"/><Relationship Id="rId10" Type="http://schemas.openxmlformats.org/officeDocument/2006/relationships/image" Target="../media/image7.sv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5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10.svg"/><Relationship Id="rId2" Type="http://schemas.openxmlformats.org/officeDocument/2006/relationships/audio" Target="../media/media2.mp3"/><Relationship Id="rId16" Type="http://schemas.openxmlformats.org/officeDocument/2006/relationships/image" Target="../media/image9.png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11" Type="http://schemas.openxmlformats.org/officeDocument/2006/relationships/image" Target="../media/image13.png"/><Relationship Id="rId5" Type="http://schemas.openxmlformats.org/officeDocument/2006/relationships/image" Target="../media/image17.svg"/><Relationship Id="rId15" Type="http://schemas.openxmlformats.org/officeDocument/2006/relationships/image" Target="../media/image21.svg"/><Relationship Id="rId10" Type="http://schemas.openxmlformats.org/officeDocument/2006/relationships/image" Target="../media/image12.gif"/><Relationship Id="rId4" Type="http://schemas.openxmlformats.org/officeDocument/2006/relationships/image" Target="../media/image16.png"/><Relationship Id="rId9" Type="http://schemas.openxmlformats.org/officeDocument/2006/relationships/image" Target="../media/image11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10.svg"/><Relationship Id="rId2" Type="http://schemas.openxmlformats.org/officeDocument/2006/relationships/audio" Target="../media/media3.mp3"/><Relationship Id="rId16" Type="http://schemas.openxmlformats.org/officeDocument/2006/relationships/image" Target="../media/image9.png"/><Relationship Id="rId1" Type="http://schemas.microsoft.com/office/2007/relationships/media" Target="../media/media3.mp3"/><Relationship Id="rId6" Type="http://schemas.openxmlformats.org/officeDocument/2006/relationships/image" Target="../media/image18.png"/><Relationship Id="rId11" Type="http://schemas.openxmlformats.org/officeDocument/2006/relationships/image" Target="../media/image13.png"/><Relationship Id="rId5" Type="http://schemas.openxmlformats.org/officeDocument/2006/relationships/image" Target="../media/image17.svg"/><Relationship Id="rId15" Type="http://schemas.openxmlformats.org/officeDocument/2006/relationships/image" Target="../media/image21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12.gif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0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svg"/><Relationship Id="rId12" Type="http://schemas.openxmlformats.org/officeDocument/2006/relationships/image" Target="../media/image9.png"/><Relationship Id="rId2" Type="http://schemas.openxmlformats.org/officeDocument/2006/relationships/audio" Target="../media/media4.mp3"/><Relationship Id="rId16" Type="http://schemas.openxmlformats.org/officeDocument/2006/relationships/image" Target="../media/image13.png"/><Relationship Id="rId1" Type="http://schemas.microsoft.com/office/2007/relationships/media" Target="../media/media4.mp3"/><Relationship Id="rId6" Type="http://schemas.openxmlformats.org/officeDocument/2006/relationships/image" Target="../media/image23.png"/><Relationship Id="rId11" Type="http://schemas.openxmlformats.org/officeDocument/2006/relationships/image" Target="../media/image21.svg"/><Relationship Id="rId5" Type="http://schemas.openxmlformats.org/officeDocument/2006/relationships/image" Target="../media/image7.svg"/><Relationship Id="rId15" Type="http://schemas.openxmlformats.org/officeDocument/2006/relationships/image" Target="../media/image12.gif"/><Relationship Id="rId10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26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svg"/><Relationship Id="rId12" Type="http://schemas.openxmlformats.org/officeDocument/2006/relationships/image" Target="../media/image12.gif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7.png"/><Relationship Id="rId11" Type="http://schemas.openxmlformats.org/officeDocument/2006/relationships/image" Target="../media/image11.png"/><Relationship Id="rId5" Type="http://schemas.openxmlformats.org/officeDocument/2006/relationships/image" Target="../media/image4.svg"/><Relationship Id="rId10" Type="http://schemas.openxmlformats.org/officeDocument/2006/relationships/image" Target="../media/image31.svg"/><Relationship Id="rId4" Type="http://schemas.openxmlformats.org/officeDocument/2006/relationships/image" Target="../media/image3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svg"/><Relationship Id="rId12" Type="http://schemas.openxmlformats.org/officeDocument/2006/relationships/image" Target="../media/image13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7.png"/><Relationship Id="rId11" Type="http://schemas.openxmlformats.org/officeDocument/2006/relationships/image" Target="../media/image12.gif"/><Relationship Id="rId5" Type="http://schemas.openxmlformats.org/officeDocument/2006/relationships/image" Target="../media/image4.sv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3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svg"/><Relationship Id="rId12" Type="http://schemas.openxmlformats.org/officeDocument/2006/relationships/image" Target="../media/image13.png"/><Relationship Id="rId2" Type="http://schemas.openxmlformats.org/officeDocument/2006/relationships/audio" Target="../media/media7.mp3"/><Relationship Id="rId16" Type="http://schemas.openxmlformats.org/officeDocument/2006/relationships/image" Target="../media/image15.svg"/><Relationship Id="rId1" Type="http://schemas.microsoft.com/office/2007/relationships/media" Target="../media/media7.mp3"/><Relationship Id="rId6" Type="http://schemas.openxmlformats.org/officeDocument/2006/relationships/image" Target="../media/image20.png"/><Relationship Id="rId11" Type="http://schemas.openxmlformats.org/officeDocument/2006/relationships/image" Target="../media/image12.gif"/><Relationship Id="rId5" Type="http://schemas.openxmlformats.org/officeDocument/2006/relationships/image" Target="../media/image2.svg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13423">
            <a:off x="3500191" y="2113921"/>
            <a:ext cx="11403614" cy="6744655"/>
          </a:xfrm>
          <a:custGeom>
            <a:avLst/>
            <a:gdLst/>
            <a:ahLst/>
            <a:cxnLst/>
            <a:rect l="l" t="t" r="r" b="b"/>
            <a:pathLst>
              <a:path w="11403614" h="6744655">
                <a:moveTo>
                  <a:pt x="0" y="0"/>
                </a:moveTo>
                <a:lnTo>
                  <a:pt x="11403614" y="0"/>
                </a:lnTo>
                <a:lnTo>
                  <a:pt x="11403614" y="6744655"/>
                </a:lnTo>
                <a:lnTo>
                  <a:pt x="0" y="67446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rot="818205">
            <a:off x="-2549702" y="5486848"/>
            <a:ext cx="5457261" cy="6884159"/>
          </a:xfrm>
          <a:custGeom>
            <a:avLst/>
            <a:gdLst/>
            <a:ahLst/>
            <a:cxnLst/>
            <a:rect l="l" t="t" r="r" b="b"/>
            <a:pathLst>
              <a:path w="5457261" h="6884159">
                <a:moveTo>
                  <a:pt x="0" y="0"/>
                </a:moveTo>
                <a:lnTo>
                  <a:pt x="5457260" y="0"/>
                </a:lnTo>
                <a:lnTo>
                  <a:pt x="5457260" y="6884159"/>
                </a:lnTo>
                <a:lnTo>
                  <a:pt x="0" y="68841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6567812" y="1435841"/>
            <a:ext cx="4084194" cy="1139059"/>
          </a:xfrm>
          <a:custGeom>
            <a:avLst/>
            <a:gdLst/>
            <a:ahLst/>
            <a:cxnLst/>
            <a:rect l="l" t="t" r="r" b="b"/>
            <a:pathLst>
              <a:path w="4084194" h="1139059">
                <a:moveTo>
                  <a:pt x="0" y="0"/>
                </a:moveTo>
                <a:lnTo>
                  <a:pt x="4084194" y="0"/>
                </a:lnTo>
                <a:lnTo>
                  <a:pt x="4084194" y="1139059"/>
                </a:lnTo>
                <a:lnTo>
                  <a:pt x="0" y="113905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 rot="659138">
            <a:off x="-1910042" y="0"/>
            <a:ext cx="4174674" cy="3744556"/>
          </a:xfrm>
          <a:custGeom>
            <a:avLst/>
            <a:gdLst/>
            <a:ahLst/>
            <a:cxnLst/>
            <a:rect l="l" t="t" r="r" b="b"/>
            <a:pathLst>
              <a:path w="4174674" h="3744556">
                <a:moveTo>
                  <a:pt x="0" y="0"/>
                </a:moveTo>
                <a:lnTo>
                  <a:pt x="4174673" y="0"/>
                </a:lnTo>
                <a:lnTo>
                  <a:pt x="4174673" y="3744556"/>
                </a:lnTo>
                <a:lnTo>
                  <a:pt x="0" y="374455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12671192" y="5681735"/>
            <a:ext cx="9176216" cy="7363913"/>
          </a:xfrm>
          <a:custGeom>
            <a:avLst/>
            <a:gdLst/>
            <a:ahLst/>
            <a:cxnLst/>
            <a:rect l="l" t="t" r="r" b="b"/>
            <a:pathLst>
              <a:path w="9176216" h="7363913">
                <a:moveTo>
                  <a:pt x="0" y="0"/>
                </a:moveTo>
                <a:lnTo>
                  <a:pt x="9176216" y="0"/>
                </a:lnTo>
                <a:lnTo>
                  <a:pt x="9176216" y="7363913"/>
                </a:lnTo>
                <a:lnTo>
                  <a:pt x="0" y="736391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TextBox 8"/>
          <p:cNvSpPr txBox="1"/>
          <p:nvPr/>
        </p:nvSpPr>
        <p:spPr>
          <a:xfrm>
            <a:off x="4419506" y="3613797"/>
            <a:ext cx="9448989" cy="1545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78"/>
              </a:lnSpc>
            </a:pPr>
            <a:r>
              <a:rPr lang="en-US" sz="8912" dirty="0">
                <a:solidFill>
                  <a:srgbClr val="8C6049"/>
                </a:solidFill>
                <a:latin typeface="Kaushan Script"/>
              </a:rPr>
              <a:t>Order </a:t>
            </a:r>
            <a:r>
              <a:rPr lang="en-US" sz="8912" dirty="0" err="1">
                <a:solidFill>
                  <a:srgbClr val="8C6049"/>
                </a:solidFill>
                <a:latin typeface="Kaushan Script"/>
              </a:rPr>
              <a:t>dari</a:t>
            </a:r>
            <a:r>
              <a:rPr lang="en-US" sz="8912" dirty="0">
                <a:solidFill>
                  <a:srgbClr val="8C6049"/>
                </a:solidFill>
                <a:latin typeface="Kaushan Script"/>
              </a:rPr>
              <a:t> </a:t>
            </a:r>
            <a:r>
              <a:rPr lang="en-US" sz="8912" dirty="0" err="1">
                <a:solidFill>
                  <a:srgbClr val="8C6049"/>
                </a:solidFill>
                <a:latin typeface="Kaushan Script"/>
              </a:rPr>
              <a:t>Grup</a:t>
            </a:r>
            <a:endParaRPr lang="en-US" sz="8912" dirty="0">
              <a:solidFill>
                <a:srgbClr val="8C6049"/>
              </a:solidFill>
              <a:latin typeface="Kaushan Script"/>
            </a:endParaRPr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C3B5840C-AE18-20E4-0345-7A4BE9E76B07}"/>
              </a:ext>
            </a:extLst>
          </p:cNvPr>
          <p:cNvSpPr/>
          <p:nvPr/>
        </p:nvSpPr>
        <p:spPr>
          <a:xfrm>
            <a:off x="15087600" y="0"/>
            <a:ext cx="3584073" cy="4064413"/>
          </a:xfrm>
          <a:custGeom>
            <a:avLst/>
            <a:gdLst/>
            <a:ahLst/>
            <a:cxnLst/>
            <a:rect l="l" t="t" r="r" b="b"/>
            <a:pathLst>
              <a:path w="3584073" h="4064413">
                <a:moveTo>
                  <a:pt x="0" y="0"/>
                </a:moveTo>
                <a:lnTo>
                  <a:pt x="3584073" y="0"/>
                </a:lnTo>
                <a:lnTo>
                  <a:pt x="3584073" y="4064413"/>
                </a:lnTo>
                <a:lnTo>
                  <a:pt x="0" y="40644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TextBox 9"/>
          <p:cNvSpPr txBox="1"/>
          <p:nvPr/>
        </p:nvSpPr>
        <p:spPr>
          <a:xfrm>
            <a:off x="5032527" y="5575940"/>
            <a:ext cx="8222947" cy="758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86"/>
              </a:lnSpc>
            </a:pPr>
            <a:r>
              <a:rPr lang="en-US" sz="4418" dirty="0" err="1">
                <a:solidFill>
                  <a:srgbClr val="8C6049"/>
                </a:solidFill>
                <a:latin typeface="Glacial Indifference"/>
              </a:rPr>
              <a:t>Pertemuan</a:t>
            </a:r>
            <a:r>
              <a:rPr lang="en-US" sz="4418" dirty="0">
                <a:solidFill>
                  <a:srgbClr val="8C6049"/>
                </a:solidFill>
                <a:latin typeface="Glacial Indifference"/>
              </a:rPr>
              <a:t> </a:t>
            </a:r>
            <a:r>
              <a:rPr lang="en-US" sz="4418" dirty="0" err="1">
                <a:solidFill>
                  <a:srgbClr val="8C6049"/>
                </a:solidFill>
                <a:latin typeface="Glacial Indifference"/>
              </a:rPr>
              <a:t>ke</a:t>
            </a:r>
            <a:r>
              <a:rPr lang="en-US" sz="4418" dirty="0">
                <a:solidFill>
                  <a:srgbClr val="8C6049"/>
                </a:solidFill>
                <a:latin typeface="Glacial Indifference"/>
              </a:rPr>
              <a:t> 7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1431F1-DD9A-A49C-F0B2-99AFA4B4CB39}"/>
              </a:ext>
            </a:extLst>
          </p:cNvPr>
          <p:cNvGrpSpPr/>
          <p:nvPr/>
        </p:nvGrpSpPr>
        <p:grpSpPr>
          <a:xfrm>
            <a:off x="12603975" y="776260"/>
            <a:ext cx="4065348" cy="9302007"/>
            <a:chOff x="13723025" y="1023093"/>
            <a:chExt cx="4065348" cy="930200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31F05AF-328A-13E7-EF18-A030B2364D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75" r="26844"/>
            <a:stretch/>
          </p:blipFill>
          <p:spPr>
            <a:xfrm flipH="1">
              <a:off x="13723025" y="1023093"/>
              <a:ext cx="4065348" cy="9302007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B25713E-8EF0-9261-C83C-04024CD7C0C3}"/>
                </a:ext>
              </a:extLst>
            </p:cNvPr>
            <p:cNvSpPr/>
            <p:nvPr/>
          </p:nvSpPr>
          <p:spPr>
            <a:xfrm>
              <a:off x="15392871" y="2863672"/>
              <a:ext cx="609600" cy="457200"/>
            </a:xfrm>
            <a:prstGeom prst="ellipse">
              <a:avLst/>
            </a:prstGeom>
            <a:solidFill>
              <a:srgbClr val="FFDC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943E3-6391-0E32-2372-E42601C815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clrChange>
                <a:clrFrom>
                  <a:srgbClr val="FFCB9B"/>
                </a:clrFrom>
                <a:clrTo>
                  <a:srgbClr val="FFCB9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2" t="21593" r="53336" b="75565"/>
            <a:stretch/>
          </p:blipFill>
          <p:spPr>
            <a:xfrm rot="382325">
              <a:off x="15440715" y="3083621"/>
              <a:ext cx="609601" cy="204053"/>
            </a:xfrm>
            <a:prstGeom prst="rect">
              <a:avLst/>
            </a:prstGeom>
          </p:spPr>
        </p:pic>
      </p:grpSp>
      <p:pic>
        <p:nvPicPr>
          <p:cNvPr id="14" name="1 (3)">
            <a:hlinkClick r:id="" action="ppaction://media"/>
            <a:extLst>
              <a:ext uri="{FF2B5EF4-FFF2-40B4-BE49-F238E27FC236}">
                <a16:creationId xmlns:a16="http://schemas.microsoft.com/office/drawing/2014/main" id="{3D5265C2-86F3-6202-4F35-A9CD57169F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6234665" y="7658100"/>
            <a:ext cx="304800" cy="304800"/>
          </a:xfrm>
          <a:prstGeom prst="rect">
            <a:avLst/>
          </a:prstGeom>
        </p:spPr>
      </p:pic>
      <p:sp>
        <p:nvSpPr>
          <p:cNvPr id="15" name="Freeform 4">
            <a:extLst>
              <a:ext uri="{FF2B5EF4-FFF2-40B4-BE49-F238E27FC236}">
                <a16:creationId xmlns:a16="http://schemas.microsoft.com/office/drawing/2014/main" id="{36B18C5E-5CE9-0909-C0FA-4B653E6387AA}"/>
              </a:ext>
            </a:extLst>
          </p:cNvPr>
          <p:cNvSpPr/>
          <p:nvPr/>
        </p:nvSpPr>
        <p:spPr>
          <a:xfrm rot="1383019">
            <a:off x="5111271" y="8316952"/>
            <a:ext cx="4298538" cy="4576039"/>
          </a:xfrm>
          <a:custGeom>
            <a:avLst/>
            <a:gdLst/>
            <a:ahLst/>
            <a:cxnLst/>
            <a:rect l="l" t="t" r="r" b="b"/>
            <a:pathLst>
              <a:path w="3086654" h="3285919">
                <a:moveTo>
                  <a:pt x="0" y="0"/>
                </a:moveTo>
                <a:lnTo>
                  <a:pt x="3086654" y="0"/>
                </a:lnTo>
                <a:lnTo>
                  <a:pt x="3086654" y="3285919"/>
                </a:lnTo>
                <a:lnTo>
                  <a:pt x="0" y="328591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490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28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 0 0.031 0.014 0.031 0.031 C 0.031 0.049 0.017 0.063 0 0.063 C -0.017 0.063 -0.031 0.077 -0.031 0.094 C -0.031 0.111 -0.017 0.125 0 0.125 C 0.017 0.125 0.031 0.139 0.031 0.156 C 0.031 0.173 0.017 0.187 0 0.187 C -0.017 0.187 -0.031 0.201 -0.031 0.219 C -0.031 0.236 -0.017 0.25 0 0.25 C 0.017 0.25 0.031 0.236 0.031 0.219 C 0.031 0.201 0.017 0.187 0 0.187 C -0.017 0.187 -0.031 0.173 -0.031 0.156 C -0.031 0.139 -0.017 0.125 0 0.125 C 0.017 0.125 0.031 0.111 0.031 0.094 C 0.031 0.077 0.017 0.063 0 0.063 C -0.017 0.063 -0.031 0.049 -0.031 0.031 C -0.031 0.014 -0.017 0 0 0 Z" pathEditMode="relative" ptsTypes="">
                                      <p:cBhvr>
                                        <p:cTn id="3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8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 0.067 C 0.049 0.081 0.054 0.102 0.054 0.124 C 0.054 0.149 0.049 0.169 0.04 0.183 L 0 0.25 E" pathEditMode="relative" ptsTypes="">
                                      <p:cBhvr>
                                        <p:cTn id="3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0556E-6 -4.19753E-6 L 0.57839 -4.19753E-6 " pathEditMode="relative" rAng="0" ptsTypes="AA">
                                      <p:cBhvr>
                                        <p:cTn id="43" dur="3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5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7222E-6 -8.64198E-7 L 0.07301 -0.07299 L 0.177 -0.07299 L 0.25 -8.64198E-7 L 0.25 0.10401 L 0.177 0.17701 L 0.07301 0.17701 L -3.47222E-6 0.10401 L -3.47222E-6 -8.64198E-7 Z " pathEditMode="relative" rAng="0" ptsTypes="AAAAAAAAA">
                                      <p:cBhvr>
                                        <p:cTn id="4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5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8" grpId="0"/>
      <p:bldP spid="16" grpId="0" animBg="1"/>
      <p:bldP spid="16" grpId="1" animBg="1"/>
      <p:bldP spid="9" grpId="0"/>
      <p:bldP spid="15" grpId="0" animBg="1"/>
      <p:bldP spid="1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48613">
            <a:off x="1074078" y="515845"/>
            <a:ext cx="9932825" cy="10649227"/>
          </a:xfrm>
          <a:custGeom>
            <a:avLst/>
            <a:gdLst/>
            <a:ahLst/>
            <a:cxnLst/>
            <a:rect l="l" t="t" r="r" b="b"/>
            <a:pathLst>
              <a:path w="9932825" h="10649227">
                <a:moveTo>
                  <a:pt x="0" y="0"/>
                </a:moveTo>
                <a:lnTo>
                  <a:pt x="9932825" y="0"/>
                </a:lnTo>
                <a:lnTo>
                  <a:pt x="9932825" y="10649227"/>
                </a:lnTo>
                <a:lnTo>
                  <a:pt x="0" y="106492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rot="4992592">
            <a:off x="-1944929" y="-2737626"/>
            <a:ext cx="21224717" cy="14469689"/>
          </a:xfrm>
          <a:custGeom>
            <a:avLst/>
            <a:gdLst/>
            <a:ahLst/>
            <a:cxnLst/>
            <a:rect l="l" t="t" r="r" b="b"/>
            <a:pathLst>
              <a:path w="21224717" h="10930729">
                <a:moveTo>
                  <a:pt x="0" y="0"/>
                </a:moveTo>
                <a:lnTo>
                  <a:pt x="21224717" y="0"/>
                </a:lnTo>
                <a:lnTo>
                  <a:pt x="21224717" y="10930729"/>
                </a:lnTo>
                <a:lnTo>
                  <a:pt x="0" y="109307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725201" y="-279743"/>
            <a:ext cx="4588108" cy="3681957"/>
          </a:xfrm>
          <a:custGeom>
            <a:avLst/>
            <a:gdLst/>
            <a:ahLst/>
            <a:cxnLst/>
            <a:rect l="l" t="t" r="r" b="b"/>
            <a:pathLst>
              <a:path w="4588108" h="3681957">
                <a:moveTo>
                  <a:pt x="0" y="0"/>
                </a:moveTo>
                <a:lnTo>
                  <a:pt x="4588108" y="0"/>
                </a:lnTo>
                <a:lnTo>
                  <a:pt x="4588108" y="3681956"/>
                </a:lnTo>
                <a:lnTo>
                  <a:pt x="0" y="36819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object 27">
                <a:extLst>
                  <a:ext uri="{FF2B5EF4-FFF2-40B4-BE49-F238E27FC236}">
                    <a16:creationId xmlns:a16="http://schemas.microsoft.com/office/drawing/2014/main" id="{594C3088-8C11-13B2-C521-E0D79C0BF343}"/>
                  </a:ext>
                </a:extLst>
              </p:cNvPr>
              <p:cNvSpPr txBox="1"/>
              <p:nvPr/>
            </p:nvSpPr>
            <p:spPr>
              <a:xfrm>
                <a:off x="5943871" y="3543300"/>
                <a:ext cx="8534129" cy="5109604"/>
              </a:xfrm>
              <a:prstGeom prst="rect">
                <a:avLst/>
              </a:prstGeom>
            </p:spPr>
            <p:txBody>
              <a:bodyPr vert="horz" wrap="square" lIns="0" tIns="43180" rIns="0" bIns="0" rtlCol="0">
                <a:spAutoFit/>
              </a:bodyPr>
              <a:lstStyle/>
              <a:p>
                <a:pPr marL="62865" marR="92075" algn="just">
                  <a:lnSpc>
                    <a:spcPct val="103000"/>
                  </a:lnSpc>
                  <a:spcBef>
                    <a:spcPts val="175"/>
                  </a:spcBef>
                </a:pPr>
                <a:r>
                  <a:rPr lang="en-GB" sz="2800" spc="-65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Banyaknya</a:t>
                </a:r>
                <a:r>
                  <a:rPr lang="en-GB" sz="2800" spc="70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75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elemen-elemen</a:t>
                </a:r>
                <a:r>
                  <a:rPr lang="en-GB" sz="2800" spc="70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60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dalam</a:t>
                </a:r>
                <a:r>
                  <a:rPr lang="en-GB" sz="2800" spc="70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50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suatu</a:t>
                </a:r>
                <a:r>
                  <a:rPr lang="en-GB" sz="2800" spc="75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40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grup</a:t>
                </a:r>
                <a:r>
                  <a:rPr lang="en-GB" sz="2800" spc="70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pc="-13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GB" sz="2800" spc="-120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50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disebut</a:t>
                </a:r>
                <a:r>
                  <a:rPr lang="en-GB" sz="2800" spc="70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70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orde</a:t>
                </a:r>
                <a:r>
                  <a:rPr lang="en-GB" sz="2800" spc="75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40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dari</a:t>
                </a:r>
                <a:r>
                  <a:rPr lang="en-GB" sz="2800" spc="70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35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grup.</a:t>
                </a:r>
                <a:r>
                  <a:rPr lang="en-GB" sz="2800" spc="195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pc="-13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GB" sz="2800" spc="-130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280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50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disebut</a:t>
                </a:r>
                <a:r>
                  <a:rPr lang="en-GB" sz="2800" spc="-45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40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grup </a:t>
                </a:r>
                <a:r>
                  <a:rPr lang="en-GB" sz="2800" spc="-45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terhingga</a:t>
                </a:r>
                <a:r>
                  <a:rPr lang="en-GB" sz="2800" spc="-40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25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jika </a:t>
                </a:r>
                <a:r>
                  <a:rPr lang="en-GB" sz="2800" spc="-60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berorde</a:t>
                </a:r>
                <a:r>
                  <a:rPr lang="en-GB" sz="2800" spc="-55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40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terhingga </a:t>
                </a:r>
                <a:r>
                  <a:rPr lang="en-GB" sz="2800" spc="5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(finite) </a:t>
                </a:r>
                <a:r>
                  <a:rPr lang="en-GB" sz="2800" spc="-65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dan</a:t>
                </a:r>
                <a:r>
                  <a:rPr lang="en-GB" sz="2800" spc="-60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50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disebut</a:t>
                </a:r>
                <a:r>
                  <a:rPr lang="en-GB" sz="2800" spc="190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10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tak </a:t>
                </a:r>
                <a:r>
                  <a:rPr lang="en-GB" sz="2800" spc="-5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60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hingga</a:t>
                </a:r>
                <a:r>
                  <a:rPr lang="en-GB" sz="2800" spc="-55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35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bila </a:t>
                </a:r>
                <a:r>
                  <a:rPr lang="en-GB" sz="2800" spc="-60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berorde</a:t>
                </a:r>
                <a:r>
                  <a:rPr lang="en-GB" sz="2800" spc="-55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10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tak </a:t>
                </a:r>
                <a:r>
                  <a:rPr lang="en-GB" sz="2800" spc="-45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hingga.</a:t>
                </a:r>
                <a:r>
                  <a:rPr lang="en-GB" sz="2800" spc="-40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60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Orde</a:t>
                </a:r>
                <a:r>
                  <a:rPr lang="en-GB" sz="2800" spc="-55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45" dirty="0" err="1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grup</a:t>
                </a:r>
                <a:r>
                  <a:rPr lang="en-GB" sz="2800" spc="200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pc="-13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GB" sz="2800" spc="35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45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dinotasikan </a:t>
                </a:r>
                <a:r>
                  <a:rPr lang="en-GB" sz="2800" spc="-75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dengan</a:t>
                </a:r>
                <a:r>
                  <a:rPr lang="en-GB" sz="2800" spc="140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30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o(</a:t>
                </a:r>
                <a14:m>
                  <m:oMath xmlns:m="http://schemas.openxmlformats.org/officeDocument/2006/math">
                    <m:r>
                      <a:rPr lang="en-GB" sz="2800" i="1" spc="-13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GB" sz="2800" spc="-30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20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) </a:t>
                </a:r>
                <a:r>
                  <a:rPr lang="en-GB" sz="2800" spc="25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35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atau</a:t>
                </a:r>
                <a:r>
                  <a:rPr lang="en-GB" sz="2800" spc="80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110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|</a:t>
                </a:r>
                <a:r>
                  <a:rPr lang="en-GB" sz="2800" spc="-130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pc="-13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GB" sz="2800" spc="-155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100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|</a:t>
                </a:r>
                <a:endParaRPr lang="en-GB" sz="2800" dirty="0">
                  <a:solidFill>
                    <a:schemeClr val="tx1"/>
                  </a:solidFill>
                  <a:latin typeface="Glacial Indifference" panose="020B0604020202020204" charset="0"/>
                  <a:cs typeface="Times New Roman" panose="02020603050405020304" pitchFamily="18" charset="0"/>
                </a:endParaRPr>
              </a:p>
              <a:p>
                <a:pPr marL="62865">
                  <a:lnSpc>
                    <a:spcPct val="100000"/>
                  </a:lnSpc>
                  <a:spcBef>
                    <a:spcPts val="785"/>
                  </a:spcBef>
                </a:pPr>
                <a:endParaRPr lang="en-GB" sz="2800" spc="-85" dirty="0">
                  <a:solidFill>
                    <a:schemeClr val="tx1"/>
                  </a:solidFill>
                  <a:latin typeface="Glacial Indifference" panose="020B0604020202020204" charset="0"/>
                  <a:cs typeface="Microsoft Sans Serif"/>
                </a:endParaRPr>
              </a:p>
              <a:p>
                <a:pPr marL="62865">
                  <a:lnSpc>
                    <a:spcPct val="100000"/>
                  </a:lnSpc>
                  <a:spcBef>
                    <a:spcPts val="785"/>
                  </a:spcBef>
                </a:pPr>
                <a:r>
                  <a:rPr lang="en-GB" sz="2800" spc="-85" dirty="0" err="1">
                    <a:solidFill>
                      <a:schemeClr val="tx1"/>
                    </a:solidFill>
                    <a:latin typeface="Glacial Indifference" panose="020B0604020202020204" charset="0"/>
                    <a:cs typeface="Microsoft Sans Serif"/>
                  </a:rPr>
                  <a:t>Contoh</a:t>
                </a:r>
                <a:endParaRPr lang="en-GB" sz="2800" dirty="0">
                  <a:solidFill>
                    <a:schemeClr val="tx1"/>
                  </a:solidFill>
                  <a:latin typeface="Glacial Indifference" panose="020B0604020202020204" charset="0"/>
                  <a:cs typeface="Microsoft Sans Serif"/>
                </a:endParaRPr>
              </a:p>
              <a:p>
                <a:pPr marL="62865" marR="92075" algn="just">
                  <a:lnSpc>
                    <a:spcPct val="103000"/>
                  </a:lnSpc>
                  <a:spcBef>
                    <a:spcPts val="175"/>
                  </a:spcBef>
                </a:pPr>
                <a:r>
                  <a:rPr lang="en-GB" sz="2800" spc="-65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Grup (</a:t>
                </a:r>
                <a14:m>
                  <m:oMath xmlns:m="http://schemas.openxmlformats.org/officeDocument/2006/math">
                    <m:r>
                      <a:rPr lang="en-GB" sz="2800" i="1" spc="-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GB" sz="2800" spc="-65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, +) mempunyai orde tak hingga karena banyaknya elemen dalam  grup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800" i="1" spc="-6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800" i="1" spc="-65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  <m:sub>
                        <m:r>
                          <a:rPr lang="ar-AE" sz="2800" b="0" i="1" spc="-6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ar-AE" sz="2800" spc="-65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65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takhingga dan </a:t>
                </a:r>
                <a:r>
                  <a:rPr lang="en-GB" sz="2800" spc="-65" dirty="0" err="1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grup</a:t>
                </a:r>
                <a:r>
                  <a:rPr lang="en-GB" sz="2800" spc="-65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800" i="1" spc="-6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800" i="1" spc="-65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  <m:sub>
                        <m:r>
                          <a:rPr lang="ar-AE" sz="2800" b="0" i="1" spc="-6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ar-AE" sz="2800" spc="-65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ar-AE" sz="2800" i="1" spc="-65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⊕</m:t>
                    </m:r>
                  </m:oMath>
                </a14:m>
                <a:r>
                  <a:rPr lang="ar-AE" sz="2800" spc="-65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) </a:t>
                </a:r>
                <a:r>
                  <a:rPr lang="en-GB" sz="2800" spc="-65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memiliki orde 4 karena banyaknya  anggota </a:t>
                </a:r>
                <a:r>
                  <a:rPr lang="en-GB" sz="2800" spc="-65" dirty="0" err="1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grup</a:t>
                </a:r>
                <a:r>
                  <a:rPr lang="en-GB" sz="2800" spc="-65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800" i="1" spc="-6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800" i="1" spc="-65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  <m:sub>
                        <m:r>
                          <a:rPr lang="ar-AE" sz="2800" b="0" i="1" spc="-6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ar-AE" sz="2800" b="0" i="1" spc="-65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spc="-65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 panose="02020603050405020304" pitchFamily="18" charset="0"/>
                  </a:rPr>
                  <a:t>empat, yaitu 0, 1, 2,dan 3.</a:t>
                </a:r>
              </a:p>
            </p:txBody>
          </p:sp>
        </mc:Choice>
        <mc:Fallback>
          <p:sp>
            <p:nvSpPr>
              <p:cNvPr id="31" name="object 27">
                <a:extLst>
                  <a:ext uri="{FF2B5EF4-FFF2-40B4-BE49-F238E27FC236}">
                    <a16:creationId xmlns:a16="http://schemas.microsoft.com/office/drawing/2014/main" id="{594C3088-8C11-13B2-C521-E0D79C0BF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871" y="3543300"/>
                <a:ext cx="8534129" cy="5109604"/>
              </a:xfrm>
              <a:prstGeom prst="rect">
                <a:avLst/>
              </a:prstGeom>
              <a:blipFill>
                <a:blip r:embed="rId8"/>
                <a:stretch>
                  <a:fillRect l="-1786" t="-1551" r="-1500" b="-322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bject 3">
            <a:extLst>
              <a:ext uri="{FF2B5EF4-FFF2-40B4-BE49-F238E27FC236}">
                <a16:creationId xmlns:a16="http://schemas.microsoft.com/office/drawing/2014/main" id="{BCB7616C-3E03-5C7D-DDA7-6FC8A0035021}"/>
              </a:ext>
            </a:extLst>
          </p:cNvPr>
          <p:cNvSpPr txBox="1">
            <a:spLocks/>
          </p:cNvSpPr>
          <p:nvPr/>
        </p:nvSpPr>
        <p:spPr>
          <a:xfrm>
            <a:off x="5906168" y="2552700"/>
            <a:ext cx="4390390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95"/>
              </a:spcBef>
            </a:pPr>
            <a:r>
              <a:rPr lang="en-ID" sz="5400" spc="65" dirty="0" err="1">
                <a:latin typeface="Aachen BT" panose="02040806020206050204" pitchFamily="18" charset="0"/>
              </a:rPr>
              <a:t>Definisi</a:t>
            </a:r>
            <a:endParaRPr lang="en-ID" sz="5400" spc="-55" dirty="0">
              <a:latin typeface="Aachen BT" panose="02040806020206050204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4722E31-956B-DD8C-5B52-010B84F77BE4}"/>
              </a:ext>
            </a:extLst>
          </p:cNvPr>
          <p:cNvGrpSpPr/>
          <p:nvPr/>
        </p:nvGrpSpPr>
        <p:grpSpPr>
          <a:xfrm flipH="1">
            <a:off x="1942764" y="1016636"/>
            <a:ext cx="4065348" cy="9302007"/>
            <a:chOff x="13723025" y="1023093"/>
            <a:chExt cx="4065348" cy="9302007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B68F893-EF54-721C-5CC4-FEF1BB912C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75" r="26844"/>
            <a:stretch/>
          </p:blipFill>
          <p:spPr>
            <a:xfrm flipH="1">
              <a:off x="13723025" y="1023093"/>
              <a:ext cx="4065348" cy="9302007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67FE790-998A-05EF-F2DD-1A63333C2DF6}"/>
                </a:ext>
              </a:extLst>
            </p:cNvPr>
            <p:cNvSpPr/>
            <p:nvPr/>
          </p:nvSpPr>
          <p:spPr>
            <a:xfrm>
              <a:off x="15392871" y="2863672"/>
              <a:ext cx="609600" cy="457200"/>
            </a:xfrm>
            <a:prstGeom prst="ellipse">
              <a:avLst/>
            </a:prstGeom>
            <a:solidFill>
              <a:srgbClr val="FFDC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6E2F6F5-9CB6-541E-A69E-C88867596D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CB9B"/>
                </a:clrFrom>
                <a:clrTo>
                  <a:srgbClr val="FFCB9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2" t="21593" r="53336" b="75565"/>
            <a:stretch/>
          </p:blipFill>
          <p:spPr>
            <a:xfrm rot="382325">
              <a:off x="15440715" y="3083621"/>
              <a:ext cx="609601" cy="204053"/>
            </a:xfrm>
            <a:prstGeom prst="rect">
              <a:avLst/>
            </a:prstGeom>
          </p:spPr>
        </p:pic>
      </p:grpSp>
      <p:pic>
        <p:nvPicPr>
          <p:cNvPr id="37" name="2 (3)">
            <a:hlinkClick r:id="" action="ppaction://media"/>
            <a:extLst>
              <a:ext uri="{FF2B5EF4-FFF2-40B4-BE49-F238E27FC236}">
                <a16:creationId xmlns:a16="http://schemas.microsoft.com/office/drawing/2014/main" id="{CA4B3B5E-F539-AA55-5310-6276736AF1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62200" y="9105900"/>
            <a:ext cx="304800" cy="304800"/>
          </a:xfrm>
          <a:prstGeom prst="rect">
            <a:avLst/>
          </a:prstGeom>
        </p:spPr>
      </p:pic>
      <p:sp>
        <p:nvSpPr>
          <p:cNvPr id="38" name="Freeform 4">
            <a:extLst>
              <a:ext uri="{FF2B5EF4-FFF2-40B4-BE49-F238E27FC236}">
                <a16:creationId xmlns:a16="http://schemas.microsoft.com/office/drawing/2014/main" id="{ABB856D1-2295-FA3F-450D-5F3A24CD919F}"/>
              </a:ext>
            </a:extLst>
          </p:cNvPr>
          <p:cNvSpPr/>
          <p:nvPr/>
        </p:nvSpPr>
        <p:spPr>
          <a:xfrm rot="1383019">
            <a:off x="5111271" y="8935007"/>
            <a:ext cx="4298538" cy="4576039"/>
          </a:xfrm>
          <a:custGeom>
            <a:avLst/>
            <a:gdLst/>
            <a:ahLst/>
            <a:cxnLst/>
            <a:rect l="l" t="t" r="r" b="b"/>
            <a:pathLst>
              <a:path w="3086654" h="3285919">
                <a:moveTo>
                  <a:pt x="0" y="0"/>
                </a:moveTo>
                <a:lnTo>
                  <a:pt x="3086654" y="0"/>
                </a:lnTo>
                <a:lnTo>
                  <a:pt x="3086654" y="3285919"/>
                </a:lnTo>
                <a:lnTo>
                  <a:pt x="0" y="32859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9" name="Freeform 3">
            <a:extLst>
              <a:ext uri="{FF2B5EF4-FFF2-40B4-BE49-F238E27FC236}">
                <a16:creationId xmlns:a16="http://schemas.microsoft.com/office/drawing/2014/main" id="{A6A91620-84BB-A1E2-373B-9215D7D4EBEE}"/>
              </a:ext>
            </a:extLst>
          </p:cNvPr>
          <p:cNvSpPr/>
          <p:nvPr/>
        </p:nvSpPr>
        <p:spPr>
          <a:xfrm rot="-2119461">
            <a:off x="15975993" y="-4311956"/>
            <a:ext cx="8623912" cy="8623912"/>
          </a:xfrm>
          <a:custGeom>
            <a:avLst/>
            <a:gdLst/>
            <a:ahLst/>
            <a:cxnLst/>
            <a:rect l="l" t="t" r="r" b="b"/>
            <a:pathLst>
              <a:path w="8623912" h="8623912">
                <a:moveTo>
                  <a:pt x="0" y="0"/>
                </a:moveTo>
                <a:lnTo>
                  <a:pt x="8623912" y="0"/>
                </a:lnTo>
                <a:lnTo>
                  <a:pt x="8623912" y="8623912"/>
                </a:lnTo>
                <a:lnTo>
                  <a:pt x="0" y="862391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0" name="Freeform 4">
            <a:extLst>
              <a:ext uri="{FF2B5EF4-FFF2-40B4-BE49-F238E27FC236}">
                <a16:creationId xmlns:a16="http://schemas.microsoft.com/office/drawing/2014/main" id="{F964839D-8CBB-FB10-E9A8-504A25817580}"/>
              </a:ext>
            </a:extLst>
          </p:cNvPr>
          <p:cNvSpPr/>
          <p:nvPr/>
        </p:nvSpPr>
        <p:spPr>
          <a:xfrm>
            <a:off x="15087600" y="0"/>
            <a:ext cx="3584073" cy="4064413"/>
          </a:xfrm>
          <a:custGeom>
            <a:avLst/>
            <a:gdLst/>
            <a:ahLst/>
            <a:cxnLst/>
            <a:rect l="l" t="t" r="r" b="b"/>
            <a:pathLst>
              <a:path w="3584073" h="4064413">
                <a:moveTo>
                  <a:pt x="0" y="0"/>
                </a:moveTo>
                <a:lnTo>
                  <a:pt x="3584073" y="0"/>
                </a:lnTo>
                <a:lnTo>
                  <a:pt x="3584073" y="4064413"/>
                </a:lnTo>
                <a:lnTo>
                  <a:pt x="0" y="406441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7142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0556E-6 4.93827E-6 L 0.57839 4.93827E-6 " pathEditMode="relative" rAng="0" ptsTypes="AA">
                                      <p:cBhvr>
                                        <p:cTn id="33" dur="30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5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7222E-6 -8.64198E-7 L 0.07301 -0.07299 L 0.177 -0.07299 L 0.25 -8.64198E-7 L 0.25 0.10401 L 0.177 0.17701 L 0.07301 0.17701 L -3.47222E-6 0.10401 L -3.47222E-6 -8.64198E-7 Z " pathEditMode="relative" rAng="0" ptsTypes="AAAAAAAAA">
                                      <p:cBhvr>
                                        <p:cTn id="41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5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7" grpId="0" animBg="1"/>
      <p:bldP spid="31" grpId="0"/>
      <p:bldP spid="32" grpId="0"/>
      <p:bldP spid="38" grpId="0" animBg="1"/>
      <p:bldP spid="38" grpId="1" animBg="1"/>
      <p:bldP spid="39" grpId="0" animBg="1"/>
      <p:bldP spid="40" grpId="0" animBg="1"/>
      <p:bldP spid="4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48613">
            <a:off x="1074078" y="515845"/>
            <a:ext cx="9932825" cy="10649227"/>
          </a:xfrm>
          <a:custGeom>
            <a:avLst/>
            <a:gdLst/>
            <a:ahLst/>
            <a:cxnLst/>
            <a:rect l="l" t="t" r="r" b="b"/>
            <a:pathLst>
              <a:path w="9932825" h="10649227">
                <a:moveTo>
                  <a:pt x="0" y="0"/>
                </a:moveTo>
                <a:lnTo>
                  <a:pt x="9932825" y="0"/>
                </a:lnTo>
                <a:lnTo>
                  <a:pt x="9932825" y="10649227"/>
                </a:lnTo>
                <a:lnTo>
                  <a:pt x="0" y="106492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rot="4992592">
            <a:off x="-1944929" y="-2737626"/>
            <a:ext cx="21224717" cy="14469689"/>
          </a:xfrm>
          <a:custGeom>
            <a:avLst/>
            <a:gdLst/>
            <a:ahLst/>
            <a:cxnLst/>
            <a:rect l="l" t="t" r="r" b="b"/>
            <a:pathLst>
              <a:path w="21224717" h="10930729">
                <a:moveTo>
                  <a:pt x="0" y="0"/>
                </a:moveTo>
                <a:lnTo>
                  <a:pt x="21224717" y="0"/>
                </a:lnTo>
                <a:lnTo>
                  <a:pt x="21224717" y="10930729"/>
                </a:lnTo>
                <a:lnTo>
                  <a:pt x="0" y="109307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725201" y="-279743"/>
            <a:ext cx="4588108" cy="3681957"/>
          </a:xfrm>
          <a:custGeom>
            <a:avLst/>
            <a:gdLst/>
            <a:ahLst/>
            <a:cxnLst/>
            <a:rect l="l" t="t" r="r" b="b"/>
            <a:pathLst>
              <a:path w="4588108" h="3681957">
                <a:moveTo>
                  <a:pt x="0" y="0"/>
                </a:moveTo>
                <a:lnTo>
                  <a:pt x="4588108" y="0"/>
                </a:lnTo>
                <a:lnTo>
                  <a:pt x="4588108" y="3681956"/>
                </a:lnTo>
                <a:lnTo>
                  <a:pt x="0" y="36819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4722E31-956B-DD8C-5B52-010B84F77BE4}"/>
              </a:ext>
            </a:extLst>
          </p:cNvPr>
          <p:cNvGrpSpPr/>
          <p:nvPr/>
        </p:nvGrpSpPr>
        <p:grpSpPr>
          <a:xfrm flipH="1">
            <a:off x="1942764" y="1016636"/>
            <a:ext cx="4065348" cy="9302007"/>
            <a:chOff x="13723025" y="1023093"/>
            <a:chExt cx="4065348" cy="9302007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B68F893-EF54-721C-5CC4-FEF1BB912C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75" r="26844"/>
            <a:stretch/>
          </p:blipFill>
          <p:spPr>
            <a:xfrm flipH="1">
              <a:off x="13723025" y="1023093"/>
              <a:ext cx="4065348" cy="9302007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67FE790-998A-05EF-F2DD-1A63333C2DF6}"/>
                </a:ext>
              </a:extLst>
            </p:cNvPr>
            <p:cNvSpPr/>
            <p:nvPr/>
          </p:nvSpPr>
          <p:spPr>
            <a:xfrm>
              <a:off x="15392871" y="2863672"/>
              <a:ext cx="609600" cy="457200"/>
            </a:xfrm>
            <a:prstGeom prst="ellipse">
              <a:avLst/>
            </a:prstGeom>
            <a:solidFill>
              <a:srgbClr val="FFDC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6E2F6F5-9CB6-541E-A69E-C88867596D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CB9B"/>
                </a:clrFrom>
                <a:clrTo>
                  <a:srgbClr val="FFCB9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2" t="21593" r="53336" b="75565"/>
            <a:stretch/>
          </p:blipFill>
          <p:spPr>
            <a:xfrm rot="382325">
              <a:off x="15440715" y="3083621"/>
              <a:ext cx="609601" cy="204053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ject 27">
                <a:extLst>
                  <a:ext uri="{FF2B5EF4-FFF2-40B4-BE49-F238E27FC236}">
                    <a16:creationId xmlns:a16="http://schemas.microsoft.com/office/drawing/2014/main" id="{45BB5AAA-E281-FD87-5EB9-723D0A88271C}"/>
                  </a:ext>
                </a:extLst>
              </p:cNvPr>
              <p:cNvSpPr txBox="1"/>
              <p:nvPr/>
            </p:nvSpPr>
            <p:spPr>
              <a:xfrm>
                <a:off x="5925026" y="3194197"/>
                <a:ext cx="8857774" cy="5895460"/>
              </a:xfrm>
              <a:prstGeom prst="rect">
                <a:avLst/>
              </a:prstGeom>
            </p:spPr>
            <p:txBody>
              <a:bodyPr vert="horz" wrap="square" lIns="0" tIns="35560" rIns="0" bIns="0" rtlCol="0">
                <a:spAutoFit/>
              </a:bodyPr>
              <a:lstStyle/>
              <a:p>
                <a:pPr marL="127000" marR="121285" algn="just">
                  <a:lnSpc>
                    <a:spcPct val="102600"/>
                  </a:lnSpc>
                  <a:spcBef>
                    <a:spcPts val="180"/>
                  </a:spcBef>
                </a:pPr>
                <a:r>
                  <a:rPr sz="2800" spc="-45" dirty="0" err="1">
                    <a:latin typeface="Glacial Indifference" panose="020B0604020202020204" charset="0"/>
                    <a:cs typeface="Times New Roman" panose="02020603050405020304" pitchFamily="18" charset="0"/>
                  </a:rPr>
                  <a:t>Misalkan</a:t>
                </a:r>
                <a:r>
                  <a:rPr sz="2800" spc="-4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pc="1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sz="2800" spc="-12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6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merupakan</a:t>
                </a:r>
                <a:r>
                  <a:rPr sz="2800" spc="-6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8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sebuah</a:t>
                </a:r>
                <a:r>
                  <a:rPr sz="2800" spc="-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4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grup </a:t>
                </a:r>
                <a:r>
                  <a:rPr sz="2800" spc="-6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dan</a:t>
                </a:r>
                <a:r>
                  <a:rPr sz="2800" spc="16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9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a</a:t>
                </a:r>
                <a:r>
                  <a:rPr sz="2800" spc="11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12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∈ </a:t>
                </a:r>
                <a14:m>
                  <m:oMath xmlns:m="http://schemas.openxmlformats.org/officeDocument/2006/math">
                    <m:r>
                      <a:rPr lang="en-GB" sz="2800" i="1" spc="1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sz="2800" spc="-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.</a:t>
                </a:r>
                <a:r>
                  <a:rPr sz="2800" spc="28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6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Orde</a:t>
                </a:r>
                <a:r>
                  <a:rPr sz="2800" spc="1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4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dari </a:t>
                </a:r>
                <a:r>
                  <a:rPr sz="2800" spc="-9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a</a:t>
                </a:r>
                <a:r>
                  <a:rPr sz="2800" spc="114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6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adalah </a:t>
                </a:r>
                <a:r>
                  <a:rPr sz="2800" spc="-5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5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bilangan</a:t>
                </a:r>
                <a:r>
                  <a:rPr sz="2800" spc="-4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2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bulat </a:t>
                </a:r>
                <a:r>
                  <a:rPr sz="2800" spc="-1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positif </a:t>
                </a:r>
                <a:r>
                  <a:rPr sz="2800" spc="-3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terkecil </a:t>
                </a:r>
                <a:r>
                  <a:rPr sz="2800" spc="-5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n</a:t>
                </a:r>
                <a:r>
                  <a:rPr sz="2800" spc="-4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6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sedemikian</a:t>
                </a:r>
                <a:r>
                  <a:rPr sz="2800" spc="-6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5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hingga</a:t>
                </a:r>
                <a:r>
                  <a:rPr sz="2800" spc="-5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6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a</a:t>
                </a:r>
                <a:r>
                  <a:rPr sz="2800" spc="-89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n</a:t>
                </a:r>
                <a:r>
                  <a:rPr sz="2800" spc="142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= </a:t>
                </a:r>
                <a:r>
                  <a:rPr sz="2800" spc="-3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e.</a:t>
                </a:r>
                <a:r>
                  <a:rPr sz="2800" spc="-2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2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Bila </a:t>
                </a:r>
                <a:r>
                  <a:rPr sz="2800" spc="-1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tidak </a:t>
                </a:r>
                <a:r>
                  <a:rPr sz="2800" spc="-7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ada </a:t>
                </a:r>
                <a:r>
                  <a:rPr sz="2800" spc="-2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5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bilangan</a:t>
                </a:r>
                <a:r>
                  <a:rPr sz="2800" spc="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4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seperti</a:t>
                </a:r>
                <a:r>
                  <a:rPr sz="2800" spc="7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i="1" spc="-5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n</a:t>
                </a:r>
                <a:r>
                  <a:rPr sz="2800" spc="9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4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tersebut,</a:t>
                </a:r>
                <a:r>
                  <a:rPr sz="2800" spc="7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maka</a:t>
                </a:r>
                <a:r>
                  <a:rPr sz="2800" spc="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orde</a:t>
                </a:r>
                <a:r>
                  <a:rPr sz="2800" spc="7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4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dari</a:t>
                </a:r>
                <a:r>
                  <a:rPr sz="2800" spc="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elemen</a:t>
                </a:r>
                <a:r>
                  <a:rPr sz="2800" spc="7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4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tersebut</a:t>
                </a:r>
                <a:r>
                  <a:rPr sz="2800" spc="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4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dikatakan</a:t>
                </a:r>
                <a:r>
                  <a:rPr sz="2800" spc="7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1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tak </a:t>
                </a:r>
                <a:r>
                  <a:rPr sz="2800" spc="-2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6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hingga</a:t>
                </a:r>
                <a:r>
                  <a:rPr sz="2800" spc="6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3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atau</a:t>
                </a:r>
                <a:r>
                  <a:rPr sz="2800" spc="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4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nol.Orde</a:t>
                </a:r>
                <a:r>
                  <a:rPr sz="2800" spc="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4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dari</a:t>
                </a:r>
                <a:r>
                  <a:rPr sz="2800" spc="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9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a</a:t>
                </a:r>
                <a:r>
                  <a:rPr sz="2800" spc="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5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dinotasikan</a:t>
                </a:r>
                <a:r>
                  <a:rPr sz="2800" spc="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7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dengan</a:t>
                </a:r>
                <a:r>
                  <a:rPr sz="2800" spc="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o(a)</a:t>
                </a:r>
                <a:r>
                  <a:rPr sz="2800" spc="3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35" dirty="0" err="1">
                    <a:latin typeface="Glacial Indifference" panose="020B0604020202020204" charset="0"/>
                    <a:cs typeface="Times New Roman" panose="02020603050405020304" pitchFamily="18" charset="0"/>
                  </a:rPr>
                  <a:t>atau</a:t>
                </a:r>
                <a:r>
                  <a:rPr sz="2800" spc="8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8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|</a:t>
                </a:r>
                <a:r>
                  <a:rPr lang="en-GB" sz="2800" spc="-8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8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a</a:t>
                </a:r>
                <a:r>
                  <a:rPr lang="en-GB" sz="2800" spc="-8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8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|</a:t>
                </a:r>
                <a:endParaRPr lang="en-GB" sz="2800" dirty="0">
                  <a:latin typeface="Glacial Indifference" panose="020B0604020202020204" charset="0"/>
                  <a:cs typeface="Times New Roman" panose="02020603050405020304" pitchFamily="18" charset="0"/>
                </a:endParaRPr>
              </a:p>
              <a:p>
                <a:pPr marL="127000" marR="121285" algn="just">
                  <a:lnSpc>
                    <a:spcPct val="102600"/>
                  </a:lnSpc>
                  <a:spcBef>
                    <a:spcPts val="180"/>
                  </a:spcBef>
                </a:pPr>
                <a:endParaRPr lang="en-US" sz="2800" spc="-95" dirty="0">
                  <a:latin typeface="Glacial Indifference" panose="020B0604020202020204" charset="0"/>
                  <a:cs typeface="Microsoft Sans Serif"/>
                </a:endParaRPr>
              </a:p>
              <a:p>
                <a:pPr marL="127000" marR="121285" algn="just">
                  <a:lnSpc>
                    <a:spcPct val="102600"/>
                  </a:lnSpc>
                  <a:spcBef>
                    <a:spcPts val="180"/>
                  </a:spcBef>
                </a:pPr>
                <a:r>
                  <a:rPr lang="en-US" sz="2800" spc="-95" dirty="0" err="1">
                    <a:latin typeface="Glacial Indifference" panose="020B0604020202020204" charset="0"/>
                    <a:cs typeface="Microsoft Sans Serif"/>
                  </a:rPr>
                  <a:t>Contoh</a:t>
                </a:r>
                <a:endParaRPr sz="2800" dirty="0">
                  <a:latin typeface="Glacial Indifference" panose="020B0604020202020204" charset="0"/>
                  <a:cs typeface="Microsoft Sans Serif"/>
                </a:endParaRPr>
              </a:p>
              <a:p>
                <a:pPr marL="127000" marR="68580">
                  <a:lnSpc>
                    <a:spcPct val="102600"/>
                  </a:lnSpc>
                  <a:spcBef>
                    <a:spcPts val="359"/>
                  </a:spcBef>
                </a:pPr>
                <a:r>
                  <a:rPr sz="2800" spc="-45" dirty="0" err="1">
                    <a:latin typeface="Glacial Indifference" panose="020B0604020202020204" charset="0"/>
                    <a:cs typeface="Times New Roman" panose="02020603050405020304" pitchFamily="18" charset="0"/>
                  </a:rPr>
                  <a:t>Misalkan</a:t>
                </a:r>
                <a:r>
                  <a:rPr sz="2800" spc="-4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pc="-13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GB" sz="2800" spc="-13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12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= </a:t>
                </a:r>
                <a:r>
                  <a:rPr sz="2800" spc="4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(1, </a:t>
                </a:r>
                <a14:m>
                  <m:oMath xmlns:m="http://schemas.openxmlformats.org/officeDocument/2006/math">
                    <m:r>
                      <a:rPr lang="en-GB" sz="2800" i="1" spc="4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sz="2800" spc="-9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1, </a:t>
                </a:r>
                <a:r>
                  <a:rPr sz="2800" spc="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i </a:t>
                </a:r>
                <a:r>
                  <a:rPr sz="2800" spc="-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800" i="1" spc="4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sz="2800" spc="4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i} </a:t>
                </a:r>
                <a:r>
                  <a:rPr sz="2800" spc="-4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grup </a:t>
                </a:r>
                <a:r>
                  <a:rPr sz="2800" spc="-5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terhadap </a:t>
                </a:r>
                <a:r>
                  <a:rPr sz="2800" spc="-6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operasi </a:t>
                </a:r>
                <a:r>
                  <a:rPr sz="2800" spc="-4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perkalian </a:t>
                </a:r>
                <a:r>
                  <a:rPr sz="2800" spc="1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2800" i="1" spc="1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sz="2800" spc="1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, </a:t>
                </a:r>
                <a:r>
                  <a:rPr sz="2800" spc="-11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·).</a:t>
                </a:r>
                <a:r>
                  <a:rPr sz="2800" spc="7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3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Disini </a:t>
                </a:r>
                <a:r>
                  <a:rPr sz="2800" spc="-28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8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ele</a:t>
                </a:r>
                <a:r>
                  <a:rPr sz="2800" spc="-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men</a:t>
                </a:r>
                <a:r>
                  <a:rPr sz="2800" spc="8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1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i</a:t>
                </a:r>
                <a:r>
                  <a:rPr sz="2800" spc="-3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d</a:t>
                </a:r>
                <a:r>
                  <a:rPr sz="2800" spc="-13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e</a:t>
                </a:r>
                <a:r>
                  <a:rPr sz="2800" spc="-5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n</a:t>
                </a:r>
                <a:r>
                  <a:rPr sz="2800" spc="2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tita</a:t>
                </a:r>
                <a:r>
                  <a:rPr sz="2800" spc="-9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s</a:t>
                </a:r>
                <a:r>
                  <a:rPr sz="2800" spc="-10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n</a:t>
                </a:r>
                <a:r>
                  <a:rPr sz="2800" spc="-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y</a:t>
                </a:r>
                <a:r>
                  <a:rPr sz="2800" spc="-9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a</a:t>
                </a:r>
                <a:r>
                  <a:rPr sz="2800" spc="8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9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a</a:t>
                </a:r>
                <a:r>
                  <a:rPr sz="2800" spc="-5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d</a:t>
                </a:r>
                <a:r>
                  <a:rPr sz="2800" spc="-9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a</a:t>
                </a:r>
                <a:r>
                  <a:rPr sz="280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l</a:t>
                </a:r>
                <a:r>
                  <a:rPr sz="2800" spc="-9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a</a:t>
                </a:r>
                <a:r>
                  <a:rPr sz="2800" spc="-5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h</a:t>
                </a:r>
                <a:r>
                  <a:rPr sz="2800" spc="8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3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1.</a:t>
                </a:r>
                <a:r>
                  <a:rPr sz="280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5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Jad</a:t>
                </a:r>
                <a:r>
                  <a:rPr sz="2800" spc="-2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i</a:t>
                </a:r>
                <a:r>
                  <a:rPr sz="2800" spc="8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1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o</a:t>
                </a:r>
                <a:r>
                  <a:rPr sz="2800" spc="3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(</a:t>
                </a:r>
                <a:r>
                  <a:rPr sz="2800" spc="-6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1</a:t>
                </a:r>
                <a:r>
                  <a:rPr sz="2800" spc="2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)</a:t>
                </a:r>
                <a:r>
                  <a:rPr sz="2800" spc="5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=</a:t>
                </a:r>
                <a:r>
                  <a:rPr sz="2800" spc="4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1</a:t>
                </a:r>
                <a:r>
                  <a:rPr sz="2800" spc="8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5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k</a:t>
                </a:r>
                <a:r>
                  <a:rPr sz="2800" spc="-12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a</a:t>
                </a:r>
                <a:r>
                  <a:rPr sz="280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r</a:t>
                </a:r>
                <a:r>
                  <a:rPr sz="2800" spc="-13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e</a:t>
                </a:r>
                <a:r>
                  <a:rPr sz="2800" spc="-5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n</a:t>
                </a:r>
                <a:r>
                  <a:rPr sz="2800" spc="-9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a</a:t>
                </a:r>
                <a:r>
                  <a:rPr sz="2800" spc="8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7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1</a:t>
                </a:r>
                <a:r>
                  <a:rPr sz="2800" spc="-75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1</a:t>
                </a:r>
                <a:r>
                  <a:rPr sz="2800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15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=</a:t>
                </a:r>
                <a:r>
                  <a:rPr sz="2800" spc="4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7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1</a:t>
                </a:r>
                <a:r>
                  <a:rPr sz="2800" spc="-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,</a:t>
                </a:r>
                <a:r>
                  <a:rPr sz="2800" spc="-9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1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o</a:t>
                </a:r>
                <a:r>
                  <a:rPr sz="2800" spc="4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2800" i="1" spc="4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sz="2800" spc="-6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1</a:t>
                </a:r>
                <a:r>
                  <a:rPr sz="2800" spc="2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)</a:t>
                </a:r>
                <a:r>
                  <a:rPr sz="2800" spc="5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=</a:t>
                </a:r>
                <a:r>
                  <a:rPr sz="2800" spc="4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5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2 </a:t>
                </a:r>
                <a:r>
                  <a:rPr sz="2800" spc="-3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75" dirty="0" err="1">
                    <a:latin typeface="Glacial Indifference" panose="020B0604020202020204" charset="0"/>
                    <a:cs typeface="Times New Roman" panose="02020603050405020304" pitchFamily="18" charset="0"/>
                  </a:rPr>
                  <a:t>karena</a:t>
                </a:r>
                <a:r>
                  <a:rPr sz="2800" spc="-7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5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2800" i="1" spc="4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sz="2800" spc="-5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1)</a:t>
                </a:r>
                <a:r>
                  <a:rPr sz="2800" spc="-75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2</a:t>
                </a:r>
                <a:r>
                  <a:rPr sz="2800" spc="-67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67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= </a:t>
                </a:r>
                <a:r>
                  <a:rPr sz="2800" spc="-4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1, </a:t>
                </a:r>
                <a:r>
                  <a:rPr sz="2800" spc="4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o(i) </a:t>
                </a:r>
                <a:r>
                  <a:rPr sz="2800" spc="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= </a:t>
                </a:r>
                <a:r>
                  <a:rPr sz="2800" spc="-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4 </a:t>
                </a:r>
                <a:r>
                  <a:rPr sz="2800" spc="-75" dirty="0" err="1">
                    <a:latin typeface="Glacial Indifference" panose="020B0604020202020204" charset="0"/>
                    <a:cs typeface="Times New Roman" panose="02020603050405020304" pitchFamily="18" charset="0"/>
                  </a:rPr>
                  <a:t>karena</a:t>
                </a:r>
                <a:r>
                  <a:rPr sz="2800" spc="-7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7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i</a:t>
                </a:r>
                <a:r>
                  <a:rPr sz="2800" spc="-75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4</a:t>
                </a:r>
                <a:r>
                  <a:rPr sz="2800" spc="-67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67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= </a:t>
                </a:r>
                <a:r>
                  <a:rPr sz="2800" spc="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i</a:t>
                </a:r>
                <a:r>
                  <a:rPr sz="2800" spc="-75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2 </a:t>
                </a:r>
                <a:r>
                  <a:rPr lang="en-GB" sz="2800" spc="-75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3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·</a:t>
                </a:r>
                <a:r>
                  <a:rPr sz="2800" spc="-12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12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  </a:t>
                </a:r>
                <a:r>
                  <a:rPr sz="2800" spc="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i</a:t>
                </a:r>
                <a:r>
                  <a:rPr sz="2800" spc="-75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2</a:t>
                </a:r>
                <a:r>
                  <a:rPr sz="2800" spc="172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= </a:t>
                </a:r>
                <a:r>
                  <a:rPr sz="2800" spc="-5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2800" i="1" spc="4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sz="2800" spc="-5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1)</a:t>
                </a:r>
                <a:r>
                  <a:rPr lang="en-GB" sz="2800" spc="-5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5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2800" i="1" spc="4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sz="2800" spc="-5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1) </a:t>
                </a:r>
                <a:r>
                  <a:rPr lang="en-GB" sz="2800" spc="-5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= </a:t>
                </a:r>
                <a:r>
                  <a:rPr sz="2800" spc="-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1 dan </a:t>
                </a:r>
                <a:r>
                  <a:rPr sz="2800" spc="-6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1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o</a:t>
                </a:r>
                <a:r>
                  <a:rPr sz="2800" spc="4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2800" i="1" spc="4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sz="2800" spc="120" dirty="0" err="1">
                    <a:latin typeface="Glacial Indifference" panose="020B0604020202020204" charset="0"/>
                    <a:cs typeface="Times New Roman" panose="02020603050405020304" pitchFamily="18" charset="0"/>
                  </a:rPr>
                  <a:t>i</a:t>
                </a:r>
                <a:r>
                  <a:rPr sz="2800" spc="2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)</a:t>
                </a:r>
                <a:r>
                  <a:rPr sz="2800" spc="5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=</a:t>
                </a:r>
                <a:r>
                  <a:rPr sz="2800" spc="4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4</a:t>
                </a:r>
                <a:r>
                  <a:rPr sz="2800" spc="8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5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k</a:t>
                </a:r>
                <a:r>
                  <a:rPr sz="2800" spc="-12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a</a:t>
                </a:r>
                <a:r>
                  <a:rPr sz="280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r</a:t>
                </a:r>
                <a:r>
                  <a:rPr sz="2800" spc="-13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e</a:t>
                </a:r>
                <a:r>
                  <a:rPr sz="2800" spc="-5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n</a:t>
                </a:r>
                <a:r>
                  <a:rPr sz="2800" spc="-9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a</a:t>
                </a:r>
                <a:r>
                  <a:rPr sz="2800" spc="10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4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2800" i="1" spc="4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sz="2800" spc="12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i</a:t>
                </a:r>
                <a:r>
                  <a:rPr sz="2800" spc="3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)</a:t>
                </a:r>
                <a:r>
                  <a:rPr sz="2800" spc="-75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4</a:t>
                </a:r>
                <a:r>
                  <a:rPr sz="2800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15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=</a:t>
                </a:r>
                <a:r>
                  <a:rPr sz="2800" spc="5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4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2800" i="1" spc="4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sz="2800" spc="12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i</a:t>
                </a:r>
                <a:r>
                  <a:rPr sz="2800" spc="3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)</a:t>
                </a:r>
                <a:r>
                  <a:rPr sz="2800" spc="-75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2</a:t>
                </a:r>
                <a:r>
                  <a:rPr lang="en-GB" sz="2800" spc="-75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 </a:t>
                </a:r>
                <a:r>
                  <a:rPr sz="2800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150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3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·</a:t>
                </a:r>
                <a:r>
                  <a:rPr sz="2800" spc="-4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4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  </a:t>
                </a:r>
                <a:r>
                  <a:rPr sz="2800" spc="4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2800" i="1" spc="4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sz="2800" spc="12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i</a:t>
                </a:r>
                <a:r>
                  <a:rPr sz="2800" spc="3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)</a:t>
                </a:r>
                <a:r>
                  <a:rPr sz="2800" spc="-75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2</a:t>
                </a:r>
                <a:r>
                  <a:rPr sz="2800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15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=</a:t>
                </a:r>
                <a:r>
                  <a:rPr sz="2800" spc="5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3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(</a:t>
                </a:r>
                <a:r>
                  <a:rPr sz="2800" spc="12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i</a:t>
                </a:r>
                <a:r>
                  <a:rPr sz="2800" spc="3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)</a:t>
                </a:r>
                <a:r>
                  <a:rPr sz="2800" spc="-75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2</a:t>
                </a:r>
                <a:r>
                  <a:rPr sz="2800" spc="-172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172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  </a:t>
                </a:r>
                <a:r>
                  <a:rPr sz="2800" spc="3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(</a:t>
                </a:r>
                <a:r>
                  <a:rPr sz="2800" spc="12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i</a:t>
                </a:r>
                <a:r>
                  <a:rPr sz="2800" spc="3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)</a:t>
                </a:r>
                <a:r>
                  <a:rPr sz="2800" spc="-75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2</a:t>
                </a:r>
                <a:r>
                  <a:rPr sz="2800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15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=</a:t>
                </a:r>
                <a:r>
                  <a:rPr sz="2800" spc="5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4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2800" i="1" spc="4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sz="2800" spc="-6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1</a:t>
                </a:r>
                <a:r>
                  <a:rPr sz="2800" spc="4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)(</a:t>
                </a:r>
                <a14:m>
                  <m:oMath xmlns:m="http://schemas.openxmlformats.org/officeDocument/2006/math">
                    <m:r>
                      <a:rPr lang="en-GB" sz="2800" i="1" spc="4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sz="2800" spc="-6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1</a:t>
                </a:r>
                <a:r>
                  <a:rPr sz="2800" spc="2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)</a:t>
                </a:r>
                <a:r>
                  <a:rPr sz="2800" spc="5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=</a:t>
                </a:r>
                <a:r>
                  <a:rPr sz="2800" spc="4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3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1.</a:t>
                </a:r>
                <a:endParaRPr sz="2800" dirty="0">
                  <a:latin typeface="Glacial Indifference" panose="020B0604020202020204" charset="0"/>
                  <a:cs typeface="Times New Roman" panose="02020603050405020304" pitchFamily="18" charset="0"/>
                </a:endParaRPr>
              </a:p>
              <a:p>
                <a:pPr marL="127000">
                  <a:lnSpc>
                    <a:spcPct val="100000"/>
                  </a:lnSpc>
                  <a:spcBef>
                    <a:spcPts val="35"/>
                  </a:spcBef>
                </a:pPr>
                <a:r>
                  <a:rPr sz="2800" spc="-14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S</a:t>
                </a:r>
                <a:r>
                  <a:rPr sz="2800" spc="-12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e</a:t>
                </a:r>
                <a:r>
                  <a:rPr sz="2800" spc="-5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d</a:t>
                </a:r>
                <a:r>
                  <a:rPr sz="2800" spc="-9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a</a:t>
                </a:r>
                <a:r>
                  <a:rPr sz="2800" spc="-5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n</a:t>
                </a:r>
                <a:r>
                  <a:rPr sz="2800" spc="-4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g</a:t>
                </a:r>
                <a:r>
                  <a:rPr sz="2800" spc="-7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k</a:t>
                </a:r>
                <a:r>
                  <a:rPr sz="2800" spc="-9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a</a:t>
                </a:r>
                <a:r>
                  <a:rPr sz="2800" spc="-5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n</a:t>
                </a:r>
                <a:r>
                  <a:rPr sz="2800" spc="8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3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gr</a:t>
                </a:r>
                <a:r>
                  <a:rPr sz="2800" spc="-5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up</a:t>
                </a:r>
                <a:r>
                  <a:rPr sz="2800" spc="8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1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itu</a:t>
                </a:r>
                <a:r>
                  <a:rPr sz="2800" spc="8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send</a:t>
                </a:r>
                <a:r>
                  <a:rPr sz="2800" spc="-4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i</a:t>
                </a:r>
                <a:r>
                  <a:rPr sz="2800" spc="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ri</a:t>
                </a:r>
                <a:r>
                  <a:rPr sz="2800" spc="8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2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b</a:t>
                </a:r>
                <a:r>
                  <a:rPr sz="2800" spc="-13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e</a:t>
                </a:r>
                <a:r>
                  <a:rPr sz="280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r</a:t>
                </a:r>
                <a:r>
                  <a:rPr sz="2800" spc="-10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o</a:t>
                </a:r>
                <a:r>
                  <a:rPr sz="2800" spc="-6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rde</a:t>
                </a:r>
                <a:r>
                  <a:rPr sz="2800" spc="8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3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4,</a:t>
                </a:r>
                <a:r>
                  <a:rPr sz="2800" spc="10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9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|</a:t>
                </a:r>
                <a:r>
                  <a:rPr lang="en-GB" sz="2800" spc="1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pc="1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sz="2800" spc="-13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10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|</a:t>
                </a:r>
                <a:r>
                  <a:rPr sz="2800" spc="5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=</a:t>
                </a:r>
                <a:r>
                  <a:rPr sz="2800" spc="4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800" spc="-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4</a:t>
                </a:r>
                <a:endParaRPr sz="2800" dirty="0">
                  <a:latin typeface="Glacial Indifference" panose="020B060402020202020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object 27">
                <a:extLst>
                  <a:ext uri="{FF2B5EF4-FFF2-40B4-BE49-F238E27FC236}">
                    <a16:creationId xmlns:a16="http://schemas.microsoft.com/office/drawing/2014/main" id="{45BB5AAA-E281-FD87-5EB9-723D0A882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026" y="3194197"/>
                <a:ext cx="8857774" cy="5895460"/>
              </a:xfrm>
              <a:prstGeom prst="rect">
                <a:avLst/>
              </a:prstGeom>
              <a:blipFill>
                <a:blip r:embed="rId10"/>
                <a:stretch>
                  <a:fillRect l="-1032" t="-1551" r="-1032" b="-258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ject 3">
            <a:extLst>
              <a:ext uri="{FF2B5EF4-FFF2-40B4-BE49-F238E27FC236}">
                <a16:creationId xmlns:a16="http://schemas.microsoft.com/office/drawing/2014/main" id="{1A4CA189-033E-4B9C-E9E4-CC0C8E26BD3F}"/>
              </a:ext>
            </a:extLst>
          </p:cNvPr>
          <p:cNvSpPr txBox="1">
            <a:spLocks/>
          </p:cNvSpPr>
          <p:nvPr/>
        </p:nvSpPr>
        <p:spPr>
          <a:xfrm>
            <a:off x="5972810" y="2095500"/>
            <a:ext cx="4390390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95"/>
              </a:spcBef>
            </a:pPr>
            <a:r>
              <a:rPr lang="en-ID" sz="5400" spc="65" dirty="0" err="1">
                <a:latin typeface="Aachen BT" panose="02040806020206050204" pitchFamily="18" charset="0"/>
              </a:rPr>
              <a:t>Definisi</a:t>
            </a:r>
            <a:endParaRPr lang="en-ID" sz="5400" spc="-55" dirty="0">
              <a:latin typeface="Aachen BT" panose="02040806020206050204" pitchFamily="18" charset="0"/>
            </a:endParaRPr>
          </a:p>
        </p:txBody>
      </p:sp>
      <p:pic>
        <p:nvPicPr>
          <p:cNvPr id="8" name="3 (3)">
            <a:hlinkClick r:id="" action="ppaction://media"/>
            <a:extLst>
              <a:ext uri="{FF2B5EF4-FFF2-40B4-BE49-F238E27FC236}">
                <a16:creationId xmlns:a16="http://schemas.microsoft.com/office/drawing/2014/main" id="{689BCFAC-BB3E-C8E2-3351-2E8DBE2940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74600" y="9089657"/>
            <a:ext cx="304800" cy="304800"/>
          </a:xfrm>
          <a:prstGeom prst="rect">
            <a:avLst/>
          </a:prstGeom>
        </p:spPr>
      </p:pic>
      <p:sp>
        <p:nvSpPr>
          <p:cNvPr id="9" name="Freeform 4">
            <a:extLst>
              <a:ext uri="{FF2B5EF4-FFF2-40B4-BE49-F238E27FC236}">
                <a16:creationId xmlns:a16="http://schemas.microsoft.com/office/drawing/2014/main" id="{C00BC236-AE5D-8A09-BD50-A8EC45300F17}"/>
              </a:ext>
            </a:extLst>
          </p:cNvPr>
          <p:cNvSpPr/>
          <p:nvPr/>
        </p:nvSpPr>
        <p:spPr>
          <a:xfrm rot="1383019">
            <a:off x="5111271" y="8935007"/>
            <a:ext cx="4298538" cy="4576039"/>
          </a:xfrm>
          <a:custGeom>
            <a:avLst/>
            <a:gdLst/>
            <a:ahLst/>
            <a:cxnLst/>
            <a:rect l="l" t="t" r="r" b="b"/>
            <a:pathLst>
              <a:path w="3086654" h="3285919">
                <a:moveTo>
                  <a:pt x="0" y="0"/>
                </a:moveTo>
                <a:lnTo>
                  <a:pt x="3086654" y="0"/>
                </a:lnTo>
                <a:lnTo>
                  <a:pt x="3086654" y="3285919"/>
                </a:lnTo>
                <a:lnTo>
                  <a:pt x="0" y="32859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B11A4378-3471-5DF0-BCC5-921D0A2AA33C}"/>
              </a:ext>
            </a:extLst>
          </p:cNvPr>
          <p:cNvSpPr/>
          <p:nvPr/>
        </p:nvSpPr>
        <p:spPr>
          <a:xfrm rot="-2119461">
            <a:off x="16194361" y="-4311956"/>
            <a:ext cx="8623912" cy="8623912"/>
          </a:xfrm>
          <a:custGeom>
            <a:avLst/>
            <a:gdLst/>
            <a:ahLst/>
            <a:cxnLst/>
            <a:rect l="l" t="t" r="r" b="b"/>
            <a:pathLst>
              <a:path w="8623912" h="8623912">
                <a:moveTo>
                  <a:pt x="0" y="0"/>
                </a:moveTo>
                <a:lnTo>
                  <a:pt x="8623912" y="0"/>
                </a:lnTo>
                <a:lnTo>
                  <a:pt x="8623912" y="8623912"/>
                </a:lnTo>
                <a:lnTo>
                  <a:pt x="0" y="862391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BC83B249-23FC-4419-7D8A-A5D459773EAD}"/>
              </a:ext>
            </a:extLst>
          </p:cNvPr>
          <p:cNvSpPr/>
          <p:nvPr/>
        </p:nvSpPr>
        <p:spPr>
          <a:xfrm>
            <a:off x="15305968" y="0"/>
            <a:ext cx="3584073" cy="4064413"/>
          </a:xfrm>
          <a:custGeom>
            <a:avLst/>
            <a:gdLst/>
            <a:ahLst/>
            <a:cxnLst/>
            <a:rect l="l" t="t" r="r" b="b"/>
            <a:pathLst>
              <a:path w="3584073" h="4064413">
                <a:moveTo>
                  <a:pt x="0" y="0"/>
                </a:moveTo>
                <a:lnTo>
                  <a:pt x="3584073" y="0"/>
                </a:lnTo>
                <a:lnTo>
                  <a:pt x="3584073" y="4064413"/>
                </a:lnTo>
                <a:lnTo>
                  <a:pt x="0" y="406441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9700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81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0556E-6 4.93827E-6 L 0.57839 4.93827E-6 " pathEditMode="relative" rAng="0" ptsTypes="AA">
                                      <p:cBhvr>
                                        <p:cTn id="33" dur="3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5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8.64198E-7 L 0.073 -0.07299 L 0.17699 -0.07299 L 0.25 -8.64198E-7 L 0.25 0.10401 L 0.17699 0.17701 L 0.073 0.17701 L 4.16667E-6 0.10401 L 4.16667E-6 -8.64198E-7 Z " pathEditMode="relative" rAng="0" ptsTypes="AAAAAAAAA">
                                      <p:cBhvr>
                                        <p:cTn id="4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5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7" grpId="0" animBg="1"/>
      <p:bldP spid="5" grpId="0"/>
      <p:bldP spid="6" grpId="0"/>
      <p:bldP spid="9" grpId="0" animBg="1"/>
      <p:bldP spid="9" grpId="1" animBg="1"/>
      <p:bldP spid="10" grpId="0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">
            <a:extLst>
              <a:ext uri="{FF2B5EF4-FFF2-40B4-BE49-F238E27FC236}">
                <a16:creationId xmlns:a16="http://schemas.microsoft.com/office/drawing/2014/main" id="{BE3CE605-AE83-D457-9F38-5E8B447CFAC6}"/>
              </a:ext>
            </a:extLst>
          </p:cNvPr>
          <p:cNvSpPr/>
          <p:nvPr/>
        </p:nvSpPr>
        <p:spPr>
          <a:xfrm rot="659138">
            <a:off x="-1910042" y="0"/>
            <a:ext cx="4174674" cy="3744556"/>
          </a:xfrm>
          <a:custGeom>
            <a:avLst/>
            <a:gdLst/>
            <a:ahLst/>
            <a:cxnLst/>
            <a:rect l="l" t="t" r="r" b="b"/>
            <a:pathLst>
              <a:path w="4174674" h="3744556">
                <a:moveTo>
                  <a:pt x="0" y="0"/>
                </a:moveTo>
                <a:lnTo>
                  <a:pt x="4174673" y="0"/>
                </a:lnTo>
                <a:lnTo>
                  <a:pt x="4174673" y="3744556"/>
                </a:lnTo>
                <a:lnTo>
                  <a:pt x="0" y="37445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" name="Freeform 2"/>
          <p:cNvSpPr/>
          <p:nvPr/>
        </p:nvSpPr>
        <p:spPr>
          <a:xfrm>
            <a:off x="2108120" y="528499"/>
            <a:ext cx="14071759" cy="9758501"/>
          </a:xfrm>
          <a:custGeom>
            <a:avLst/>
            <a:gdLst/>
            <a:ahLst/>
            <a:cxnLst/>
            <a:rect l="l" t="t" r="r" b="b"/>
            <a:pathLst>
              <a:path w="14071759" h="9758501">
                <a:moveTo>
                  <a:pt x="0" y="0"/>
                </a:moveTo>
                <a:lnTo>
                  <a:pt x="14071760" y="0"/>
                </a:lnTo>
                <a:lnTo>
                  <a:pt x="14071760" y="9758501"/>
                </a:lnTo>
                <a:lnTo>
                  <a:pt x="0" y="97585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rot="-2167242">
            <a:off x="1728543" y="666851"/>
            <a:ext cx="3696175" cy="1570874"/>
          </a:xfrm>
          <a:custGeom>
            <a:avLst/>
            <a:gdLst/>
            <a:ahLst/>
            <a:cxnLst/>
            <a:rect l="l" t="t" r="r" b="b"/>
            <a:pathLst>
              <a:path w="3696175" h="1570874">
                <a:moveTo>
                  <a:pt x="0" y="0"/>
                </a:moveTo>
                <a:lnTo>
                  <a:pt x="3696175" y="0"/>
                </a:lnTo>
                <a:lnTo>
                  <a:pt x="3696175" y="1570874"/>
                </a:lnTo>
                <a:lnTo>
                  <a:pt x="0" y="15708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 rot="-1981467">
            <a:off x="13433645" y="8472863"/>
            <a:ext cx="3696175" cy="1570874"/>
          </a:xfrm>
          <a:custGeom>
            <a:avLst/>
            <a:gdLst/>
            <a:ahLst/>
            <a:cxnLst/>
            <a:rect l="l" t="t" r="r" b="b"/>
            <a:pathLst>
              <a:path w="3696175" h="1570874">
                <a:moveTo>
                  <a:pt x="0" y="0"/>
                </a:moveTo>
                <a:lnTo>
                  <a:pt x="3696175" y="0"/>
                </a:lnTo>
                <a:lnTo>
                  <a:pt x="3696175" y="1570874"/>
                </a:lnTo>
                <a:lnTo>
                  <a:pt x="0" y="15708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object 15">
                <a:extLst>
                  <a:ext uri="{FF2B5EF4-FFF2-40B4-BE49-F238E27FC236}">
                    <a16:creationId xmlns:a16="http://schemas.microsoft.com/office/drawing/2014/main" id="{97F80891-7E3C-BBAA-06D9-741DA269BBE4}"/>
                  </a:ext>
                </a:extLst>
              </p:cNvPr>
              <p:cNvSpPr txBox="1"/>
              <p:nvPr/>
            </p:nvSpPr>
            <p:spPr>
              <a:xfrm>
                <a:off x="5913479" y="3924300"/>
                <a:ext cx="8838820" cy="345992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14300" marR="106680">
                  <a:spcBef>
                    <a:spcPts val="100"/>
                  </a:spcBef>
                </a:pPr>
                <a:r>
                  <a:rPr lang="en-GB" sz="2800" spc="-4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Perhatikan</a:t>
                </a:r>
                <a:r>
                  <a:rPr lang="en-GB" sz="2800" spc="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2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untuk</a:t>
                </a:r>
                <a:r>
                  <a:rPr lang="en-GB" sz="2800" spc="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4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grup</a:t>
                </a:r>
                <a:r>
                  <a:rPr lang="en-GB" sz="2800" spc="8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6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800" i="1" spc="-65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800" i="1" spc="-65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  <m:sub>
                        <m:r>
                          <a:rPr lang="ar-AE" sz="2800" b="0" i="1" spc="-65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ar-AE" sz="2800" spc="-6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ar-AE" sz="2800" i="1" spc="-6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⊕</m:t>
                    </m:r>
                  </m:oMath>
                </a14:m>
                <a:r>
                  <a:rPr lang="ar-AE" sz="2800" spc="-6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) .  </a:t>
                </a:r>
                <a:r>
                  <a:rPr lang="en-GB" sz="2800" spc="-75" dirty="0" err="1">
                    <a:latin typeface="Glacial Indifference" panose="020B0604020202020204" charset="0"/>
                    <a:cs typeface="Times New Roman" panose="02020603050405020304" pitchFamily="18" charset="0"/>
                  </a:rPr>
                  <a:t>Elemen</a:t>
                </a:r>
                <a:r>
                  <a:rPr lang="en-GB" sz="2800" spc="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4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identitasnya</a:t>
                </a:r>
                <a:r>
                  <a:rPr lang="en-GB" sz="2800" spc="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6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adalah</a:t>
                </a:r>
                <a:r>
                  <a:rPr lang="en-GB" sz="2800" spc="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3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0,</a:t>
                </a:r>
                <a:r>
                  <a:rPr lang="en-GB" sz="2800" spc="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5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order</a:t>
                </a:r>
                <a:r>
                  <a:rPr lang="en-GB" sz="2800" spc="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4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dari </a:t>
                </a:r>
                <a:r>
                  <a:rPr lang="en-GB" sz="2800" spc="-2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6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masing-masing</a:t>
                </a:r>
                <a:r>
                  <a:rPr lang="en-GB" sz="2800" spc="6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6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unsurnya</a:t>
                </a:r>
                <a:r>
                  <a:rPr lang="en-GB" sz="2800" spc="6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6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adalah</a:t>
                </a:r>
                <a:endParaRPr lang="en-GB" sz="2800" dirty="0">
                  <a:latin typeface="Glacial Indifference" panose="020B0604020202020204" charset="0"/>
                  <a:cs typeface="Times New Roman" panose="02020603050405020304" pitchFamily="18" charset="0"/>
                </a:endParaRPr>
              </a:p>
              <a:p>
                <a:pPr marL="189865">
                  <a:tabLst>
                    <a:tab pos="908685" algn="l"/>
                  </a:tabLst>
                </a:pPr>
                <a:r>
                  <a:rPr lang="en-GB" sz="280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o(0)</a:t>
                </a:r>
                <a:r>
                  <a:rPr lang="en-GB" sz="2800" spc="-1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=</a:t>
                </a:r>
                <a:r>
                  <a:rPr lang="en-GB" sz="2800" spc="-2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4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1,	</a:t>
                </a:r>
                <a:r>
                  <a:rPr lang="en-GB" sz="2800" spc="-7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karena</a:t>
                </a:r>
                <a:r>
                  <a:rPr lang="en-GB" sz="2800" spc="5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6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0</a:t>
                </a:r>
                <a:r>
                  <a:rPr lang="en-GB" sz="2800" spc="-89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1</a:t>
                </a:r>
                <a:r>
                  <a:rPr lang="en-GB" sz="2800" spc="15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=</a:t>
                </a:r>
                <a:r>
                  <a:rPr lang="en-GB" sz="2800" spc="-4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0</a:t>
                </a:r>
                <a:endParaRPr lang="en-GB" sz="2800" dirty="0">
                  <a:latin typeface="Glacial Indifference" panose="020B0604020202020204" charset="0"/>
                  <a:cs typeface="Times New Roman" panose="02020603050405020304" pitchFamily="18" charset="0"/>
                </a:endParaRPr>
              </a:p>
              <a:p>
                <a:pPr marL="189865">
                  <a:spcBef>
                    <a:spcPts val="35"/>
                  </a:spcBef>
                  <a:tabLst>
                    <a:tab pos="908685" algn="l"/>
                  </a:tabLst>
                </a:pPr>
                <a:r>
                  <a:rPr lang="en-GB" sz="280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o(1)</a:t>
                </a:r>
                <a:r>
                  <a:rPr lang="en-GB" sz="2800" spc="-1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=</a:t>
                </a:r>
                <a:r>
                  <a:rPr lang="en-GB" sz="2800" spc="-2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4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6,	</a:t>
                </a:r>
                <a:r>
                  <a:rPr lang="en-GB" sz="2800" spc="-7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karena</a:t>
                </a:r>
                <a:r>
                  <a:rPr lang="en-GB" sz="2800" spc="6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6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1</a:t>
                </a:r>
                <a:r>
                  <a:rPr lang="en-GB" sz="2800" spc="-89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6</a:t>
                </a:r>
                <a:r>
                  <a:rPr lang="en-GB" sz="2800" spc="262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=</a:t>
                </a:r>
                <a:r>
                  <a:rPr lang="en-GB" sz="2800" spc="-3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1</a:t>
                </a:r>
                <a:r>
                  <a:rPr lang="en-GB" sz="2800" spc="254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pc="-6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⊕</m:t>
                    </m:r>
                  </m:oMath>
                </a14:m>
                <a:r>
                  <a:rPr lang="en-GB" sz="2800" spc="26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1</a:t>
                </a:r>
                <a:r>
                  <a:rPr lang="en-GB" sz="2800" spc="3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pc="-6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⊕</m:t>
                    </m:r>
                  </m:oMath>
                </a14:m>
                <a:r>
                  <a:rPr lang="en-GB" sz="2800" spc="3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1</a:t>
                </a:r>
                <a:r>
                  <a:rPr lang="en-GB" sz="2800" spc="3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pc="-6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⊕</m:t>
                    </m:r>
                  </m:oMath>
                </a14:m>
                <a:r>
                  <a:rPr lang="en-GB" sz="2800" spc="37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1</a:t>
                </a:r>
                <a:r>
                  <a:rPr lang="en-GB" sz="2800" spc="3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pc="-6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⊕</m:t>
                    </m:r>
                  </m:oMath>
                </a14:m>
                <a:r>
                  <a:rPr lang="en-GB" sz="2800" spc="3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1</a:t>
                </a:r>
                <a:r>
                  <a:rPr lang="en-GB" sz="2800" spc="3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pc="-6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⊕</m:t>
                    </m:r>
                  </m:oMath>
                </a14:m>
                <a:r>
                  <a:rPr lang="en-GB" sz="2800" spc="3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1</a:t>
                </a:r>
                <a:r>
                  <a:rPr lang="en-GB" sz="2800" spc="2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=</a:t>
                </a:r>
                <a:r>
                  <a:rPr lang="en-GB" sz="2800" spc="-3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0</a:t>
                </a:r>
                <a:endParaRPr lang="en-GB" sz="2800" dirty="0">
                  <a:latin typeface="Glacial Indifference" panose="020B0604020202020204" charset="0"/>
                  <a:cs typeface="Times New Roman" panose="02020603050405020304" pitchFamily="18" charset="0"/>
                </a:endParaRPr>
              </a:p>
              <a:p>
                <a:pPr marL="189865">
                  <a:spcBef>
                    <a:spcPts val="35"/>
                  </a:spcBef>
                  <a:tabLst>
                    <a:tab pos="908685" algn="l"/>
                  </a:tabLst>
                </a:pPr>
                <a:r>
                  <a:rPr lang="en-GB" sz="280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o(2)</a:t>
                </a:r>
                <a:r>
                  <a:rPr lang="en-GB" sz="2800" spc="-1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=</a:t>
                </a:r>
                <a:r>
                  <a:rPr lang="en-GB" sz="2800" spc="-2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4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3,	</a:t>
                </a:r>
                <a:r>
                  <a:rPr lang="en-GB" sz="2800" spc="-7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karena</a:t>
                </a:r>
                <a:r>
                  <a:rPr lang="en-GB" sz="2800" spc="6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6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2</a:t>
                </a:r>
                <a:r>
                  <a:rPr lang="en-GB" sz="2800" spc="-89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3</a:t>
                </a:r>
                <a:r>
                  <a:rPr lang="en-GB" sz="2800" spc="254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=</a:t>
                </a:r>
                <a:r>
                  <a:rPr lang="en-GB" sz="2800" spc="-3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2</a:t>
                </a:r>
                <a:r>
                  <a:rPr lang="en-GB" sz="2800" spc="254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pc="-6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⊕</m:t>
                    </m:r>
                  </m:oMath>
                </a14:m>
                <a:r>
                  <a:rPr lang="en-GB" sz="2800" spc="26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2</a:t>
                </a:r>
                <a:r>
                  <a:rPr lang="en-GB" sz="2800" spc="36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pc="-6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⊕</m:t>
                    </m:r>
                  </m:oMath>
                </a14:m>
                <a:r>
                  <a:rPr lang="en-GB" sz="2800" spc="36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2</a:t>
                </a:r>
                <a:r>
                  <a:rPr lang="en-GB" sz="2800" spc="2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=</a:t>
                </a:r>
                <a:r>
                  <a:rPr lang="en-GB" sz="2800" spc="-3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0</a:t>
                </a:r>
                <a:endParaRPr lang="en-GB" sz="2800" dirty="0">
                  <a:latin typeface="Glacial Indifference" panose="020B0604020202020204" charset="0"/>
                  <a:cs typeface="Times New Roman" panose="02020603050405020304" pitchFamily="18" charset="0"/>
                </a:endParaRPr>
              </a:p>
              <a:p>
                <a:pPr marL="189865">
                  <a:spcBef>
                    <a:spcPts val="35"/>
                  </a:spcBef>
                  <a:tabLst>
                    <a:tab pos="908685" algn="l"/>
                  </a:tabLst>
                </a:pPr>
                <a:r>
                  <a:rPr lang="en-GB" sz="280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o(3)</a:t>
                </a:r>
                <a:r>
                  <a:rPr lang="en-GB" sz="2800" spc="-1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=</a:t>
                </a:r>
                <a:r>
                  <a:rPr lang="en-GB" sz="2800" spc="-2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4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2,	</a:t>
                </a:r>
                <a:r>
                  <a:rPr lang="en-GB" sz="2800" spc="-7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karena</a:t>
                </a:r>
                <a:r>
                  <a:rPr lang="en-GB" sz="2800" spc="6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6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3</a:t>
                </a:r>
                <a:r>
                  <a:rPr lang="en-GB" sz="2800" spc="-89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2</a:t>
                </a:r>
                <a:r>
                  <a:rPr lang="en-GB" sz="2800" spc="254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=</a:t>
                </a:r>
                <a:r>
                  <a:rPr lang="en-GB" sz="2800" spc="-3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3</a:t>
                </a:r>
                <a:r>
                  <a:rPr lang="en-GB" sz="2800" spc="25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pc="-6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⊕</m:t>
                    </m:r>
                  </m:oMath>
                </a14:m>
                <a:r>
                  <a:rPr lang="en-GB" sz="2800" spc="254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3</a:t>
                </a:r>
                <a:r>
                  <a:rPr lang="en-GB" sz="2800" spc="2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=</a:t>
                </a:r>
                <a:r>
                  <a:rPr lang="en-GB" sz="2800" spc="-3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0</a:t>
                </a:r>
                <a:endParaRPr lang="en-GB" sz="2800" dirty="0">
                  <a:latin typeface="Glacial Indifference" panose="020B0604020202020204" charset="0"/>
                  <a:cs typeface="Times New Roman" panose="02020603050405020304" pitchFamily="18" charset="0"/>
                </a:endParaRPr>
              </a:p>
              <a:p>
                <a:pPr marL="189865">
                  <a:spcBef>
                    <a:spcPts val="35"/>
                  </a:spcBef>
                  <a:tabLst>
                    <a:tab pos="908685" algn="l"/>
                  </a:tabLst>
                </a:pPr>
                <a:r>
                  <a:rPr lang="en-GB" sz="280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o(4)</a:t>
                </a:r>
                <a:r>
                  <a:rPr lang="en-GB" sz="2800" spc="-1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=</a:t>
                </a:r>
                <a:r>
                  <a:rPr lang="en-GB" sz="2800" spc="-2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4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3,	</a:t>
                </a:r>
                <a:r>
                  <a:rPr lang="en-GB" sz="2800" spc="-7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karena</a:t>
                </a:r>
                <a:r>
                  <a:rPr lang="en-GB" sz="2800" spc="6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6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4</a:t>
                </a:r>
                <a:r>
                  <a:rPr lang="en-GB" sz="2800" spc="-89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3</a:t>
                </a:r>
                <a:r>
                  <a:rPr lang="en-GB" sz="2800" spc="254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=</a:t>
                </a:r>
                <a:r>
                  <a:rPr lang="en-GB" sz="2800" spc="-3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4</a:t>
                </a:r>
                <a:r>
                  <a:rPr lang="en-GB" sz="2800" spc="254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pc="-6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⊕</m:t>
                    </m:r>
                  </m:oMath>
                </a14:m>
                <a:r>
                  <a:rPr lang="en-GB" sz="2800" spc="26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4</a:t>
                </a:r>
                <a:r>
                  <a:rPr lang="en-GB" sz="2800" spc="36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pc="-6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⊕</m:t>
                    </m:r>
                  </m:oMath>
                </a14:m>
                <a:r>
                  <a:rPr lang="en-GB" sz="2800" spc="36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4</a:t>
                </a:r>
                <a:r>
                  <a:rPr lang="en-GB" sz="2800" spc="2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=</a:t>
                </a:r>
                <a:r>
                  <a:rPr lang="en-GB" sz="2800" spc="-3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0</a:t>
                </a:r>
                <a:endParaRPr lang="en-GB" sz="2800" dirty="0">
                  <a:latin typeface="Glacial Indifference" panose="020B0604020202020204" charset="0"/>
                  <a:cs typeface="Times New Roman" panose="02020603050405020304" pitchFamily="18" charset="0"/>
                </a:endParaRPr>
              </a:p>
              <a:p>
                <a:pPr marL="189865">
                  <a:spcBef>
                    <a:spcPts val="35"/>
                  </a:spcBef>
                  <a:tabLst>
                    <a:tab pos="908685" algn="l"/>
                  </a:tabLst>
                </a:pPr>
                <a:r>
                  <a:rPr lang="en-GB" sz="280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o(5)</a:t>
                </a:r>
                <a:r>
                  <a:rPr lang="en-GB" sz="2800" spc="-1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=</a:t>
                </a:r>
                <a:r>
                  <a:rPr lang="en-GB" sz="2800" spc="-2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4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6,	</a:t>
                </a:r>
                <a:r>
                  <a:rPr lang="en-GB" sz="2800" spc="-7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karena</a:t>
                </a:r>
                <a:r>
                  <a:rPr lang="en-GB" sz="2800" spc="6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6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5</a:t>
                </a:r>
                <a:r>
                  <a:rPr lang="en-GB" sz="2800" spc="-89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6</a:t>
                </a:r>
                <a:r>
                  <a:rPr lang="en-GB" sz="2800" spc="262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=</a:t>
                </a:r>
                <a:r>
                  <a:rPr lang="en-GB" sz="2800" spc="-3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5</a:t>
                </a:r>
                <a:r>
                  <a:rPr lang="en-GB" sz="2800" spc="254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pc="-6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⊕</m:t>
                    </m:r>
                  </m:oMath>
                </a14:m>
                <a:r>
                  <a:rPr lang="en-GB" sz="2800" spc="26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5</a:t>
                </a:r>
                <a:r>
                  <a:rPr lang="en-GB" sz="2800" spc="3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pc="-6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⊕</m:t>
                    </m:r>
                  </m:oMath>
                </a14:m>
                <a:r>
                  <a:rPr lang="en-GB" sz="2800" spc="3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5</a:t>
                </a:r>
                <a:r>
                  <a:rPr lang="en-GB" sz="2800" spc="3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pc="-6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⊕</m:t>
                    </m:r>
                  </m:oMath>
                </a14:m>
                <a:r>
                  <a:rPr lang="en-GB" sz="2800" spc="37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5</a:t>
                </a:r>
                <a:r>
                  <a:rPr lang="en-GB" sz="2800" spc="3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pc="-6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⊕</m:t>
                    </m:r>
                  </m:oMath>
                </a14:m>
                <a:r>
                  <a:rPr lang="en-GB" sz="2800" spc="3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5</a:t>
                </a:r>
                <a:r>
                  <a:rPr lang="en-GB" sz="2800" spc="3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pc="-65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⊕</m:t>
                    </m:r>
                  </m:oMath>
                </a14:m>
                <a:r>
                  <a:rPr lang="en-GB" sz="2800" spc="3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5</a:t>
                </a:r>
                <a:r>
                  <a:rPr lang="en-GB" sz="2800" spc="2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=</a:t>
                </a:r>
                <a:r>
                  <a:rPr lang="en-GB" sz="2800" spc="-3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spc="-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0</a:t>
                </a:r>
                <a:endParaRPr sz="2800" dirty="0">
                  <a:latin typeface="Glacial Indifference" panose="020B060402020202020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object 15">
                <a:extLst>
                  <a:ext uri="{FF2B5EF4-FFF2-40B4-BE49-F238E27FC236}">
                    <a16:creationId xmlns:a16="http://schemas.microsoft.com/office/drawing/2014/main" id="{97F80891-7E3C-BBAA-06D9-741DA269B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479" y="3924300"/>
                <a:ext cx="8838820" cy="3459922"/>
              </a:xfrm>
              <a:prstGeom prst="rect">
                <a:avLst/>
              </a:prstGeom>
              <a:blipFill>
                <a:blip r:embed="rId9"/>
                <a:stretch>
                  <a:fillRect l="-1103" t="-2822" b="-511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reeform 3">
            <a:extLst>
              <a:ext uri="{FF2B5EF4-FFF2-40B4-BE49-F238E27FC236}">
                <a16:creationId xmlns:a16="http://schemas.microsoft.com/office/drawing/2014/main" id="{8923B763-8436-2EA9-00EF-16AB01BAB067}"/>
              </a:ext>
            </a:extLst>
          </p:cNvPr>
          <p:cNvSpPr/>
          <p:nvPr/>
        </p:nvSpPr>
        <p:spPr>
          <a:xfrm rot="-2119461">
            <a:off x="15975993" y="-4311956"/>
            <a:ext cx="8623912" cy="8623912"/>
          </a:xfrm>
          <a:custGeom>
            <a:avLst/>
            <a:gdLst/>
            <a:ahLst/>
            <a:cxnLst/>
            <a:rect l="l" t="t" r="r" b="b"/>
            <a:pathLst>
              <a:path w="8623912" h="8623912">
                <a:moveTo>
                  <a:pt x="0" y="0"/>
                </a:moveTo>
                <a:lnTo>
                  <a:pt x="8623912" y="0"/>
                </a:lnTo>
                <a:lnTo>
                  <a:pt x="8623912" y="8623912"/>
                </a:lnTo>
                <a:lnTo>
                  <a:pt x="0" y="8623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3" name="Freeform 4">
            <a:extLst>
              <a:ext uri="{FF2B5EF4-FFF2-40B4-BE49-F238E27FC236}">
                <a16:creationId xmlns:a16="http://schemas.microsoft.com/office/drawing/2014/main" id="{C924EDFC-93EE-E2F2-9064-82F234F33025}"/>
              </a:ext>
            </a:extLst>
          </p:cNvPr>
          <p:cNvSpPr/>
          <p:nvPr/>
        </p:nvSpPr>
        <p:spPr>
          <a:xfrm>
            <a:off x="15087600" y="0"/>
            <a:ext cx="3584073" cy="4064413"/>
          </a:xfrm>
          <a:custGeom>
            <a:avLst/>
            <a:gdLst/>
            <a:ahLst/>
            <a:cxnLst/>
            <a:rect l="l" t="t" r="r" b="b"/>
            <a:pathLst>
              <a:path w="3584073" h="4064413">
                <a:moveTo>
                  <a:pt x="0" y="0"/>
                </a:moveTo>
                <a:lnTo>
                  <a:pt x="3584073" y="0"/>
                </a:lnTo>
                <a:lnTo>
                  <a:pt x="3584073" y="4064413"/>
                </a:lnTo>
                <a:lnTo>
                  <a:pt x="0" y="40644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ABBFF2B2-65F9-F092-DC03-E2B385970E02}"/>
              </a:ext>
            </a:extLst>
          </p:cNvPr>
          <p:cNvSpPr txBox="1">
            <a:spLocks/>
          </p:cNvSpPr>
          <p:nvPr/>
        </p:nvSpPr>
        <p:spPr>
          <a:xfrm>
            <a:off x="5989820" y="3006409"/>
            <a:ext cx="439039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95"/>
              </a:spcBef>
            </a:pPr>
            <a:r>
              <a:rPr lang="en-ID" spc="65" dirty="0" err="1">
                <a:latin typeface="Aachen BT" panose="02040806020206050204" pitchFamily="18" charset="0"/>
              </a:rPr>
              <a:t>Contoh</a:t>
            </a:r>
            <a:endParaRPr lang="en-ID" spc="-55" dirty="0">
              <a:latin typeface="Aachen BT" panose="020408060202060502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C36720C-B8EA-C1C2-690B-172B0959B283}"/>
              </a:ext>
            </a:extLst>
          </p:cNvPr>
          <p:cNvGrpSpPr/>
          <p:nvPr/>
        </p:nvGrpSpPr>
        <p:grpSpPr>
          <a:xfrm flipH="1">
            <a:off x="1942764" y="1016636"/>
            <a:ext cx="4065348" cy="9302007"/>
            <a:chOff x="13723025" y="1023093"/>
            <a:chExt cx="4065348" cy="930200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13CFF5A-B7F2-B50E-F8B9-E46E5650B3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75" r="26844"/>
            <a:stretch/>
          </p:blipFill>
          <p:spPr>
            <a:xfrm flipH="1">
              <a:off x="13723025" y="1023093"/>
              <a:ext cx="4065348" cy="9302007"/>
            </a:xfrm>
            <a:prstGeom prst="rect">
              <a:avLst/>
            </a:prstGeom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8E46C5F-8D8C-E42D-7742-C392471907A2}"/>
                </a:ext>
              </a:extLst>
            </p:cNvPr>
            <p:cNvSpPr/>
            <p:nvPr/>
          </p:nvSpPr>
          <p:spPr>
            <a:xfrm>
              <a:off x="15392871" y="2863672"/>
              <a:ext cx="609600" cy="457200"/>
            </a:xfrm>
            <a:prstGeom prst="ellipse">
              <a:avLst/>
            </a:prstGeom>
            <a:solidFill>
              <a:srgbClr val="FFDC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787DB1B-2B7C-0A5E-ECB0-9E5C6FF8FC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clrChange>
                <a:clrFrom>
                  <a:srgbClr val="FFCB9B"/>
                </a:clrFrom>
                <a:clrTo>
                  <a:srgbClr val="FFCB9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2" t="21593" r="53336" b="75565"/>
            <a:stretch/>
          </p:blipFill>
          <p:spPr>
            <a:xfrm rot="382325">
              <a:off x="15440715" y="3083621"/>
              <a:ext cx="609601" cy="204053"/>
            </a:xfrm>
            <a:prstGeom prst="rect">
              <a:avLst/>
            </a:prstGeom>
          </p:spPr>
        </p:pic>
      </p:grpSp>
      <p:pic>
        <p:nvPicPr>
          <p:cNvPr id="29" name="4 (3)">
            <a:hlinkClick r:id="" action="ppaction://media"/>
            <a:extLst>
              <a:ext uri="{FF2B5EF4-FFF2-40B4-BE49-F238E27FC236}">
                <a16:creationId xmlns:a16="http://schemas.microsoft.com/office/drawing/2014/main" id="{C1FF1207-0BBA-FA85-EA4A-3201AAEB8B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514600" y="91179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673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8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 0 0.031 0.014 0.031 0.031 C 0.031 0.049 0.017 0.063 0 0.063 C -0.017 0.063 -0.031 0.077 -0.031 0.094 C -0.031 0.111 -0.017 0.125 0 0.125 C 0.017 0.125 0.031 0.139 0.031 0.156 C 0.031 0.173 0.017 0.187 0 0.187 C -0.017 0.187 -0.031 0.201 -0.031 0.219 C -0.031 0.236 -0.017 0.25 0 0.25 C 0.017 0.25 0.031 0.236 0.031 0.219 C 0.031 0.201 0.017 0.187 0 0.187 C -0.017 0.187 -0.031 0.173 -0.031 0.156 C -0.031 0.139 -0.017 0.125 0 0.125 C 0.017 0.125 0.031 0.111 0.031 0.094 C 0.031 0.077 0.017 0.063 0 0.063 C -0.017 0.063 -0.031 0.049 -0.031 0.031 C -0.031 0.014 -0.017 0 0 0 Z" pathEditMode="relative" ptsTypes="">
                                      <p:cBhvr>
                                        <p:cTn id="4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7222E-6 -8.64198E-7 L 0.07301 -0.07299 L 0.177 -0.07299 L 0.25 -8.64198E-7 L 0.25 0.10401 L 0.177 0.17701 L 0.07301 0.17701 L -3.47222E-6 0.10401 L -3.47222E-6 -8.64198E-7 Z " pathEditMode="relative" rAng="0" ptsTypes="AAAAAAAAA">
                                      <p:cBhvr>
                                        <p:cTn id="4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5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30" grpId="0" animBg="1"/>
      <p:bldP spid="30" grpId="1" animBg="1"/>
      <p:bldP spid="2" grpId="0" animBg="1"/>
      <p:bldP spid="3" grpId="0" animBg="1"/>
      <p:bldP spid="5" grpId="0" animBg="1"/>
      <p:bldP spid="20" grpId="0"/>
      <p:bldP spid="22" grpId="0" animBg="1"/>
      <p:bldP spid="23" grpId="0" animBg="1"/>
      <p:bldP spid="23" grpId="1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21187966">
            <a:off x="3323314" y="-598798"/>
            <a:ext cx="13224865" cy="15595191"/>
          </a:xfrm>
          <a:custGeom>
            <a:avLst/>
            <a:gdLst/>
            <a:ahLst/>
            <a:cxnLst/>
            <a:rect l="l" t="t" r="r" b="b"/>
            <a:pathLst>
              <a:path w="5457261" h="6884159">
                <a:moveTo>
                  <a:pt x="0" y="0"/>
                </a:moveTo>
                <a:lnTo>
                  <a:pt x="5457260" y="0"/>
                </a:lnTo>
                <a:lnTo>
                  <a:pt x="5457260" y="6884160"/>
                </a:lnTo>
                <a:lnTo>
                  <a:pt x="0" y="68841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 rot="3499962">
            <a:off x="-2042617" y="-1056346"/>
            <a:ext cx="5369124" cy="6387657"/>
          </a:xfrm>
          <a:custGeom>
            <a:avLst/>
            <a:gdLst/>
            <a:ahLst/>
            <a:cxnLst/>
            <a:rect l="l" t="t" r="r" b="b"/>
            <a:pathLst>
              <a:path w="5369124" h="6387657">
                <a:moveTo>
                  <a:pt x="0" y="0"/>
                </a:moveTo>
                <a:lnTo>
                  <a:pt x="5369124" y="0"/>
                </a:lnTo>
                <a:lnTo>
                  <a:pt x="5369124" y="6387657"/>
                </a:lnTo>
                <a:lnTo>
                  <a:pt x="0" y="63876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A92B2300-FA5A-D013-91B3-A14F5B0A001A}"/>
              </a:ext>
            </a:extLst>
          </p:cNvPr>
          <p:cNvSpPr txBox="1">
            <a:spLocks/>
          </p:cNvSpPr>
          <p:nvPr/>
        </p:nvSpPr>
        <p:spPr>
          <a:xfrm>
            <a:off x="6019800" y="2962099"/>
            <a:ext cx="439039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95"/>
              </a:spcBef>
            </a:pPr>
            <a:r>
              <a:rPr lang="en-ID" spc="65" dirty="0" err="1">
                <a:latin typeface="Aachen BT" panose="02040806020206050204" pitchFamily="18" charset="0"/>
              </a:rPr>
              <a:t>T</a:t>
            </a:r>
            <a:r>
              <a:rPr lang="en-ID" spc="-155" dirty="0" err="1">
                <a:latin typeface="Aachen BT" panose="02040806020206050204" pitchFamily="18" charset="0"/>
              </a:rPr>
              <a:t>e</a:t>
            </a:r>
            <a:r>
              <a:rPr lang="en-ID" spc="-120" dirty="0" err="1">
                <a:latin typeface="Aachen BT" panose="02040806020206050204" pitchFamily="18" charset="0"/>
              </a:rPr>
              <a:t>o</a:t>
            </a:r>
            <a:r>
              <a:rPr lang="en-ID" spc="-10" dirty="0" err="1">
                <a:latin typeface="Aachen BT" panose="02040806020206050204" pitchFamily="18" charset="0"/>
              </a:rPr>
              <a:t>r</a:t>
            </a:r>
            <a:r>
              <a:rPr lang="en-ID" spc="-155" dirty="0" err="1">
                <a:latin typeface="Aachen BT" panose="02040806020206050204" pitchFamily="18" charset="0"/>
              </a:rPr>
              <a:t>e</a:t>
            </a:r>
            <a:r>
              <a:rPr lang="en-ID" spc="-55" dirty="0" err="1">
                <a:latin typeface="Aachen BT" panose="02040806020206050204" pitchFamily="18" charset="0"/>
              </a:rPr>
              <a:t>ma</a:t>
            </a:r>
            <a:endParaRPr lang="en-ID" spc="-55" dirty="0">
              <a:latin typeface="Aachen BT" panose="0204080602020605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object 26">
                <a:extLst>
                  <a:ext uri="{FF2B5EF4-FFF2-40B4-BE49-F238E27FC236}">
                    <a16:creationId xmlns:a16="http://schemas.microsoft.com/office/drawing/2014/main" id="{713FD097-8402-FEAF-7837-8BAA1E549B58}"/>
                  </a:ext>
                </a:extLst>
              </p:cNvPr>
              <p:cNvSpPr txBox="1"/>
              <p:nvPr/>
            </p:nvSpPr>
            <p:spPr>
              <a:xfrm>
                <a:off x="6019800" y="3771900"/>
                <a:ext cx="8991599" cy="3918445"/>
              </a:xfrm>
              <a:prstGeom prst="rect">
                <a:avLst/>
              </a:prstGeom>
            </p:spPr>
            <p:txBody>
              <a:bodyPr vert="horz" wrap="square" lIns="0" tIns="102235" rIns="0" bIns="0" rtlCol="0">
                <a:spAutoFit/>
              </a:bodyPr>
              <a:lstStyle/>
              <a:p>
                <a:pPr marL="75565">
                  <a:lnSpc>
                    <a:spcPct val="100000"/>
                  </a:lnSpc>
                  <a:spcBef>
                    <a:spcPts val="805"/>
                  </a:spcBef>
                </a:pPr>
                <a:r>
                  <a:rPr sz="2400" spc="-6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Orde</a:t>
                </a:r>
                <a:r>
                  <a:rPr sz="2400" spc="6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4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dari</a:t>
                </a:r>
                <a:r>
                  <a:rPr sz="2400" spc="6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5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setiap</a:t>
                </a:r>
                <a:r>
                  <a:rPr sz="2400" spc="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elemen</a:t>
                </a:r>
                <a:r>
                  <a:rPr sz="2400" spc="6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7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pada</a:t>
                </a:r>
                <a:r>
                  <a:rPr sz="2400" spc="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4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grup</a:t>
                </a:r>
                <a:r>
                  <a:rPr sz="2400" spc="6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5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berhingga</a:t>
                </a:r>
                <a:r>
                  <a:rPr sz="2400" spc="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(finite)</a:t>
                </a:r>
                <a:r>
                  <a:rPr sz="2400" spc="6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6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adalah</a:t>
                </a:r>
                <a:r>
                  <a:rPr sz="2400" spc="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5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berhingga</a:t>
                </a:r>
                <a:endParaRPr sz="2400" dirty="0">
                  <a:latin typeface="Glacial Indifference" panose="020B0604020202020204" charset="0"/>
                  <a:cs typeface="Times New Roman" panose="02020603050405020304" pitchFamily="18" charset="0"/>
                </a:endParaRPr>
              </a:p>
              <a:p>
                <a:pPr marL="76200" marR="43180" algn="just">
                  <a:lnSpc>
                    <a:spcPct val="102600"/>
                  </a:lnSpc>
                  <a:spcBef>
                    <a:spcPts val="180"/>
                  </a:spcBef>
                </a:pPr>
                <a:endParaRPr lang="en-US" sz="2400" spc="-45" dirty="0">
                  <a:latin typeface="Glacial Indifference" panose="020B0604020202020204" charset="0"/>
                  <a:cs typeface="Times New Roman" panose="02020603050405020304" pitchFamily="18" charset="0"/>
                </a:endParaRPr>
              </a:p>
              <a:p>
                <a:pPr marL="76200" marR="43180" algn="just">
                  <a:lnSpc>
                    <a:spcPct val="102600"/>
                  </a:lnSpc>
                  <a:spcBef>
                    <a:spcPts val="180"/>
                  </a:spcBef>
                </a:pPr>
                <a:r>
                  <a:rPr sz="2400" spc="-45" dirty="0" err="1">
                    <a:latin typeface="Glacial Indifference" panose="020B0604020202020204" charset="0"/>
                    <a:cs typeface="Times New Roman" panose="02020603050405020304" pitchFamily="18" charset="0"/>
                  </a:rPr>
                  <a:t>Misalkan</a:t>
                </a:r>
                <a:r>
                  <a:rPr sz="2400" spc="-4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pc="-13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sz="2400" spc="19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4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grup </a:t>
                </a:r>
                <a:r>
                  <a:rPr sz="2400" spc="-5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berhingga.</a:t>
                </a:r>
                <a:r>
                  <a:rPr sz="2400" spc="19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2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Ambil </a:t>
                </a:r>
                <a:r>
                  <a:rPr sz="2400" spc="-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sebarang</a:t>
                </a:r>
                <a:r>
                  <a:rPr sz="2400" spc="13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9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a </a:t>
                </a:r>
                <a:r>
                  <a:rPr sz="2400" spc="-12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∈ </a:t>
                </a:r>
                <a14:m>
                  <m:oMath xmlns:m="http://schemas.openxmlformats.org/officeDocument/2006/math">
                    <m:r>
                      <a:rPr lang="en-GB" sz="2400" i="1" spc="-13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sz="2400" spc="19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6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dan </a:t>
                </a:r>
                <a:r>
                  <a:rPr sz="2400" spc="-13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e</a:t>
                </a:r>
                <a:r>
                  <a:rPr sz="2400" spc="19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elemen</a:t>
                </a:r>
                <a:r>
                  <a:rPr sz="2400" spc="13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3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identitas </a:t>
                </a:r>
                <a:r>
                  <a:rPr sz="2400" spc="-3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2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di </a:t>
                </a:r>
                <a14:m>
                  <m:oMath xmlns:m="http://schemas.openxmlformats.org/officeDocument/2006/math">
                    <m:r>
                      <a:rPr lang="en-GB" sz="2400" i="1" spc="-13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sz="2400" spc="-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. </a:t>
                </a:r>
                <a:r>
                  <a:rPr sz="2400" spc="-4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Jika </a:t>
                </a:r>
                <a:r>
                  <a:rPr sz="2400" spc="-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kita </a:t>
                </a:r>
                <a:r>
                  <a:rPr sz="2400" spc="-4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perhatikan </a:t>
                </a:r>
                <a:r>
                  <a:rPr sz="2400" spc="-5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pangkat bilangan </a:t>
                </a:r>
                <a:r>
                  <a:rPr sz="2400" spc="-2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bulat </a:t>
                </a:r>
                <a:r>
                  <a:rPr sz="2400" spc="-1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positif </a:t>
                </a:r>
                <a:r>
                  <a:rPr sz="2400" spc="-4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a, </a:t>
                </a:r>
                <a:r>
                  <a:rPr sz="2400" spc="-6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a</a:t>
                </a:r>
                <a:r>
                  <a:rPr sz="2400" spc="-97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2 </a:t>
                </a:r>
                <a:r>
                  <a:rPr sz="2400" spc="-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, </a:t>
                </a:r>
                <a:r>
                  <a:rPr sz="2400" spc="-6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a</a:t>
                </a:r>
                <a:r>
                  <a:rPr sz="2400" spc="-97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3 </a:t>
                </a:r>
                <a:r>
                  <a:rPr sz="2400" spc="-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, </a:t>
                </a:r>
                <a:r>
                  <a:rPr sz="2400" spc="-3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dst </a:t>
                </a:r>
                <a:r>
                  <a:rPr sz="2400" spc="-4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dari </a:t>
                </a:r>
                <a:r>
                  <a:rPr sz="2400" spc="-3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elemen</a:t>
                </a:r>
                <a:r>
                  <a:rPr sz="2400" spc="6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4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a,</a:t>
                </a:r>
                <a:r>
                  <a:rPr sz="2400" spc="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maka</a:t>
                </a:r>
                <a:r>
                  <a:rPr sz="2400" spc="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7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dengan</a:t>
                </a:r>
                <a:r>
                  <a:rPr sz="2400" spc="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2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sifat</a:t>
                </a:r>
                <a:r>
                  <a:rPr sz="2400" spc="6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3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ketertutupan</a:t>
                </a:r>
                <a:r>
                  <a:rPr sz="2400" spc="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7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pada</a:t>
                </a:r>
                <a:r>
                  <a:rPr sz="2400" spc="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pc="-13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sz="2400" spc="-12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5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diperoleh</a:t>
                </a:r>
                <a:endParaRPr sz="2400" dirty="0">
                  <a:latin typeface="Glacial Indifference" panose="020B0604020202020204" charset="0"/>
                  <a:cs typeface="Times New Roman" panose="02020603050405020304" pitchFamily="18" charset="0"/>
                </a:endParaRPr>
              </a:p>
              <a:p>
                <a:pPr marL="76200" marR="499745">
                  <a:lnSpc>
                    <a:spcPct val="102600"/>
                  </a:lnSpc>
                  <a:spcBef>
                    <a:spcPts val="5"/>
                  </a:spcBef>
                </a:pPr>
                <a:r>
                  <a:rPr sz="2400" spc="-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a</a:t>
                </a:r>
                <a:r>
                  <a:rPr sz="2400" spc="-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,</a:t>
                </a:r>
                <a:r>
                  <a:rPr sz="2400" spc="-9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a</a:t>
                </a:r>
                <a:r>
                  <a:rPr sz="2400" spc="-75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2</a:t>
                </a:r>
                <a:r>
                  <a:rPr sz="2400" spc="-195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,</a:t>
                </a:r>
                <a:r>
                  <a:rPr sz="2400" spc="-9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a</a:t>
                </a:r>
                <a:r>
                  <a:rPr sz="2400" spc="-75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3</a:t>
                </a:r>
                <a:r>
                  <a:rPr sz="2400" spc="-195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,</a:t>
                </a:r>
                <a:r>
                  <a:rPr sz="2400" spc="-9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...</a:t>
                </a:r>
                <a:r>
                  <a:rPr sz="2400" spc="4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12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∈</a:t>
                </a:r>
                <a:r>
                  <a:rPr sz="2400" spc="4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pc="-13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sz="2400" spc="-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.</a:t>
                </a:r>
                <a:r>
                  <a:rPr sz="240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2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K</a:t>
                </a:r>
                <a:r>
                  <a:rPr sz="2400" spc="-12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a</a:t>
                </a:r>
                <a:r>
                  <a:rPr sz="2400" spc="-6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rena</a:t>
                </a:r>
                <a:r>
                  <a:rPr sz="2400" spc="8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pc="-13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sz="240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6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3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gr</a:t>
                </a:r>
                <a:r>
                  <a:rPr sz="2400" spc="-5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up</a:t>
                </a:r>
                <a:r>
                  <a:rPr sz="2400" spc="8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2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ter</a:t>
                </a:r>
                <a:r>
                  <a:rPr sz="2400" spc="-3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h</a:t>
                </a:r>
                <a:r>
                  <a:rPr sz="2400" spc="-4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ingga,</a:t>
                </a:r>
                <a:r>
                  <a:rPr sz="2400" spc="8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ma</a:t>
                </a:r>
                <a:r>
                  <a:rPr sz="2400" spc="-5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k</a:t>
                </a:r>
                <a:r>
                  <a:rPr sz="2400" spc="-9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a</a:t>
                </a:r>
                <a:r>
                  <a:rPr sz="2400" spc="8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130" dirty="0" err="1">
                    <a:latin typeface="Glacial Indifference" panose="020B0604020202020204" charset="0"/>
                    <a:cs typeface="Times New Roman" panose="02020603050405020304" pitchFamily="18" charset="0"/>
                  </a:rPr>
                  <a:t>e</a:t>
                </a:r>
                <a:r>
                  <a:rPr sz="2400" dirty="0" err="1">
                    <a:latin typeface="Glacial Indifference" panose="020B0604020202020204" charset="0"/>
                    <a:cs typeface="Times New Roman" panose="02020603050405020304" pitchFamily="18" charset="0"/>
                  </a:rPr>
                  <a:t>l</a:t>
                </a:r>
                <a:r>
                  <a:rPr sz="2400" spc="-130" dirty="0" err="1">
                    <a:latin typeface="Glacial Indifference" panose="020B0604020202020204" charset="0"/>
                    <a:cs typeface="Times New Roman" panose="02020603050405020304" pitchFamily="18" charset="0"/>
                  </a:rPr>
                  <a:t>e</a:t>
                </a:r>
                <a:r>
                  <a:rPr sz="2400" spc="-65" dirty="0" err="1">
                    <a:latin typeface="Glacial Indifference" panose="020B0604020202020204" charset="0"/>
                    <a:cs typeface="Times New Roman" panose="02020603050405020304" pitchFamily="18" charset="0"/>
                  </a:rPr>
                  <a:t>men</a:t>
                </a:r>
                <a:r>
                  <a:rPr sz="2400" spc="-6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3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               </a:t>
                </a:r>
                <a:endParaRPr lang="en-GB" sz="2400" spc="-30" dirty="0">
                  <a:latin typeface="Glacial Indifference" panose="020B0604020202020204" charset="0"/>
                  <a:cs typeface="Times New Roman" panose="02020603050405020304" pitchFamily="18" charset="0"/>
                </a:endParaRPr>
              </a:p>
              <a:p>
                <a:pPr marL="76200" marR="499745">
                  <a:lnSpc>
                    <a:spcPct val="102600"/>
                  </a:lnSpc>
                  <a:spcBef>
                    <a:spcPts val="5"/>
                  </a:spcBef>
                </a:pPr>
                <a:r>
                  <a:rPr sz="2400" spc="-4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a,</a:t>
                </a:r>
                <a:r>
                  <a:rPr sz="2400" spc="-114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6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a</a:t>
                </a:r>
                <a:r>
                  <a:rPr sz="2400" spc="-97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2</a:t>
                </a:r>
                <a:r>
                  <a:rPr sz="2400" spc="-209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,</a:t>
                </a:r>
                <a:r>
                  <a:rPr sz="2400" spc="-11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6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a</a:t>
                </a:r>
                <a:r>
                  <a:rPr sz="2400" spc="-97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3</a:t>
                </a:r>
                <a:r>
                  <a:rPr sz="2400" spc="-217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,</a:t>
                </a:r>
                <a:r>
                  <a:rPr sz="2400" spc="-11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...,</a:t>
                </a:r>
                <a:r>
                  <a:rPr sz="2400" spc="-11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4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a</a:t>
                </a:r>
                <a:r>
                  <a:rPr sz="2400" spc="-60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i</a:t>
                </a:r>
                <a:r>
                  <a:rPr sz="2400" spc="-112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,</a:t>
                </a:r>
                <a:r>
                  <a:rPr sz="2400" spc="-11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...,</a:t>
                </a:r>
                <a:r>
                  <a:rPr sz="2400" spc="-11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4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a</a:t>
                </a:r>
                <a:r>
                  <a:rPr sz="2400" spc="-67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k</a:t>
                </a:r>
                <a:r>
                  <a:rPr sz="2400" spc="-120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,</a:t>
                </a:r>
                <a:r>
                  <a:rPr sz="2400" spc="-11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...</a:t>
                </a:r>
                <a:r>
                  <a:rPr sz="2400" spc="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1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tidak</a:t>
                </a:r>
                <a:r>
                  <a:rPr sz="2400" spc="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8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semuanya</a:t>
                </a:r>
                <a:r>
                  <a:rPr sz="2400" spc="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5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berbeda.</a:t>
                </a:r>
                <a:r>
                  <a:rPr sz="2400" spc="-4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4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Misalkan</a:t>
                </a:r>
                <a:r>
                  <a:rPr sz="2400" spc="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4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a</a:t>
                </a:r>
                <a:r>
                  <a:rPr sz="2400" spc="-67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k</a:t>
                </a:r>
                <a:r>
                  <a:rPr sz="2400" spc="120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8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=</a:t>
                </a:r>
                <a:r>
                  <a:rPr sz="2400" spc="-3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4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a</a:t>
                </a:r>
                <a:r>
                  <a:rPr sz="2400" spc="-60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i </a:t>
                </a:r>
                <a:r>
                  <a:rPr sz="2400" spc="-300" baseline="27777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7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dengan</a:t>
                </a:r>
                <a:r>
                  <a:rPr sz="2400" spc="6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2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k</a:t>
                </a:r>
                <a:r>
                  <a:rPr sz="2400" spc="11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&gt;</a:t>
                </a:r>
                <a:r>
                  <a:rPr sz="2400" spc="-3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i</a:t>
                </a:r>
                <a:r>
                  <a:rPr sz="2400" spc="-18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,</a:t>
                </a:r>
                <a:r>
                  <a:rPr sz="2400" spc="65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 </a:t>
                </a:r>
                <a:r>
                  <a:rPr sz="2400" spc="-70" dirty="0">
                    <a:latin typeface="Glacial Indifference" panose="020B0604020202020204" charset="0"/>
                    <a:cs typeface="Times New Roman" panose="02020603050405020304" pitchFamily="18" charset="0"/>
                  </a:rPr>
                  <a:t>maka</a:t>
                </a:r>
                <a:endParaRPr sz="2400" dirty="0">
                  <a:latin typeface="Glacial Indifference" panose="020B060402020202020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object 26">
                <a:extLst>
                  <a:ext uri="{FF2B5EF4-FFF2-40B4-BE49-F238E27FC236}">
                    <a16:creationId xmlns:a16="http://schemas.microsoft.com/office/drawing/2014/main" id="{713FD097-8402-FEAF-7837-8BAA1E549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3771900"/>
                <a:ext cx="8991599" cy="3918445"/>
              </a:xfrm>
              <a:prstGeom prst="rect">
                <a:avLst/>
              </a:prstGeom>
              <a:blipFill>
                <a:blip r:embed="rId8"/>
                <a:stretch>
                  <a:fillRect l="-1289" r="-1628" b="-357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bject 27">
            <a:extLst>
              <a:ext uri="{FF2B5EF4-FFF2-40B4-BE49-F238E27FC236}">
                <a16:creationId xmlns:a16="http://schemas.microsoft.com/office/drawing/2014/main" id="{4B6730D1-64BA-1009-B552-1B9368CC6EEC}"/>
              </a:ext>
            </a:extLst>
          </p:cNvPr>
          <p:cNvSpPr txBox="1"/>
          <p:nvPr/>
        </p:nvSpPr>
        <p:spPr>
          <a:xfrm>
            <a:off x="6958020" y="7810855"/>
            <a:ext cx="2185980" cy="12009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R="30480" algn="r">
              <a:spcBef>
                <a:spcPts val="425"/>
              </a:spcBef>
            </a:pPr>
            <a:r>
              <a:rPr sz="2400" spc="-80" dirty="0">
                <a:latin typeface="Glacial Indifference" panose="020B0604020202020204" charset="0"/>
                <a:cs typeface="Microsoft Sans Serif"/>
              </a:rPr>
              <a:t>a</a:t>
            </a:r>
            <a:r>
              <a:rPr sz="2400" spc="-22" baseline="31250" dirty="0">
                <a:latin typeface="Glacial Indifference" panose="020B0604020202020204" charset="0"/>
                <a:cs typeface="Microsoft Sans Serif"/>
              </a:rPr>
              <a:t>k</a:t>
            </a:r>
            <a:r>
              <a:rPr sz="2400" spc="-75" baseline="31250" dirty="0">
                <a:latin typeface="Glacial Indifference" panose="020B0604020202020204" charset="0"/>
                <a:cs typeface="Times New Roman"/>
              </a:rPr>
              <a:t> </a:t>
            </a:r>
            <a:r>
              <a:rPr sz="2400" spc="30" dirty="0">
                <a:latin typeface="Glacial Indifference" panose="020B0604020202020204" charset="0"/>
                <a:cs typeface="Tahoma"/>
              </a:rPr>
              <a:t>(</a:t>
            </a:r>
            <a:r>
              <a:rPr sz="2400" spc="-70" dirty="0">
                <a:latin typeface="Glacial Indifference" panose="020B0604020202020204" charset="0"/>
                <a:cs typeface="Microsoft Sans Serif"/>
              </a:rPr>
              <a:t>a</a:t>
            </a:r>
            <a:r>
              <a:rPr sz="2400" spc="-225" baseline="31250" dirty="0">
                <a:latin typeface="Glacial Indifference" panose="020B0604020202020204" charset="0"/>
                <a:cs typeface="Lucida Sans Unicode"/>
              </a:rPr>
              <a:t>—</a:t>
            </a:r>
            <a:r>
              <a:rPr sz="2400" spc="7" baseline="31250" dirty="0">
                <a:latin typeface="Glacial Indifference" panose="020B0604020202020204" charset="0"/>
                <a:cs typeface="Microsoft Sans Serif"/>
              </a:rPr>
              <a:t>i</a:t>
            </a:r>
            <a:r>
              <a:rPr sz="2400" spc="-75" baseline="31250" dirty="0">
                <a:latin typeface="Glacial Indifference" panose="020B0604020202020204" charset="0"/>
                <a:cs typeface="Times New Roman"/>
              </a:rPr>
              <a:t> </a:t>
            </a:r>
            <a:r>
              <a:rPr sz="2400" spc="20" dirty="0">
                <a:latin typeface="Glacial Indifference" panose="020B0604020202020204" charset="0"/>
                <a:cs typeface="Tahoma"/>
              </a:rPr>
              <a:t>)</a:t>
            </a:r>
            <a:endParaRPr sz="2400" dirty="0">
              <a:latin typeface="Glacial Indifference" panose="020B0604020202020204" charset="0"/>
              <a:cs typeface="Tahoma"/>
            </a:endParaRPr>
          </a:p>
          <a:p>
            <a:pPr marR="30480" algn="r">
              <a:spcBef>
                <a:spcPts val="335"/>
              </a:spcBef>
            </a:pPr>
            <a:r>
              <a:rPr sz="2400" spc="-80" dirty="0">
                <a:latin typeface="Glacial Indifference" panose="020B0604020202020204" charset="0"/>
                <a:cs typeface="Microsoft Sans Serif"/>
              </a:rPr>
              <a:t>a</a:t>
            </a:r>
            <a:r>
              <a:rPr sz="2400" spc="-22" baseline="31250" dirty="0">
                <a:latin typeface="Glacial Indifference" panose="020B0604020202020204" charset="0"/>
                <a:cs typeface="Microsoft Sans Serif"/>
              </a:rPr>
              <a:t>k</a:t>
            </a:r>
            <a:r>
              <a:rPr sz="2400" spc="-75" baseline="31250" dirty="0">
                <a:latin typeface="Glacial Indifference" panose="020B0604020202020204" charset="0"/>
                <a:cs typeface="Times New Roman"/>
              </a:rPr>
              <a:t> </a:t>
            </a:r>
            <a:r>
              <a:rPr sz="2400" spc="30" dirty="0">
                <a:latin typeface="Glacial Indifference" panose="020B0604020202020204" charset="0"/>
                <a:cs typeface="Tahoma"/>
              </a:rPr>
              <a:t>(</a:t>
            </a:r>
            <a:r>
              <a:rPr sz="2400" spc="-70" dirty="0">
                <a:latin typeface="Glacial Indifference" panose="020B0604020202020204" charset="0"/>
                <a:cs typeface="Microsoft Sans Serif"/>
              </a:rPr>
              <a:t>a</a:t>
            </a:r>
            <a:r>
              <a:rPr sz="2400" spc="-225" baseline="31250" dirty="0">
                <a:latin typeface="Glacial Indifference" panose="020B0604020202020204" charset="0"/>
                <a:cs typeface="Lucida Sans Unicode"/>
              </a:rPr>
              <a:t>—</a:t>
            </a:r>
            <a:r>
              <a:rPr sz="2400" spc="7" baseline="31250" dirty="0">
                <a:latin typeface="Glacial Indifference" panose="020B0604020202020204" charset="0"/>
                <a:cs typeface="Microsoft Sans Serif"/>
              </a:rPr>
              <a:t>i</a:t>
            </a:r>
            <a:r>
              <a:rPr sz="2400" spc="-75" baseline="31250" dirty="0">
                <a:latin typeface="Glacial Indifference" panose="020B0604020202020204" charset="0"/>
                <a:cs typeface="Times New Roman"/>
              </a:rPr>
              <a:t> </a:t>
            </a:r>
            <a:r>
              <a:rPr sz="2400" spc="20" dirty="0">
                <a:latin typeface="Glacial Indifference" panose="020B0604020202020204" charset="0"/>
                <a:cs typeface="Tahoma"/>
              </a:rPr>
              <a:t>)</a:t>
            </a:r>
            <a:endParaRPr sz="2400" dirty="0">
              <a:latin typeface="Glacial Indifference" panose="020B0604020202020204" charset="0"/>
              <a:cs typeface="Tahoma"/>
            </a:endParaRPr>
          </a:p>
          <a:p>
            <a:pPr marR="46355" algn="r"/>
            <a:r>
              <a:rPr sz="2400" spc="-120" baseline="-22727" dirty="0">
                <a:latin typeface="Glacial Indifference" panose="020B0604020202020204" charset="0"/>
                <a:cs typeface="Microsoft Sans Serif"/>
              </a:rPr>
              <a:t>a</a:t>
            </a:r>
            <a:r>
              <a:rPr sz="2400" spc="-15" dirty="0">
                <a:latin typeface="Glacial Indifference" panose="020B0604020202020204" charset="0"/>
                <a:cs typeface="Microsoft Sans Serif"/>
              </a:rPr>
              <a:t>k</a:t>
            </a:r>
            <a:r>
              <a:rPr sz="2400" spc="-105" dirty="0">
                <a:latin typeface="Glacial Indifference" panose="020B0604020202020204" charset="0"/>
                <a:cs typeface="Times New Roman"/>
              </a:rPr>
              <a:t> </a:t>
            </a:r>
            <a:r>
              <a:rPr sz="2400" spc="-150" dirty="0">
                <a:latin typeface="Glacial Indifference" panose="020B0604020202020204" charset="0"/>
                <a:cs typeface="Lucida Sans Unicode"/>
              </a:rPr>
              <a:t>—</a:t>
            </a:r>
            <a:r>
              <a:rPr sz="2400" spc="5" dirty="0">
                <a:latin typeface="Glacial Indifference" panose="020B0604020202020204" charset="0"/>
                <a:cs typeface="Microsoft Sans Serif"/>
              </a:rPr>
              <a:t>i</a:t>
            </a:r>
            <a:endParaRPr sz="2400" dirty="0">
              <a:latin typeface="Glacial Indifference" panose="020B0604020202020204" charset="0"/>
              <a:cs typeface="Microsoft Sans Serif"/>
            </a:endParaRPr>
          </a:p>
        </p:txBody>
      </p:sp>
      <p:sp>
        <p:nvSpPr>
          <p:cNvPr id="32" name="object 28">
            <a:extLst>
              <a:ext uri="{FF2B5EF4-FFF2-40B4-BE49-F238E27FC236}">
                <a16:creationId xmlns:a16="http://schemas.microsoft.com/office/drawing/2014/main" id="{CB83D4C0-3FAF-57A1-B5A8-F55141B75433}"/>
              </a:ext>
            </a:extLst>
          </p:cNvPr>
          <p:cNvSpPr txBox="1"/>
          <p:nvPr/>
        </p:nvSpPr>
        <p:spPr>
          <a:xfrm>
            <a:off x="9220200" y="7790258"/>
            <a:ext cx="3581400" cy="1239442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25"/>
              </a:spcBef>
              <a:tabLst>
                <a:tab pos="280035" algn="l"/>
              </a:tabLst>
            </a:pPr>
            <a:r>
              <a:rPr sz="2400" spc="80" dirty="0">
                <a:latin typeface="Glacial Indifference" panose="020B0604020202020204" charset="0"/>
                <a:cs typeface="Tahoma"/>
              </a:rPr>
              <a:t>=</a:t>
            </a:r>
            <a:r>
              <a:rPr sz="2400" spc="80" dirty="0">
                <a:latin typeface="Glacial Indifference" panose="020B0604020202020204" charset="0"/>
                <a:cs typeface="Times New Roman"/>
              </a:rPr>
              <a:t>	</a:t>
            </a:r>
            <a:r>
              <a:rPr sz="2400" spc="30" dirty="0">
                <a:latin typeface="Glacial Indifference" panose="020B0604020202020204" charset="0"/>
                <a:cs typeface="Tahoma"/>
              </a:rPr>
              <a:t>(</a:t>
            </a:r>
            <a:r>
              <a:rPr sz="2400" spc="-80" dirty="0">
                <a:latin typeface="Glacial Indifference" panose="020B0604020202020204" charset="0"/>
                <a:cs typeface="Microsoft Sans Serif"/>
              </a:rPr>
              <a:t>a</a:t>
            </a:r>
            <a:r>
              <a:rPr sz="2400" spc="7" baseline="31250" dirty="0">
                <a:latin typeface="Glacial Indifference" panose="020B0604020202020204" charset="0"/>
                <a:cs typeface="Microsoft Sans Serif"/>
              </a:rPr>
              <a:t>i</a:t>
            </a:r>
            <a:r>
              <a:rPr sz="2400" spc="-75" baseline="31250" dirty="0">
                <a:latin typeface="Glacial Indifference" panose="020B0604020202020204" charset="0"/>
                <a:cs typeface="Times New Roman"/>
              </a:rPr>
              <a:t> </a:t>
            </a:r>
            <a:r>
              <a:rPr sz="2400" spc="45" dirty="0">
                <a:latin typeface="Glacial Indifference" panose="020B0604020202020204" charset="0"/>
                <a:cs typeface="Tahoma"/>
              </a:rPr>
              <a:t>)</a:t>
            </a:r>
            <a:r>
              <a:rPr sz="2400" spc="30" dirty="0">
                <a:latin typeface="Glacial Indifference" panose="020B0604020202020204" charset="0"/>
                <a:cs typeface="Tahoma"/>
              </a:rPr>
              <a:t>(</a:t>
            </a:r>
            <a:r>
              <a:rPr sz="2400" spc="-70" dirty="0">
                <a:latin typeface="Glacial Indifference" panose="020B0604020202020204" charset="0"/>
                <a:cs typeface="Microsoft Sans Serif"/>
              </a:rPr>
              <a:t>a</a:t>
            </a:r>
            <a:r>
              <a:rPr sz="2400" spc="-225" baseline="31250" dirty="0">
                <a:latin typeface="Glacial Indifference" panose="020B0604020202020204" charset="0"/>
                <a:cs typeface="Lucida Sans Unicode"/>
              </a:rPr>
              <a:t>—</a:t>
            </a:r>
            <a:r>
              <a:rPr sz="2400" spc="7" baseline="31250" dirty="0">
                <a:latin typeface="Glacial Indifference" panose="020B0604020202020204" charset="0"/>
                <a:cs typeface="Microsoft Sans Serif"/>
              </a:rPr>
              <a:t>i</a:t>
            </a:r>
            <a:r>
              <a:rPr sz="2400" spc="-75" baseline="31250" dirty="0">
                <a:latin typeface="Glacial Indifference" panose="020B0604020202020204" charset="0"/>
                <a:cs typeface="Times New Roman"/>
              </a:rPr>
              <a:t> </a:t>
            </a:r>
            <a:r>
              <a:rPr sz="2400" spc="20" dirty="0">
                <a:latin typeface="Glacial Indifference" panose="020B0604020202020204" charset="0"/>
                <a:cs typeface="Tahoma"/>
              </a:rPr>
              <a:t>)</a:t>
            </a:r>
            <a:endParaRPr sz="2400" dirty="0">
              <a:latin typeface="Glacial Indifference" panose="020B0604020202020204" charset="0"/>
              <a:cs typeface="Tahoma"/>
            </a:endParaRPr>
          </a:p>
          <a:p>
            <a:pPr marL="38100">
              <a:lnSpc>
                <a:spcPct val="100000"/>
              </a:lnSpc>
              <a:spcBef>
                <a:spcPts val="335"/>
              </a:spcBef>
              <a:tabLst>
                <a:tab pos="278130" algn="l"/>
              </a:tabLst>
            </a:pPr>
            <a:r>
              <a:rPr sz="2400" spc="80" dirty="0">
                <a:latin typeface="Glacial Indifference" panose="020B0604020202020204" charset="0"/>
                <a:cs typeface="Tahoma"/>
              </a:rPr>
              <a:t>=</a:t>
            </a:r>
            <a:r>
              <a:rPr sz="2400" spc="80" dirty="0">
                <a:latin typeface="Glacial Indifference" panose="020B0604020202020204" charset="0"/>
                <a:cs typeface="Times New Roman"/>
              </a:rPr>
              <a:t>	</a:t>
            </a:r>
            <a:r>
              <a:rPr sz="2400" spc="-130" dirty="0">
                <a:latin typeface="Glacial Indifference" panose="020B0604020202020204" charset="0"/>
                <a:cs typeface="Microsoft Sans Serif"/>
              </a:rPr>
              <a:t>e</a:t>
            </a:r>
            <a:endParaRPr sz="2400" dirty="0">
              <a:latin typeface="Glacial Indifference" panose="020B0604020202020204" charset="0"/>
              <a:cs typeface="Microsoft Sans Serif"/>
            </a:endParaRPr>
          </a:p>
          <a:p>
            <a:pPr marL="38100">
              <a:lnSpc>
                <a:spcPct val="100000"/>
              </a:lnSpc>
              <a:spcBef>
                <a:spcPts val="334"/>
              </a:spcBef>
              <a:tabLst>
                <a:tab pos="278130" algn="l"/>
              </a:tabLst>
            </a:pPr>
            <a:r>
              <a:rPr sz="2400" spc="80" dirty="0">
                <a:latin typeface="Glacial Indifference" panose="020B0604020202020204" charset="0"/>
                <a:cs typeface="Tahoma"/>
              </a:rPr>
              <a:t>=</a:t>
            </a:r>
            <a:r>
              <a:rPr sz="2400" spc="80" dirty="0">
                <a:latin typeface="Glacial Indifference" panose="020B0604020202020204" charset="0"/>
                <a:cs typeface="Times New Roman"/>
              </a:rPr>
              <a:t>	</a:t>
            </a:r>
            <a:r>
              <a:rPr sz="2400" spc="-130" dirty="0">
                <a:latin typeface="Glacial Indifference" panose="020B0604020202020204" charset="0"/>
                <a:cs typeface="Microsoft Sans Serif"/>
              </a:rPr>
              <a:t>e</a:t>
            </a:r>
            <a:endParaRPr sz="2400" dirty="0">
              <a:latin typeface="Glacial Indifference" panose="020B0604020202020204" charset="0"/>
              <a:cs typeface="Microsoft Sans Serif"/>
            </a:endParaRPr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979DC4E9-8DEE-3A76-45DE-DB5D756D0AF7}"/>
              </a:ext>
            </a:extLst>
          </p:cNvPr>
          <p:cNvSpPr/>
          <p:nvPr/>
        </p:nvSpPr>
        <p:spPr>
          <a:xfrm>
            <a:off x="14799388" y="6134100"/>
            <a:ext cx="4200325" cy="5298575"/>
          </a:xfrm>
          <a:custGeom>
            <a:avLst/>
            <a:gdLst/>
            <a:ahLst/>
            <a:cxnLst/>
            <a:rect l="l" t="t" r="r" b="b"/>
            <a:pathLst>
              <a:path w="4200325" h="5298575">
                <a:moveTo>
                  <a:pt x="0" y="0"/>
                </a:moveTo>
                <a:lnTo>
                  <a:pt x="4200325" y="0"/>
                </a:lnTo>
                <a:lnTo>
                  <a:pt x="4200325" y="5298576"/>
                </a:lnTo>
                <a:lnTo>
                  <a:pt x="0" y="52985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6426660-B347-20EE-50C3-655BC3743E1E}"/>
              </a:ext>
            </a:extLst>
          </p:cNvPr>
          <p:cNvGrpSpPr/>
          <p:nvPr/>
        </p:nvGrpSpPr>
        <p:grpSpPr>
          <a:xfrm flipH="1">
            <a:off x="1942764" y="1016636"/>
            <a:ext cx="4065348" cy="9302007"/>
            <a:chOff x="13723025" y="1023093"/>
            <a:chExt cx="4065348" cy="9302007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31D3F72-1096-D8DF-1BAE-24FCD5713E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75" r="26844"/>
            <a:stretch/>
          </p:blipFill>
          <p:spPr>
            <a:xfrm flipH="1">
              <a:off x="13723025" y="1023093"/>
              <a:ext cx="4065348" cy="9302007"/>
            </a:xfrm>
            <a:prstGeom prst="rect">
              <a:avLst/>
            </a:pr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6AA4573-8670-9A58-D01E-E36DD72F6BCD}"/>
                </a:ext>
              </a:extLst>
            </p:cNvPr>
            <p:cNvSpPr/>
            <p:nvPr/>
          </p:nvSpPr>
          <p:spPr>
            <a:xfrm>
              <a:off x="15392871" y="2863672"/>
              <a:ext cx="609600" cy="457200"/>
            </a:xfrm>
            <a:prstGeom prst="ellipse">
              <a:avLst/>
            </a:prstGeom>
            <a:solidFill>
              <a:srgbClr val="FFDC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75C607E-2771-3AEA-58A4-26744B47A0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FFCB9B"/>
                </a:clrFrom>
                <a:clrTo>
                  <a:srgbClr val="FFCB9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2" t="21593" r="53336" b="75565"/>
            <a:stretch/>
          </p:blipFill>
          <p:spPr>
            <a:xfrm rot="382325">
              <a:off x="15440715" y="3083621"/>
              <a:ext cx="609601" cy="204053"/>
            </a:xfrm>
            <a:prstGeom prst="rect">
              <a:avLst/>
            </a:prstGeom>
          </p:spPr>
        </p:pic>
      </p:grpSp>
      <p:pic>
        <p:nvPicPr>
          <p:cNvPr id="43" name="5 (3)">
            <a:hlinkClick r:id="" action="ppaction://media"/>
            <a:extLst>
              <a:ext uri="{FF2B5EF4-FFF2-40B4-BE49-F238E27FC236}">
                <a16:creationId xmlns:a16="http://schemas.microsoft.com/office/drawing/2014/main" id="{63AF9C3B-4E75-D8D5-720A-8E2816C06B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506307" y="8973725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1104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58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111E-6 1.97531E-6 L 0.04001 0.06697 C 0.04895 0.08102 0.05399 0.102 0.05399 0.12407 C 0.05399 0.14907 0.04895 0.16898 0.04001 0.18302 L 4.86111E-6 0.25 " pathEditMode="relative" rAng="0" ptsTypes="AAAAA">
                                      <p:cBhvr>
                                        <p:cTn id="38" dur="30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125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 0.067 C -0.049 0.081 -0.054 0.102 -0.054 0.124 C -0.054 0.149 -0.049 0.169 -0.04 0.183 L 0 0.25 E" pathEditMode="relative" ptsTypes="">
                                      <p:cBhvr>
                                        <p:cTn id="4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3" grpId="0" animBg="1"/>
      <p:bldP spid="5" grpId="0" animBg="1"/>
      <p:bldP spid="5" grpId="1" animBg="1"/>
      <p:bldP spid="7" grpId="0"/>
      <p:bldP spid="30" grpId="0"/>
      <p:bldP spid="31" grpId="0"/>
      <p:bldP spid="32" grpId="0"/>
      <p:bldP spid="38" grpId="0" animBg="1"/>
      <p:bldP spid="3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21187966">
            <a:off x="3323314" y="-598798"/>
            <a:ext cx="13224865" cy="15595191"/>
          </a:xfrm>
          <a:custGeom>
            <a:avLst/>
            <a:gdLst/>
            <a:ahLst/>
            <a:cxnLst/>
            <a:rect l="l" t="t" r="r" b="b"/>
            <a:pathLst>
              <a:path w="5457261" h="6884159">
                <a:moveTo>
                  <a:pt x="0" y="0"/>
                </a:moveTo>
                <a:lnTo>
                  <a:pt x="5457260" y="0"/>
                </a:lnTo>
                <a:lnTo>
                  <a:pt x="5457260" y="6884160"/>
                </a:lnTo>
                <a:lnTo>
                  <a:pt x="0" y="68841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AC45A28-2C59-31B6-8996-57D01885B0BC}"/>
              </a:ext>
            </a:extLst>
          </p:cNvPr>
          <p:cNvSpPr/>
          <p:nvPr/>
        </p:nvSpPr>
        <p:spPr>
          <a:xfrm rot="3499962">
            <a:off x="-2042617" y="-1056346"/>
            <a:ext cx="5369124" cy="6387657"/>
          </a:xfrm>
          <a:custGeom>
            <a:avLst/>
            <a:gdLst/>
            <a:ahLst/>
            <a:cxnLst/>
            <a:rect l="l" t="t" r="r" b="b"/>
            <a:pathLst>
              <a:path w="5369124" h="6387657">
                <a:moveTo>
                  <a:pt x="0" y="0"/>
                </a:moveTo>
                <a:lnTo>
                  <a:pt x="5369124" y="0"/>
                </a:lnTo>
                <a:lnTo>
                  <a:pt x="5369124" y="6387657"/>
                </a:lnTo>
                <a:lnTo>
                  <a:pt x="0" y="63876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FE52B201-F807-CA52-F2E7-78A33B7DD587}"/>
              </a:ext>
            </a:extLst>
          </p:cNvPr>
          <p:cNvSpPr/>
          <p:nvPr/>
        </p:nvSpPr>
        <p:spPr>
          <a:xfrm>
            <a:off x="14799388" y="6134100"/>
            <a:ext cx="4200325" cy="5298575"/>
          </a:xfrm>
          <a:custGeom>
            <a:avLst/>
            <a:gdLst/>
            <a:ahLst/>
            <a:cxnLst/>
            <a:rect l="l" t="t" r="r" b="b"/>
            <a:pathLst>
              <a:path w="4200325" h="5298575">
                <a:moveTo>
                  <a:pt x="0" y="0"/>
                </a:moveTo>
                <a:lnTo>
                  <a:pt x="4200325" y="0"/>
                </a:lnTo>
                <a:lnTo>
                  <a:pt x="4200325" y="5298576"/>
                </a:lnTo>
                <a:lnTo>
                  <a:pt x="0" y="52985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6426660-B347-20EE-50C3-655BC3743E1E}"/>
              </a:ext>
            </a:extLst>
          </p:cNvPr>
          <p:cNvGrpSpPr/>
          <p:nvPr/>
        </p:nvGrpSpPr>
        <p:grpSpPr>
          <a:xfrm flipH="1">
            <a:off x="1942764" y="1016636"/>
            <a:ext cx="4065348" cy="9302007"/>
            <a:chOff x="13723025" y="1023093"/>
            <a:chExt cx="4065348" cy="9302007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31D3F72-1096-D8DF-1BAE-24FCD5713E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75" r="26844"/>
            <a:stretch/>
          </p:blipFill>
          <p:spPr>
            <a:xfrm flipH="1">
              <a:off x="13723025" y="1023093"/>
              <a:ext cx="4065348" cy="9302007"/>
            </a:xfrm>
            <a:prstGeom prst="rect">
              <a:avLst/>
            </a:pr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6AA4573-8670-9A58-D01E-E36DD72F6BCD}"/>
                </a:ext>
              </a:extLst>
            </p:cNvPr>
            <p:cNvSpPr/>
            <p:nvPr/>
          </p:nvSpPr>
          <p:spPr>
            <a:xfrm>
              <a:off x="15392871" y="2863672"/>
              <a:ext cx="609600" cy="457200"/>
            </a:xfrm>
            <a:prstGeom prst="ellipse">
              <a:avLst/>
            </a:prstGeom>
            <a:solidFill>
              <a:srgbClr val="FFDC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75C607E-2771-3AEA-58A4-26744B47A0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clrChange>
                <a:clrFrom>
                  <a:srgbClr val="FFCB9B"/>
                </a:clrFrom>
                <a:clrTo>
                  <a:srgbClr val="FFCB9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2" t="21593" r="53336" b="75565"/>
            <a:stretch/>
          </p:blipFill>
          <p:spPr>
            <a:xfrm rot="382325">
              <a:off x="15440715" y="3083621"/>
              <a:ext cx="609601" cy="204053"/>
            </a:xfrm>
            <a:prstGeom prst="rect">
              <a:avLst/>
            </a:prstGeom>
          </p:spPr>
        </p:pic>
      </p:grpSp>
      <p:sp>
        <p:nvSpPr>
          <p:cNvPr id="2" name="object 25">
            <a:extLst>
              <a:ext uri="{FF2B5EF4-FFF2-40B4-BE49-F238E27FC236}">
                <a16:creationId xmlns:a16="http://schemas.microsoft.com/office/drawing/2014/main" id="{8E187BB3-D80F-E9BC-69FC-FDE1BDE0BC96}"/>
              </a:ext>
            </a:extLst>
          </p:cNvPr>
          <p:cNvSpPr txBox="1"/>
          <p:nvPr/>
        </p:nvSpPr>
        <p:spPr>
          <a:xfrm>
            <a:off x="6278566" y="3557694"/>
            <a:ext cx="7239831" cy="43290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" algn="just">
              <a:lnSpc>
                <a:spcPct val="100000"/>
              </a:lnSpc>
              <a:spcBef>
                <a:spcPts val="275"/>
              </a:spcBef>
            </a:pPr>
            <a:r>
              <a:rPr sz="2400" i="1" dirty="0">
                <a:latin typeface="Glacial Indifference" panose="020B0604020202020204" charset="0"/>
                <a:cs typeface="Times New Roman" panose="02020603050405020304" pitchFamily="18" charset="0"/>
              </a:rPr>
              <a:t>(bukti</a:t>
            </a:r>
            <a:r>
              <a:rPr sz="2400" i="1" spc="40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400" i="1" spc="-20" dirty="0">
                <a:latin typeface="Glacial Indifference" panose="020B0604020202020204" charset="0"/>
                <a:cs typeface="Times New Roman" panose="02020603050405020304" pitchFamily="18" charset="0"/>
              </a:rPr>
              <a:t>lanjutan)</a:t>
            </a:r>
            <a:endParaRPr sz="2400" i="1" dirty="0">
              <a:latin typeface="Glacial Indifference" panose="020B0604020202020204" charset="0"/>
              <a:cs typeface="Times New Roman" panose="02020603050405020304" pitchFamily="18" charset="0"/>
            </a:endParaRPr>
          </a:p>
          <a:p>
            <a:pPr marL="62865" algn="just">
              <a:lnSpc>
                <a:spcPct val="100000"/>
              </a:lnSpc>
              <a:spcBef>
                <a:spcPts val="35"/>
              </a:spcBef>
            </a:pPr>
            <a:r>
              <a:rPr sz="2800" spc="-5" dirty="0">
                <a:latin typeface="Glacial Indifference" panose="020B0604020202020204" charset="0"/>
                <a:cs typeface="Times New Roman" panose="02020603050405020304" pitchFamily="18" charset="0"/>
              </a:rPr>
              <a:t>Di</a:t>
            </a:r>
            <a:r>
              <a:rPr sz="2800" spc="70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800" spc="-30" dirty="0">
                <a:latin typeface="Glacial Indifference" panose="020B0604020202020204" charset="0"/>
                <a:cs typeface="Times New Roman" panose="02020603050405020304" pitchFamily="18" charset="0"/>
              </a:rPr>
              <a:t>lain</a:t>
            </a:r>
            <a:r>
              <a:rPr sz="2800" spc="70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800" spc="-40" dirty="0">
                <a:latin typeface="Glacial Indifference" panose="020B0604020202020204" charset="0"/>
                <a:cs typeface="Times New Roman" panose="02020603050405020304" pitchFamily="18" charset="0"/>
              </a:rPr>
              <a:t>pihak,</a:t>
            </a:r>
            <a:r>
              <a:rPr sz="2800" spc="70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latin typeface="Glacial Indifference" panose="020B0604020202020204" charset="0"/>
                <a:cs typeface="Times New Roman" panose="02020603050405020304" pitchFamily="18" charset="0"/>
              </a:rPr>
              <a:t>k</a:t>
            </a:r>
            <a:r>
              <a:rPr sz="2800" spc="120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800" spc="5" dirty="0">
                <a:latin typeface="Glacial Indifference" panose="020B0604020202020204" charset="0"/>
                <a:cs typeface="Times New Roman" panose="02020603050405020304" pitchFamily="18" charset="0"/>
              </a:rPr>
              <a:t>&gt;</a:t>
            </a:r>
            <a:r>
              <a:rPr sz="2800" spc="-30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800" spc="5" dirty="0">
                <a:latin typeface="Glacial Indifference" panose="020B0604020202020204" charset="0"/>
                <a:cs typeface="Times New Roman" panose="02020603050405020304" pitchFamily="18" charset="0"/>
              </a:rPr>
              <a:t>i</a:t>
            </a:r>
            <a:r>
              <a:rPr sz="2800" spc="175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800" spc="-75" dirty="0">
                <a:latin typeface="Glacial Indifference" panose="020B0604020202020204" charset="0"/>
                <a:cs typeface="Times New Roman" panose="02020603050405020304" pitchFamily="18" charset="0"/>
              </a:rPr>
              <a:t>sehingga</a:t>
            </a:r>
            <a:r>
              <a:rPr sz="2800" spc="70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latin typeface="Glacial Indifference" panose="020B0604020202020204" charset="0"/>
                <a:cs typeface="Times New Roman" panose="02020603050405020304" pitchFamily="18" charset="0"/>
              </a:rPr>
              <a:t>k</a:t>
            </a:r>
            <a:r>
              <a:rPr sz="2800" spc="30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800" spc="-220" dirty="0">
                <a:latin typeface="Glacial Indifference" panose="020B0604020202020204" charset="0"/>
                <a:cs typeface="Times New Roman" panose="02020603050405020304" pitchFamily="18" charset="0"/>
              </a:rPr>
              <a:t>—</a:t>
            </a:r>
            <a:r>
              <a:rPr sz="2800" spc="-125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800" spc="5" dirty="0">
                <a:latin typeface="Glacial Indifference" panose="020B0604020202020204" charset="0"/>
                <a:cs typeface="Times New Roman" panose="02020603050405020304" pitchFamily="18" charset="0"/>
              </a:rPr>
              <a:t>i</a:t>
            </a:r>
            <a:r>
              <a:rPr sz="2800" spc="180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800" spc="-60" dirty="0">
                <a:latin typeface="Glacial Indifference" panose="020B0604020202020204" charset="0"/>
                <a:cs typeface="Times New Roman" panose="02020603050405020304" pitchFamily="18" charset="0"/>
              </a:rPr>
              <a:t>adalah</a:t>
            </a:r>
            <a:r>
              <a:rPr sz="2800" spc="70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800" spc="-50" dirty="0">
                <a:latin typeface="Glacial Indifference" panose="020B0604020202020204" charset="0"/>
                <a:cs typeface="Times New Roman" panose="02020603050405020304" pitchFamily="18" charset="0"/>
              </a:rPr>
              <a:t>bilangan</a:t>
            </a:r>
            <a:r>
              <a:rPr sz="2800" spc="70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latin typeface="Glacial Indifference" panose="020B0604020202020204" charset="0"/>
                <a:cs typeface="Times New Roman" panose="02020603050405020304" pitchFamily="18" charset="0"/>
              </a:rPr>
              <a:t>bulat</a:t>
            </a:r>
            <a:r>
              <a:rPr sz="2800" spc="75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Glacial Indifference" panose="020B0604020202020204" charset="0"/>
                <a:cs typeface="Times New Roman" panose="02020603050405020304" pitchFamily="18" charset="0"/>
              </a:rPr>
              <a:t>positif.</a:t>
            </a:r>
            <a:endParaRPr sz="2800" dirty="0">
              <a:latin typeface="Glacial Indifference" panose="020B0604020202020204" charset="0"/>
              <a:cs typeface="Times New Roman" panose="02020603050405020304" pitchFamily="18" charset="0"/>
            </a:endParaRPr>
          </a:p>
          <a:p>
            <a:pPr marL="62865" marR="55880" algn="just">
              <a:lnSpc>
                <a:spcPct val="102600"/>
              </a:lnSpc>
            </a:pPr>
            <a:r>
              <a:rPr sz="2800" spc="-35" dirty="0">
                <a:latin typeface="Glacial Indifference" panose="020B0604020202020204" charset="0"/>
                <a:cs typeface="Times New Roman" panose="02020603050405020304" pitchFamily="18" charset="0"/>
              </a:rPr>
              <a:t>Jadi, </a:t>
            </a:r>
            <a:r>
              <a:rPr sz="2800" spc="-20" dirty="0">
                <a:latin typeface="Glacial Indifference" panose="020B0604020202020204" charset="0"/>
                <a:cs typeface="Times New Roman" panose="02020603050405020304" pitchFamily="18" charset="0"/>
              </a:rPr>
              <a:t>k </a:t>
            </a:r>
            <a:r>
              <a:rPr sz="2800" spc="-220" dirty="0">
                <a:latin typeface="Glacial Indifference" panose="020B0604020202020204" charset="0"/>
                <a:cs typeface="Times New Roman" panose="02020603050405020304" pitchFamily="18" charset="0"/>
              </a:rPr>
              <a:t>—</a:t>
            </a:r>
            <a:r>
              <a:rPr sz="2800" spc="-215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800" spc="5" dirty="0">
                <a:latin typeface="Glacial Indifference" panose="020B0604020202020204" charset="0"/>
                <a:cs typeface="Times New Roman" panose="02020603050405020304" pitchFamily="18" charset="0"/>
              </a:rPr>
              <a:t>i </a:t>
            </a:r>
            <a:r>
              <a:rPr sz="2800" spc="80" dirty="0">
                <a:latin typeface="Glacial Indifference" panose="020B0604020202020204" charset="0"/>
                <a:cs typeface="Times New Roman" panose="02020603050405020304" pitchFamily="18" charset="0"/>
              </a:rPr>
              <a:t>= </a:t>
            </a:r>
            <a:r>
              <a:rPr sz="2800" spc="-55" dirty="0">
                <a:latin typeface="Glacial Indifference" panose="020B0604020202020204" charset="0"/>
                <a:cs typeface="Times New Roman" panose="02020603050405020304" pitchFamily="18" charset="0"/>
              </a:rPr>
              <a:t>m</a:t>
            </a:r>
            <a:r>
              <a:rPr sz="2800" spc="-50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800" spc="-60" dirty="0">
                <a:latin typeface="Glacial Indifference" panose="020B0604020202020204" charset="0"/>
                <a:cs typeface="Times New Roman" panose="02020603050405020304" pitchFamily="18" charset="0"/>
              </a:rPr>
              <a:t>adalah</a:t>
            </a:r>
            <a:r>
              <a:rPr sz="2800" spc="-55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800" spc="-50" dirty="0">
                <a:latin typeface="Glacial Indifference" panose="020B0604020202020204" charset="0"/>
                <a:cs typeface="Times New Roman" panose="02020603050405020304" pitchFamily="18" charset="0"/>
              </a:rPr>
              <a:t>bilangan</a:t>
            </a:r>
            <a:r>
              <a:rPr sz="2800" spc="190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latin typeface="Glacial Indifference" panose="020B0604020202020204" charset="0"/>
                <a:cs typeface="Times New Roman" panose="02020603050405020304" pitchFamily="18" charset="0"/>
              </a:rPr>
              <a:t>bulat </a:t>
            </a:r>
            <a:r>
              <a:rPr sz="2800" spc="-15" dirty="0">
                <a:latin typeface="Glacial Indifference" panose="020B0604020202020204" charset="0"/>
                <a:cs typeface="Times New Roman" panose="02020603050405020304" pitchFamily="18" charset="0"/>
              </a:rPr>
              <a:t>positif </a:t>
            </a:r>
            <a:r>
              <a:rPr sz="2800" spc="-55" dirty="0">
                <a:latin typeface="Glacial Indifference" panose="020B0604020202020204" charset="0"/>
                <a:cs typeface="Times New Roman" panose="02020603050405020304" pitchFamily="18" charset="0"/>
              </a:rPr>
              <a:t>berhingga</a:t>
            </a:r>
            <a:r>
              <a:rPr sz="2800" spc="180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800" spc="-65" dirty="0">
                <a:latin typeface="Glacial Indifference" panose="020B0604020202020204" charset="0"/>
                <a:cs typeface="Times New Roman" panose="02020603050405020304" pitchFamily="18" charset="0"/>
              </a:rPr>
              <a:t>sedemikian </a:t>
            </a:r>
            <a:r>
              <a:rPr sz="2800" spc="-60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800" spc="-75" dirty="0">
                <a:latin typeface="Glacial Indifference" panose="020B0604020202020204" charset="0"/>
                <a:cs typeface="Times New Roman" panose="02020603050405020304" pitchFamily="18" charset="0"/>
              </a:rPr>
              <a:t>sehingga</a:t>
            </a:r>
            <a:r>
              <a:rPr sz="2800" spc="65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800" spc="-60" dirty="0">
                <a:latin typeface="Glacial Indifference" panose="020B0604020202020204" charset="0"/>
                <a:cs typeface="Times New Roman" panose="02020603050405020304" pitchFamily="18" charset="0"/>
              </a:rPr>
              <a:t>a</a:t>
            </a:r>
            <a:r>
              <a:rPr sz="2800" spc="-89" baseline="27777" dirty="0">
                <a:latin typeface="Glacial Indifference" panose="020B0604020202020204" charset="0"/>
                <a:cs typeface="Times New Roman" panose="02020603050405020304" pitchFamily="18" charset="0"/>
              </a:rPr>
              <a:t>m</a:t>
            </a:r>
            <a:r>
              <a:rPr sz="2800" spc="82" baseline="27777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800" spc="80" dirty="0">
                <a:latin typeface="Glacial Indifference" panose="020B0604020202020204" charset="0"/>
                <a:cs typeface="Times New Roman" panose="02020603050405020304" pitchFamily="18" charset="0"/>
              </a:rPr>
              <a:t>=</a:t>
            </a:r>
            <a:r>
              <a:rPr sz="2800" spc="-25" dirty="0">
                <a:latin typeface="Glacial Indifference" panose="020B0604020202020204" charset="0"/>
                <a:cs typeface="Times New Roman" panose="02020603050405020304" pitchFamily="18" charset="0"/>
              </a:rPr>
              <a:t> e.Terbukti</a:t>
            </a:r>
            <a:r>
              <a:rPr sz="2800" spc="65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800" spc="-75" dirty="0">
                <a:latin typeface="Glacial Indifference" panose="020B0604020202020204" charset="0"/>
                <a:cs typeface="Times New Roman" panose="02020603050405020304" pitchFamily="18" charset="0"/>
              </a:rPr>
              <a:t>bahwa</a:t>
            </a:r>
            <a:r>
              <a:rPr sz="2800" spc="70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Glacial Indifference" panose="020B0604020202020204" charset="0"/>
                <a:cs typeface="Times New Roman" panose="02020603050405020304" pitchFamily="18" charset="0"/>
              </a:rPr>
              <a:t>o(</a:t>
            </a:r>
            <a:r>
              <a:rPr lang="en-GB" sz="2800" spc="-5" dirty="0">
                <a:latin typeface="Glacial Indifference" panose="020B0604020202020204" charset="0"/>
                <a:cs typeface="Times New Roman" panose="02020603050405020304" pitchFamily="18" charset="0"/>
              </a:rPr>
              <a:t>a</a:t>
            </a:r>
            <a:r>
              <a:rPr sz="2800" spc="-5" dirty="0">
                <a:latin typeface="Glacial Indifference" panose="020B0604020202020204" charset="0"/>
                <a:cs typeface="Times New Roman" panose="02020603050405020304" pitchFamily="18" charset="0"/>
              </a:rPr>
              <a:t>)</a:t>
            </a:r>
            <a:r>
              <a:rPr sz="2800" spc="-15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800" spc="80" dirty="0">
                <a:latin typeface="Glacial Indifference" panose="020B0604020202020204" charset="0"/>
                <a:cs typeface="Times New Roman" panose="02020603050405020304" pitchFamily="18" charset="0"/>
              </a:rPr>
              <a:t>=</a:t>
            </a:r>
            <a:r>
              <a:rPr sz="2800" spc="-30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latin typeface="Glacial Indifference" panose="020B0604020202020204" charset="0"/>
                <a:cs typeface="Times New Roman" panose="02020603050405020304" pitchFamily="18" charset="0"/>
              </a:rPr>
              <a:t>m.</a:t>
            </a:r>
            <a:r>
              <a:rPr sz="2800" spc="190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800" spc="-70" dirty="0">
                <a:latin typeface="Glacial Indifference" panose="020B0604020202020204" charset="0"/>
                <a:cs typeface="Times New Roman" panose="02020603050405020304" pitchFamily="18" charset="0"/>
              </a:rPr>
              <a:t>Dengan</a:t>
            </a:r>
            <a:r>
              <a:rPr sz="2800" spc="70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800" spc="-50" dirty="0">
                <a:latin typeface="Glacial Indifference" panose="020B0604020202020204" charset="0"/>
                <a:cs typeface="Times New Roman" panose="02020603050405020304" pitchFamily="18" charset="0"/>
              </a:rPr>
              <a:t>demikian</a:t>
            </a:r>
            <a:r>
              <a:rPr sz="2800" spc="65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800" spc="-70" dirty="0">
                <a:latin typeface="Glacial Indifference" panose="020B0604020202020204" charset="0"/>
                <a:cs typeface="Times New Roman" panose="02020603050405020304" pitchFamily="18" charset="0"/>
              </a:rPr>
              <a:t>orde</a:t>
            </a:r>
            <a:r>
              <a:rPr sz="2800" spc="70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800" spc="-40" dirty="0">
                <a:latin typeface="Glacial Indifference" panose="020B0604020202020204" charset="0"/>
                <a:cs typeface="Times New Roman" panose="02020603050405020304" pitchFamily="18" charset="0"/>
              </a:rPr>
              <a:t>dari</a:t>
            </a:r>
            <a:r>
              <a:rPr sz="2800" spc="70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800" spc="-90" dirty="0">
                <a:latin typeface="Glacial Indifference" panose="020B0604020202020204" charset="0"/>
                <a:cs typeface="Times New Roman" panose="02020603050405020304" pitchFamily="18" charset="0"/>
              </a:rPr>
              <a:t>a </a:t>
            </a:r>
            <a:r>
              <a:rPr sz="2800" spc="-280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800" spc="-60" dirty="0">
                <a:latin typeface="Glacial Indifference" panose="020B0604020202020204" charset="0"/>
                <a:cs typeface="Times New Roman" panose="02020603050405020304" pitchFamily="18" charset="0"/>
              </a:rPr>
              <a:t>adalah </a:t>
            </a:r>
            <a:r>
              <a:rPr sz="2800" spc="-40" dirty="0">
                <a:latin typeface="Glacial Indifference" panose="020B0604020202020204" charset="0"/>
                <a:cs typeface="Times New Roman" panose="02020603050405020304" pitchFamily="18" charset="0"/>
              </a:rPr>
              <a:t>terhingga </a:t>
            </a:r>
            <a:r>
              <a:rPr sz="2800" spc="-65" dirty="0">
                <a:latin typeface="Glacial Indifference" panose="020B0604020202020204" charset="0"/>
                <a:cs typeface="Times New Roman" panose="02020603050405020304" pitchFamily="18" charset="0"/>
              </a:rPr>
              <a:t>dan</a:t>
            </a:r>
            <a:r>
              <a:rPr sz="2800" spc="-60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800" spc="-75" dirty="0">
                <a:latin typeface="Glacial Indifference" panose="020B0604020202020204" charset="0"/>
                <a:cs typeface="Times New Roman" panose="02020603050405020304" pitchFamily="18" charset="0"/>
              </a:rPr>
              <a:t>karena</a:t>
            </a:r>
            <a:r>
              <a:rPr sz="2800" spc="-70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800" spc="-90" dirty="0">
                <a:latin typeface="Glacial Indifference" panose="020B0604020202020204" charset="0"/>
                <a:cs typeface="Times New Roman" panose="02020603050405020304" pitchFamily="18" charset="0"/>
              </a:rPr>
              <a:t>a</a:t>
            </a:r>
            <a:r>
              <a:rPr sz="2800" spc="-85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800" spc="-65" dirty="0">
                <a:latin typeface="Glacial Indifference" panose="020B0604020202020204" charset="0"/>
                <a:cs typeface="Times New Roman" panose="02020603050405020304" pitchFamily="18" charset="0"/>
              </a:rPr>
              <a:t>merupakan</a:t>
            </a:r>
            <a:r>
              <a:rPr sz="2800" spc="-60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800" spc="-80" dirty="0">
                <a:latin typeface="Glacial Indifference" panose="020B0604020202020204" charset="0"/>
                <a:cs typeface="Times New Roman" panose="02020603050405020304" pitchFamily="18" charset="0"/>
              </a:rPr>
              <a:t>elemen</a:t>
            </a:r>
            <a:r>
              <a:rPr sz="2800" spc="-75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800" spc="-80" dirty="0">
                <a:latin typeface="Glacial Indifference" panose="020B0604020202020204" charset="0"/>
                <a:cs typeface="Times New Roman" panose="02020603050405020304" pitchFamily="18" charset="0"/>
              </a:rPr>
              <a:t>sebarang</a:t>
            </a:r>
            <a:r>
              <a:rPr sz="2800" spc="-75" dirty="0">
                <a:latin typeface="Glacial Indifference" panose="020B0604020202020204" charset="0"/>
                <a:cs typeface="Times New Roman" panose="02020603050405020304" pitchFamily="18" charset="0"/>
              </a:rPr>
              <a:t> pada</a:t>
            </a:r>
            <a:r>
              <a:rPr sz="2800" spc="-70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800" spc="-130" dirty="0">
                <a:latin typeface="Glacial Indifference" panose="020B0604020202020204" charset="0"/>
                <a:cs typeface="Times New Roman" panose="02020603050405020304" pitchFamily="18" charset="0"/>
              </a:rPr>
              <a:t>G</a:t>
            </a:r>
            <a:r>
              <a:rPr sz="2800" spc="-125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800" spc="-70" dirty="0">
                <a:latin typeface="Glacial Indifference" panose="020B0604020202020204" charset="0"/>
                <a:cs typeface="Times New Roman" panose="02020603050405020304" pitchFamily="18" charset="0"/>
              </a:rPr>
              <a:t>maka </a:t>
            </a:r>
            <a:r>
              <a:rPr sz="2800" spc="-280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latin typeface="Glacial Indifference" panose="020B0604020202020204" charset="0"/>
                <a:cs typeface="Times New Roman" panose="02020603050405020304" pitchFamily="18" charset="0"/>
              </a:rPr>
              <a:t>untuk</a:t>
            </a:r>
            <a:r>
              <a:rPr sz="2800" spc="65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800" spc="-50" dirty="0">
                <a:latin typeface="Glacial Indifference" panose="020B0604020202020204" charset="0"/>
                <a:cs typeface="Times New Roman" panose="02020603050405020304" pitchFamily="18" charset="0"/>
              </a:rPr>
              <a:t>setiap</a:t>
            </a:r>
            <a:r>
              <a:rPr sz="2800" spc="70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800" spc="-80" dirty="0">
                <a:latin typeface="Glacial Indifference" panose="020B0604020202020204" charset="0"/>
                <a:cs typeface="Times New Roman" panose="02020603050405020304" pitchFamily="18" charset="0"/>
              </a:rPr>
              <a:t>elemen</a:t>
            </a:r>
            <a:r>
              <a:rPr sz="2800" spc="70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800" spc="-75" dirty="0">
                <a:latin typeface="Glacial Indifference" panose="020B0604020202020204" charset="0"/>
                <a:cs typeface="Times New Roman" panose="02020603050405020304" pitchFamily="18" charset="0"/>
              </a:rPr>
              <a:t>pada</a:t>
            </a:r>
            <a:r>
              <a:rPr sz="2800" spc="70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800" spc="-40" dirty="0">
                <a:latin typeface="Glacial Indifference" panose="020B0604020202020204" charset="0"/>
                <a:cs typeface="Times New Roman" panose="02020603050405020304" pitchFamily="18" charset="0"/>
              </a:rPr>
              <a:t>grup</a:t>
            </a:r>
            <a:r>
              <a:rPr sz="2800" spc="70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800" spc="-55" dirty="0">
                <a:latin typeface="Glacial Indifference" panose="020B0604020202020204" charset="0"/>
                <a:cs typeface="Times New Roman" panose="02020603050405020304" pitchFamily="18" charset="0"/>
              </a:rPr>
              <a:t>berhingga</a:t>
            </a:r>
            <a:r>
              <a:rPr sz="2800" spc="70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800" spc="5" dirty="0">
                <a:latin typeface="Glacial Indifference" panose="020B0604020202020204" charset="0"/>
                <a:cs typeface="Times New Roman" panose="02020603050405020304" pitchFamily="18" charset="0"/>
              </a:rPr>
              <a:t>(finite)</a:t>
            </a:r>
            <a:r>
              <a:rPr sz="2800" spc="70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800" spc="-60" dirty="0">
                <a:latin typeface="Glacial Indifference" panose="020B0604020202020204" charset="0"/>
                <a:cs typeface="Times New Roman" panose="02020603050405020304" pitchFamily="18" charset="0"/>
              </a:rPr>
              <a:t>adalah</a:t>
            </a:r>
            <a:r>
              <a:rPr sz="2800" spc="70" dirty="0">
                <a:latin typeface="Glacial Indifference" panose="020B0604020202020204" charset="0"/>
                <a:cs typeface="Times New Roman" panose="02020603050405020304" pitchFamily="18" charset="0"/>
              </a:rPr>
              <a:t> </a:t>
            </a:r>
            <a:r>
              <a:rPr sz="2800" spc="-50" dirty="0">
                <a:latin typeface="Glacial Indifference" panose="020B0604020202020204" charset="0"/>
                <a:cs typeface="Times New Roman" panose="02020603050405020304" pitchFamily="18" charset="0"/>
              </a:rPr>
              <a:t>berhingga.</a:t>
            </a:r>
            <a:endParaRPr sz="2800" dirty="0">
              <a:latin typeface="Glacial Indifference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4" name="6 (3)">
            <a:hlinkClick r:id="" action="ppaction://media"/>
            <a:extLst>
              <a:ext uri="{FF2B5EF4-FFF2-40B4-BE49-F238E27FC236}">
                <a16:creationId xmlns:a16="http://schemas.microsoft.com/office/drawing/2014/main" id="{CCCE74AA-7343-B3DD-2B5B-8B38BB47B5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438401" y="927036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5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35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8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111E-6 1.97531E-6 L 0.04001 0.06697 C 0.04895 0.08102 0.05399 0.102 0.05399 0.12407 C 0.05399 0.14907 0.04895 0.16898 0.04001 0.18302 L 4.86111E-6 0.25 " pathEditMode="relative" rAng="0" ptsTypes="AAAAA">
                                      <p:cBhvr>
                                        <p:cTn id="29" dur="3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125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5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 0.067 C -0.049 0.081 -0.054 0.102 -0.054 0.124 C -0.054 0.149 -0.049 0.169 -0.04 0.183 L 0 0.25 E" pathEditMode="relative" ptsTypes="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6" grpId="1" animBg="1"/>
      <p:bldP spid="8" grpId="0" animBg="1"/>
      <p:bldP spid="8" grpId="1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419815">
            <a:off x="3247978" y="898202"/>
            <a:ext cx="15284070" cy="8786595"/>
          </a:xfrm>
          <a:custGeom>
            <a:avLst/>
            <a:gdLst/>
            <a:ahLst/>
            <a:cxnLst/>
            <a:rect l="l" t="t" r="r" b="b"/>
            <a:pathLst>
              <a:path w="11403614" h="6744655">
                <a:moveTo>
                  <a:pt x="0" y="0"/>
                </a:moveTo>
                <a:lnTo>
                  <a:pt x="11403614" y="0"/>
                </a:lnTo>
                <a:lnTo>
                  <a:pt x="11403614" y="6744655"/>
                </a:lnTo>
                <a:lnTo>
                  <a:pt x="0" y="67446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-2119461">
            <a:off x="-5434950" y="-5898459"/>
            <a:ext cx="8623912" cy="8623912"/>
          </a:xfrm>
          <a:custGeom>
            <a:avLst/>
            <a:gdLst/>
            <a:ahLst/>
            <a:cxnLst/>
            <a:rect l="l" t="t" r="r" b="b"/>
            <a:pathLst>
              <a:path w="8623912" h="8623912">
                <a:moveTo>
                  <a:pt x="0" y="0"/>
                </a:moveTo>
                <a:lnTo>
                  <a:pt x="8623912" y="0"/>
                </a:lnTo>
                <a:lnTo>
                  <a:pt x="8623912" y="8623912"/>
                </a:lnTo>
                <a:lnTo>
                  <a:pt x="0" y="86239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object 5">
                <a:extLst>
                  <a:ext uri="{FF2B5EF4-FFF2-40B4-BE49-F238E27FC236}">
                    <a16:creationId xmlns:a16="http://schemas.microsoft.com/office/drawing/2014/main" id="{0D8F7F25-8754-2246-15ED-3C401F9601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00600" y="3467100"/>
                <a:ext cx="8552181" cy="2253309"/>
              </a:xfrm>
              <a:prstGeom prst="rect">
                <a:avLst/>
              </a:prstGeom>
            </p:spPr>
            <p:txBody>
              <a:bodyPr vert="horz" wrap="square" lIns="0" tIns="6985" rIns="0" bIns="0" rtlCol="0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8100" marR="30480">
                  <a:lnSpc>
                    <a:spcPct val="102699"/>
                  </a:lnSpc>
                  <a:spcBef>
                    <a:spcPts val="55"/>
                  </a:spcBef>
                </a:pPr>
                <a:r>
                  <a:rPr lang="en-ID" sz="4800" spc="-45" dirty="0">
                    <a:solidFill>
                      <a:schemeClr val="tx1"/>
                    </a:solidFill>
                    <a:latin typeface="Glacial Indifference" panose="020B0604020202020204" charset="0"/>
                  </a:rPr>
                  <a:t>Perhatikan</a:t>
                </a:r>
                <a:r>
                  <a:rPr lang="en-ID" sz="4800" spc="65" dirty="0">
                    <a:solidFill>
                      <a:schemeClr val="tx1"/>
                    </a:solidFill>
                    <a:latin typeface="Glacial Indifference" panose="020B0604020202020204" charset="0"/>
                  </a:rPr>
                  <a:t> </a:t>
                </a:r>
                <a:r>
                  <a:rPr lang="en-ID" sz="4800" spc="-45" dirty="0">
                    <a:solidFill>
                      <a:schemeClr val="tx1"/>
                    </a:solidFill>
                    <a:latin typeface="Glacial Indifference" panose="020B0604020202020204" charset="0"/>
                  </a:rPr>
                  <a:t>grup</a:t>
                </a:r>
                <a:r>
                  <a:rPr lang="en-ID" sz="4800" spc="70" dirty="0">
                    <a:solidFill>
                      <a:schemeClr val="tx1"/>
                    </a:solidFill>
                    <a:latin typeface="Glacial Indifference" panose="020B060402020202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4800" i="1" spc="2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/>
                      </a:rPr>
                      <m:t>ℤ</m:t>
                    </m:r>
                  </m:oMath>
                </a14:m>
                <a:r>
                  <a:rPr lang="en-ID" sz="4800" spc="30" baseline="-10416" dirty="0">
                    <a:solidFill>
                      <a:schemeClr val="tx1"/>
                    </a:solidFill>
                    <a:latin typeface="Glacial Indifference" panose="020B0604020202020204" charset="0"/>
                  </a:rPr>
                  <a:t>10</a:t>
                </a:r>
                <a:r>
                  <a:rPr lang="en-ID" sz="4800" spc="337" baseline="-10416" dirty="0">
                    <a:solidFill>
                      <a:schemeClr val="tx1"/>
                    </a:solidFill>
                    <a:latin typeface="Glacial Indifference" panose="020B0604020202020204" charset="0"/>
                  </a:rPr>
                  <a:t> </a:t>
                </a:r>
                <a:r>
                  <a:rPr lang="en-ID" sz="4800" spc="-25" dirty="0">
                    <a:solidFill>
                      <a:schemeClr val="tx1"/>
                    </a:solidFill>
                    <a:latin typeface="Glacial Indifference" panose="020B0604020202020204" charset="0"/>
                  </a:rPr>
                  <a:t>pada </a:t>
                </a:r>
                <a:r>
                  <a:rPr lang="en-ID" sz="4800" spc="-60" dirty="0" err="1">
                    <a:solidFill>
                      <a:schemeClr val="tx1"/>
                    </a:solidFill>
                    <a:latin typeface="Glacial Indifference" panose="020B0604020202020204" charset="0"/>
                  </a:rPr>
                  <a:t>operasi</a:t>
                </a:r>
                <a:r>
                  <a:rPr lang="en-ID" sz="4800" spc="65" dirty="0">
                    <a:solidFill>
                      <a:schemeClr val="tx1"/>
                    </a:solidFill>
                    <a:latin typeface="Glacial Indifference" panose="020B0604020202020204" charset="0"/>
                  </a:rPr>
                  <a:t> </a:t>
                </a:r>
                <a:r>
                  <a:rPr lang="en-ID" sz="4800" spc="-50" dirty="0">
                    <a:solidFill>
                      <a:schemeClr val="tx1"/>
                    </a:solidFill>
                    <a:latin typeface="Glacial Indifference" panose="020B0604020202020204" charset="0"/>
                  </a:rPr>
                  <a:t>penjumlahan</a:t>
                </a:r>
                <a:r>
                  <a:rPr lang="en-ID" sz="4800" spc="70" dirty="0">
                    <a:solidFill>
                      <a:schemeClr val="tx1"/>
                    </a:solidFill>
                    <a:latin typeface="Glacial Indifference" panose="020B0604020202020204" charset="0"/>
                  </a:rPr>
                  <a:t> </a:t>
                </a:r>
                <a:r>
                  <a:rPr lang="en-ID" sz="4800" spc="-45" dirty="0">
                    <a:solidFill>
                      <a:schemeClr val="tx1"/>
                    </a:solidFill>
                    <a:latin typeface="Glacial Indifference" panose="020B0604020202020204" charset="0"/>
                  </a:rPr>
                  <a:t>modulo</a:t>
                </a:r>
                <a:r>
                  <a:rPr lang="en-ID" sz="4800" spc="70" dirty="0">
                    <a:solidFill>
                      <a:schemeClr val="tx1"/>
                    </a:solidFill>
                    <a:latin typeface="Glacial Indifference" panose="020B0604020202020204" charset="0"/>
                  </a:rPr>
                  <a:t> </a:t>
                </a:r>
                <a:r>
                  <a:rPr lang="en-ID" sz="4800" spc="-50" dirty="0">
                    <a:solidFill>
                      <a:schemeClr val="tx1"/>
                    </a:solidFill>
                    <a:latin typeface="Glacial Indifference" panose="020B0604020202020204" charset="0"/>
                  </a:rPr>
                  <a:t>10. </a:t>
                </a:r>
                <a:r>
                  <a:rPr lang="en-ID" sz="4800" spc="-275" dirty="0">
                    <a:solidFill>
                      <a:schemeClr val="tx1"/>
                    </a:solidFill>
                    <a:latin typeface="Glacial Indifference" panose="020B0604020202020204" charset="0"/>
                  </a:rPr>
                  <a:t> </a:t>
                </a:r>
                <a:r>
                  <a:rPr lang="en-ID" sz="4800" spc="-25" dirty="0">
                    <a:solidFill>
                      <a:schemeClr val="tx1"/>
                    </a:solidFill>
                    <a:latin typeface="Glacial Indifference" panose="020B0604020202020204" charset="0"/>
                  </a:rPr>
                  <a:t>T</a:t>
                </a:r>
                <a:r>
                  <a:rPr lang="en-ID" sz="4800" spc="-35" dirty="0">
                    <a:solidFill>
                      <a:schemeClr val="tx1"/>
                    </a:solidFill>
                    <a:latin typeface="Glacial Indifference" panose="020B0604020202020204" charset="0"/>
                  </a:rPr>
                  <a:t>entu</a:t>
                </a:r>
                <a:r>
                  <a:rPr lang="en-ID" sz="4800" spc="-70" dirty="0">
                    <a:solidFill>
                      <a:schemeClr val="tx1"/>
                    </a:solidFill>
                    <a:latin typeface="Glacial Indifference" panose="020B0604020202020204" charset="0"/>
                  </a:rPr>
                  <a:t>kan</a:t>
                </a:r>
                <a:r>
                  <a:rPr lang="en-ID" sz="4800" spc="100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/>
                  </a:rPr>
                  <a:t> </a:t>
                </a:r>
                <a:r>
                  <a:rPr lang="en-ID" sz="4800" spc="-90" dirty="0">
                    <a:solidFill>
                      <a:schemeClr val="tx1"/>
                    </a:solidFill>
                    <a:latin typeface="Glacial Indifference" panose="020B0604020202020204" charset="0"/>
                    <a:cs typeface="Lucida Sans Unicode"/>
                  </a:rPr>
                  <a:t>|</a:t>
                </a:r>
                <a:r>
                  <a:rPr lang="en-ID" sz="4800" spc="-60" dirty="0">
                    <a:solidFill>
                      <a:schemeClr val="tx1"/>
                    </a:solidFill>
                    <a:latin typeface="Glacial Indifference" panose="020B0604020202020204" charset="0"/>
                  </a:rPr>
                  <a:t>0</a:t>
                </a:r>
                <a:r>
                  <a:rPr lang="en-ID" sz="4800" spc="-90" dirty="0">
                    <a:solidFill>
                      <a:schemeClr val="tx1"/>
                    </a:solidFill>
                    <a:latin typeface="Glacial Indifference" panose="020B0604020202020204" charset="0"/>
                    <a:cs typeface="Lucida Sans Unicode"/>
                  </a:rPr>
                  <a:t>|</a:t>
                </a:r>
                <a:r>
                  <a:rPr lang="en-ID" sz="4800" spc="-5" dirty="0">
                    <a:solidFill>
                      <a:schemeClr val="tx1"/>
                    </a:solidFill>
                    <a:latin typeface="Glacial Indifference" panose="020B0604020202020204" charset="0"/>
                  </a:rPr>
                  <a:t>,</a:t>
                </a:r>
                <a:r>
                  <a:rPr lang="en-ID" sz="4800" spc="-80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/>
                  </a:rPr>
                  <a:t> </a:t>
                </a:r>
                <a:r>
                  <a:rPr lang="en-ID" sz="4800" spc="-90" dirty="0">
                    <a:solidFill>
                      <a:schemeClr val="tx1"/>
                    </a:solidFill>
                    <a:latin typeface="Glacial Indifference" panose="020B0604020202020204" charset="0"/>
                    <a:cs typeface="Lucida Sans Unicode"/>
                  </a:rPr>
                  <a:t>|</a:t>
                </a:r>
                <a:r>
                  <a:rPr lang="en-ID" sz="4800" spc="-60" dirty="0">
                    <a:solidFill>
                      <a:schemeClr val="tx1"/>
                    </a:solidFill>
                    <a:latin typeface="Glacial Indifference" panose="020B0604020202020204" charset="0"/>
                  </a:rPr>
                  <a:t>5</a:t>
                </a:r>
                <a:r>
                  <a:rPr lang="en-ID" sz="4800" spc="-100" dirty="0">
                    <a:solidFill>
                      <a:schemeClr val="tx1"/>
                    </a:solidFill>
                    <a:latin typeface="Glacial Indifference" panose="020B0604020202020204" charset="0"/>
                    <a:cs typeface="Lucida Sans Unicode"/>
                  </a:rPr>
                  <a:t>|</a:t>
                </a:r>
                <a:r>
                  <a:rPr lang="en-ID" sz="4800" spc="100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/>
                  </a:rPr>
                  <a:t> </a:t>
                </a:r>
                <a:r>
                  <a:rPr lang="en-ID" sz="4800" spc="-70" dirty="0">
                    <a:solidFill>
                      <a:schemeClr val="tx1"/>
                    </a:solidFill>
                    <a:latin typeface="Glacial Indifference" panose="020B0604020202020204" charset="0"/>
                  </a:rPr>
                  <a:t>da</a:t>
                </a:r>
                <a:r>
                  <a:rPr lang="en-ID" sz="4800" spc="-65" dirty="0">
                    <a:solidFill>
                      <a:schemeClr val="tx1"/>
                    </a:solidFill>
                    <a:latin typeface="Glacial Indifference" panose="020B0604020202020204" charset="0"/>
                  </a:rPr>
                  <a:t>n</a:t>
                </a:r>
                <a:r>
                  <a:rPr lang="en-ID" sz="4800" spc="100" dirty="0">
                    <a:solidFill>
                      <a:schemeClr val="tx1"/>
                    </a:solidFill>
                    <a:latin typeface="Glacial Indifference" panose="020B0604020202020204" charset="0"/>
                    <a:cs typeface="Times New Roman"/>
                  </a:rPr>
                  <a:t> </a:t>
                </a:r>
                <a:r>
                  <a:rPr lang="en-ID" sz="4800" spc="-90" dirty="0">
                    <a:solidFill>
                      <a:schemeClr val="tx1"/>
                    </a:solidFill>
                    <a:latin typeface="Glacial Indifference" panose="020B0604020202020204" charset="0"/>
                    <a:cs typeface="Lucida Sans Unicode"/>
                  </a:rPr>
                  <a:t>|</a:t>
                </a:r>
                <a:r>
                  <a:rPr lang="en-ID" sz="4800" spc="-60" dirty="0">
                    <a:solidFill>
                      <a:schemeClr val="tx1"/>
                    </a:solidFill>
                    <a:latin typeface="Glacial Indifference" panose="020B0604020202020204" charset="0"/>
                  </a:rPr>
                  <a:t>7</a:t>
                </a:r>
                <a:r>
                  <a:rPr lang="en-ID" sz="4800" spc="-90" dirty="0">
                    <a:solidFill>
                      <a:schemeClr val="tx1"/>
                    </a:solidFill>
                    <a:latin typeface="Glacial Indifference" panose="020B0604020202020204" charset="0"/>
                    <a:cs typeface="Lucida Sans Unicode"/>
                  </a:rPr>
                  <a:t>|</a:t>
                </a:r>
                <a:r>
                  <a:rPr lang="en-ID" sz="4800" spc="-5" dirty="0">
                    <a:solidFill>
                      <a:schemeClr val="tx1"/>
                    </a:solidFill>
                    <a:latin typeface="Glacial Indifference" panose="020B0604020202020204" charset="0"/>
                  </a:rPr>
                  <a:t>.</a:t>
                </a:r>
                <a:endParaRPr lang="en-ID" sz="4800" dirty="0">
                  <a:solidFill>
                    <a:schemeClr val="tx1"/>
                  </a:solidFill>
                  <a:latin typeface="Glacial Indifference" panose="020B0604020202020204" charset="0"/>
                  <a:cs typeface="Lucida Sans Unicode"/>
                </a:endParaRPr>
              </a:p>
            </p:txBody>
          </p:sp>
        </mc:Choice>
        <mc:Fallback>
          <p:sp>
            <p:nvSpPr>
              <p:cNvPr id="8" name="object 5">
                <a:extLst>
                  <a:ext uri="{FF2B5EF4-FFF2-40B4-BE49-F238E27FC236}">
                    <a16:creationId xmlns:a16="http://schemas.microsoft.com/office/drawing/2014/main" id="{0D8F7F25-8754-2246-15ED-3C401F960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67100"/>
                <a:ext cx="8552181" cy="2253309"/>
              </a:xfrm>
              <a:prstGeom prst="rect">
                <a:avLst/>
              </a:prstGeom>
              <a:blipFill>
                <a:blip r:embed="rId8"/>
                <a:stretch>
                  <a:fillRect l="-2496" t="-8672" r="-4422" b="-1544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3"/>
          <p:cNvSpPr/>
          <p:nvPr/>
        </p:nvSpPr>
        <p:spPr>
          <a:xfrm>
            <a:off x="13269390" y="6473317"/>
            <a:ext cx="6074008" cy="4874391"/>
          </a:xfrm>
          <a:custGeom>
            <a:avLst/>
            <a:gdLst/>
            <a:ahLst/>
            <a:cxnLst/>
            <a:rect l="l" t="t" r="r" b="b"/>
            <a:pathLst>
              <a:path w="9176216" h="7363913">
                <a:moveTo>
                  <a:pt x="0" y="0"/>
                </a:moveTo>
                <a:lnTo>
                  <a:pt x="9176216" y="0"/>
                </a:lnTo>
                <a:lnTo>
                  <a:pt x="9176216" y="7363913"/>
                </a:lnTo>
                <a:lnTo>
                  <a:pt x="0" y="73639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1EB462D-DDC3-DAF8-D6F5-4111A98B06FF}"/>
              </a:ext>
            </a:extLst>
          </p:cNvPr>
          <p:cNvGrpSpPr/>
          <p:nvPr/>
        </p:nvGrpSpPr>
        <p:grpSpPr>
          <a:xfrm>
            <a:off x="13181551" y="984993"/>
            <a:ext cx="4065348" cy="9302007"/>
            <a:chOff x="13723025" y="1023093"/>
            <a:chExt cx="4065348" cy="930200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CA6A30E-DB20-40BF-2529-D3104EA0F5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75" r="26844"/>
            <a:stretch/>
          </p:blipFill>
          <p:spPr>
            <a:xfrm flipH="1">
              <a:off x="13723025" y="1023093"/>
              <a:ext cx="4065348" cy="9302007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6DC13FB-8EB6-0473-5F86-2E03160A62E8}"/>
                </a:ext>
              </a:extLst>
            </p:cNvPr>
            <p:cNvSpPr/>
            <p:nvPr/>
          </p:nvSpPr>
          <p:spPr>
            <a:xfrm>
              <a:off x="15392871" y="2863672"/>
              <a:ext cx="609600" cy="457200"/>
            </a:xfrm>
            <a:prstGeom prst="ellipse">
              <a:avLst/>
            </a:prstGeom>
            <a:solidFill>
              <a:srgbClr val="FFDC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DE70C0E-FB84-52FB-655B-2E93D99C8B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clrChange>
                <a:clrFrom>
                  <a:srgbClr val="FFCB9B"/>
                </a:clrFrom>
                <a:clrTo>
                  <a:srgbClr val="FFCB9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2" t="21593" r="53336" b="75565"/>
            <a:stretch/>
          </p:blipFill>
          <p:spPr>
            <a:xfrm rot="382325">
              <a:off x="15440715" y="3083621"/>
              <a:ext cx="609601" cy="204053"/>
            </a:xfrm>
            <a:prstGeom prst="rect">
              <a:avLst/>
            </a:prstGeom>
          </p:spPr>
        </p:pic>
      </p:grpSp>
      <p:pic>
        <p:nvPicPr>
          <p:cNvPr id="13" name="7 (4)">
            <a:hlinkClick r:id="" action="ppaction://media"/>
            <a:extLst>
              <a:ext uri="{FF2B5EF4-FFF2-40B4-BE49-F238E27FC236}">
                <a16:creationId xmlns:a16="http://schemas.microsoft.com/office/drawing/2014/main" id="{6FA57A88-9A64-074B-2EC0-493B4E9D5A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6459200" y="8891462"/>
            <a:ext cx="304800" cy="30480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6A08CB5A-2095-FDC3-35D8-76907ABD3137}"/>
              </a:ext>
            </a:extLst>
          </p:cNvPr>
          <p:cNvSpPr/>
          <p:nvPr/>
        </p:nvSpPr>
        <p:spPr>
          <a:xfrm rot="659138">
            <a:off x="-1046236" y="-401249"/>
            <a:ext cx="4174674" cy="3744556"/>
          </a:xfrm>
          <a:custGeom>
            <a:avLst/>
            <a:gdLst/>
            <a:ahLst/>
            <a:cxnLst/>
            <a:rect l="l" t="t" r="r" b="b"/>
            <a:pathLst>
              <a:path w="4174674" h="3744556">
                <a:moveTo>
                  <a:pt x="0" y="0"/>
                </a:moveTo>
                <a:lnTo>
                  <a:pt x="4174673" y="0"/>
                </a:lnTo>
                <a:lnTo>
                  <a:pt x="4174673" y="3744556"/>
                </a:lnTo>
                <a:lnTo>
                  <a:pt x="0" y="374455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 rot="1383019">
            <a:off x="-1307906" y="7998980"/>
            <a:ext cx="4298538" cy="4576039"/>
          </a:xfrm>
          <a:custGeom>
            <a:avLst/>
            <a:gdLst/>
            <a:ahLst/>
            <a:cxnLst/>
            <a:rect l="l" t="t" r="r" b="b"/>
            <a:pathLst>
              <a:path w="3086654" h="3285919">
                <a:moveTo>
                  <a:pt x="0" y="0"/>
                </a:moveTo>
                <a:lnTo>
                  <a:pt x="3086654" y="0"/>
                </a:lnTo>
                <a:lnTo>
                  <a:pt x="3086654" y="3285919"/>
                </a:lnTo>
                <a:lnTo>
                  <a:pt x="0" y="328591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27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8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23457E-6 C 0.01702 -1.23457E-6 0.03099 0.01404 0.03099 0.03102 C 0.03099 0.04908 0.01702 0.06296 -4.44444E-6 0.06296 C -0.01701 0.06296 -0.03099 0.07701 -0.03099 0.09398 C -0.03099 0.11096 -0.01701 0.125 -4.44444E-6 0.125 C 0.01702 0.125 0.03099 0.13904 0.03099 0.15602 C 0.03099 0.173 0.01702 0.18704 -4.44444E-6 0.18704 C -0.01701 0.18704 -0.03099 0.20093 -0.03099 0.21898 C -0.03099 0.23596 -0.01701 0.25 -4.44444E-6 0.25 C 0.01702 0.25 0.03099 0.23596 0.03099 0.21898 C 0.03099 0.20093 0.01702 0.18704 -4.44444E-6 0.18704 C -0.01701 0.18704 -0.03099 0.173 -0.03099 0.15602 C -0.03099 0.13904 -0.01701 0.125 -4.44444E-6 0.125 C 0.01702 0.125 0.03099 0.11096 0.03099 0.09398 C 0.03099 0.07701 0.01702 0.06296 -4.44444E-6 0.06296 C -0.01701 0.06296 -0.03099 0.04908 -0.03099 0.03102 C -0.03099 0.01404 -0.01701 -1.23457E-6 -4.44444E-6 -1.23457E-6 Z " pathEditMode="relative" rAng="0" ptsTypes="AAAAAAAAAAAAAAAAA">
                                      <p:cBhvr>
                                        <p:cTn id="3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 L 0.57838 0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/>
      <p:bldP spid="3" grpId="0" animBg="1"/>
      <p:bldP spid="14" grpId="0" animBg="1"/>
      <p:bldP spid="14" grpId="1" animBg="1"/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644</Words>
  <Application>Microsoft Office PowerPoint</Application>
  <PresentationFormat>Custom</PresentationFormat>
  <Paragraphs>37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Cambria Math</vt:lpstr>
      <vt:lpstr>Arial</vt:lpstr>
      <vt:lpstr>Aachen BT</vt:lpstr>
      <vt:lpstr>Kaushan Script</vt:lpstr>
      <vt:lpstr>Calibri</vt:lpstr>
      <vt:lpstr>Glacial Indifference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Biru Kuning Ilustrasi Laporan Keuangan Bisnis Presentasi</dc:title>
  <dc:creator>Fauzi</dc:creator>
  <cp:lastModifiedBy>Fauzi</cp:lastModifiedBy>
  <cp:revision>4</cp:revision>
  <dcterms:created xsi:type="dcterms:W3CDTF">2006-08-16T00:00:00Z</dcterms:created>
  <dcterms:modified xsi:type="dcterms:W3CDTF">2023-09-17T00:03:11Z</dcterms:modified>
  <dc:identifier>DAFukk2wQjk</dc:identifier>
</cp:coreProperties>
</file>